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9" r:id="rId12"/>
    <p:sldId id="271" r:id="rId13"/>
    <p:sldId id="272" r:id="rId14"/>
    <p:sldId id="270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69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58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4692-C365-4786-9680-C517FC85E42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3FCA80-6F39-4D4E-81BB-C8982127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Information System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68" y="2785533"/>
            <a:ext cx="4291099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4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81" r="14381"/>
          <a:stretch>
            <a:fillRect/>
          </a:stretch>
        </p:blipFill>
        <p:spPr>
          <a:xfrm>
            <a:off x="727294" y="731520"/>
            <a:ext cx="1055901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81" r="14381"/>
          <a:stretch>
            <a:fillRect/>
          </a:stretch>
        </p:blipFill>
        <p:spPr>
          <a:xfrm>
            <a:off x="744968" y="681985"/>
            <a:ext cx="1028423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50" y="339683"/>
            <a:ext cx="9787586" cy="63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081" y="357722"/>
            <a:ext cx="10203543" cy="60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0"/>
            <a:ext cx="123444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4061"/>
            <a:ext cx="12192000" cy="77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10003"/>
            <a:ext cx="12359640" cy="80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706"/>
            <a:ext cx="12192000" cy="76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889000"/>
            <a:ext cx="7766936" cy="5088467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‘</a:t>
            </a:r>
            <a:r>
              <a:rPr lang="en-US" b="1" dirty="0"/>
              <a:t>Fantasy ‘</a:t>
            </a:r>
            <a:r>
              <a:rPr lang="en-US" dirty="0"/>
              <a:t>an interesting website in which people add pictures, </a:t>
            </a:r>
            <a:r>
              <a:rPr lang="en-US" dirty="0" smtClean="0"/>
              <a:t>videos</a:t>
            </a:r>
            <a:r>
              <a:rPr lang="en-US" dirty="0"/>
              <a:t>. At the end of the month on the basis of votes best one wins the price </a:t>
            </a:r>
            <a:endParaRPr lang="en-US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two  section </a:t>
            </a:r>
            <a:br>
              <a:rPr lang="en-US" dirty="0"/>
            </a:b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Pictures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Videos</a:t>
            </a:r>
          </a:p>
          <a:p>
            <a:pPr algn="l"/>
            <a:r>
              <a:rPr lang="en-US" dirty="0" smtClean="0"/>
              <a:t> Every </a:t>
            </a:r>
            <a:r>
              <a:rPr lang="en-US" dirty="0"/>
              <a:t>posted thing on a website cost </a:t>
            </a:r>
            <a:r>
              <a:rPr lang="en-US" b="1" dirty="0"/>
              <a:t>1$</a:t>
            </a:r>
            <a:r>
              <a:rPr lang="en-US" dirty="0"/>
              <a:t> and at the end of the month winner gets </a:t>
            </a:r>
            <a:r>
              <a:rPr lang="en-US" b="1" dirty="0"/>
              <a:t>10$ </a:t>
            </a:r>
            <a:r>
              <a:rPr lang="en-US" i="1" dirty="0"/>
              <a:t>price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On the basis of people votes there </a:t>
            </a:r>
            <a:r>
              <a:rPr lang="en-US" dirty="0" smtClean="0"/>
              <a:t> </a:t>
            </a:r>
            <a:r>
              <a:rPr lang="en-US" dirty="0"/>
              <a:t>winners </a:t>
            </a:r>
            <a:r>
              <a:rPr lang="en-US" dirty="0" smtClean="0"/>
              <a:t>decided at </a:t>
            </a:r>
            <a:r>
              <a:rPr lang="en-US" dirty="0"/>
              <a:t>the end. One from best pictures, </a:t>
            </a:r>
            <a:r>
              <a:rPr lang="en-US" dirty="0" smtClean="0"/>
              <a:t>and </a:t>
            </a:r>
            <a:r>
              <a:rPr lang="en-US" dirty="0"/>
              <a:t>one from </a:t>
            </a:r>
            <a:r>
              <a:rPr lang="en-US" dirty="0" smtClean="0"/>
              <a:t>videos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3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70" y="573742"/>
            <a:ext cx="8596668" cy="3944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C:\Users\Faryal Amir\Desktop\1372954_10200247616032666_1760087411_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156447"/>
            <a:ext cx="8161867" cy="5396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024" y="609600"/>
            <a:ext cx="5723978" cy="18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2391" y="1183342"/>
            <a:ext cx="7591632" cy="567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4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09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DATA FLOW DIAGRAM 0 –Level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1" y="2214283"/>
            <a:ext cx="7799294" cy="3294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5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76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DATA FLOW DIAGRAM </a:t>
            </a:r>
            <a:r>
              <a:rPr lang="en-US" sz="2400" dirty="0" smtClean="0"/>
              <a:t>1 </a:t>
            </a:r>
            <a:r>
              <a:rPr lang="en-US" sz="2400" dirty="0"/>
              <a:t>–Level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7" y="986118"/>
            <a:ext cx="8121662" cy="561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7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DATA FLOW DIAGRAM </a:t>
            </a:r>
            <a:r>
              <a:rPr lang="en-US" sz="2800" dirty="0" smtClean="0"/>
              <a:t>2 </a:t>
            </a:r>
            <a:r>
              <a:rPr lang="en-US" sz="2800" dirty="0"/>
              <a:t>–Level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33" y="1432454"/>
            <a:ext cx="8017933" cy="49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136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/>
          <a:srcRect l="14381" r="14381"/>
          <a:stretch>
            <a:fillRect/>
          </a:stretch>
        </p:blipFill>
        <p:spPr>
          <a:xfrm>
            <a:off x="209006" y="700043"/>
            <a:ext cx="1149954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55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Managing Information System </vt:lpstr>
      <vt:lpstr>   </vt:lpstr>
      <vt:lpstr>ER DIAGRAM</vt:lpstr>
      <vt:lpstr>RELATION SCHEMA</vt:lpstr>
      <vt:lpstr>DATA FLOW DIAGRAM 0 –Level </vt:lpstr>
      <vt:lpstr>DATA FLOW DIAGRAM 1 –Level </vt:lpstr>
      <vt:lpstr>DATA FLOW DIAGRAM 2 –Level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Faryal Amir</dc:creator>
  <cp:lastModifiedBy>faryal sipra</cp:lastModifiedBy>
  <cp:revision>16</cp:revision>
  <dcterms:created xsi:type="dcterms:W3CDTF">2013-10-04T16:42:54Z</dcterms:created>
  <dcterms:modified xsi:type="dcterms:W3CDTF">2013-10-25T06:05:06Z</dcterms:modified>
</cp:coreProperties>
</file>