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91" r:id="rId3"/>
    <p:sldId id="276" r:id="rId4"/>
    <p:sldId id="290" r:id="rId5"/>
    <p:sldId id="272" r:id="rId6"/>
    <p:sldId id="273" r:id="rId7"/>
    <p:sldId id="280" r:id="rId8"/>
    <p:sldId id="263" r:id="rId9"/>
    <p:sldId id="283" r:id="rId10"/>
    <p:sldId id="284" r:id="rId11"/>
    <p:sldId id="278" r:id="rId12"/>
    <p:sldId id="285" r:id="rId13"/>
    <p:sldId id="286" r:id="rId14"/>
    <p:sldId id="287" r:id="rId15"/>
    <p:sldId id="288" r:id="rId16"/>
    <p:sldId id="292" r:id="rId17"/>
    <p:sldId id="289" r:id="rId18"/>
  </p:sldIdLst>
  <p:sldSz cx="12192000" cy="6858000"/>
  <p:notesSz cx="6858000" cy="1009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Stubson" initials="LS" lastIdx="1" clrIdx="0">
    <p:extLst>
      <p:ext uri="{19B8F6BF-5375-455C-9EA6-DF929625EA0E}">
        <p15:presenceInfo xmlns:p15="http://schemas.microsoft.com/office/powerpoint/2012/main" userId="fa84692b1fa61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767171"/>
    <a:srgbClr val="0070C0"/>
    <a:srgbClr val="4472C4"/>
    <a:srgbClr val="FF8B8B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AE463-573C-4227-8870-3F36AFA1BB0C}" v="4" dt="2019-12-01T08:39:4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Trip</a:t>
            </a:r>
            <a:r>
              <a:rPr lang="en-CA" baseline="0"/>
              <a:t> Elevation Changes</a:t>
            </a:r>
            <a:endParaRPr lang="en-CA"/>
          </a:p>
        </c:rich>
      </c:tx>
      <c:layout>
        <c:manualLayout>
          <c:xMode val="edge"/>
          <c:yMode val="edge"/>
          <c:x val="0.35779214381405111"/>
          <c:y val="3.1492718855664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588838029314E-2"/>
          <c:y val="0.11734342362835053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Trip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3.1</c:v>
                </c:pt>
                <c:pt idx="2">
                  <c:v>3</c:v>
                </c:pt>
                <c:pt idx="3">
                  <c:v>2.5</c:v>
                </c:pt>
                <c:pt idx="4">
                  <c:v>3</c:v>
                </c:pt>
                <c:pt idx="5">
                  <c:v>3.1</c:v>
                </c:pt>
                <c:pt idx="6">
                  <c:v>3.2</c:v>
                </c:pt>
                <c:pt idx="7">
                  <c:v>3</c:v>
                </c:pt>
                <c:pt idx="8">
                  <c:v>2.5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F1-4A08-8418-49160DFD0D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93138440"/>
        <c:axId val="1293141064"/>
      </c:lineChart>
      <c:catAx>
        <c:axId val="1293138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41064"/>
        <c:crosses val="autoZero"/>
        <c:auto val="1"/>
        <c:lblAlgn val="ctr"/>
        <c:lblOffset val="100"/>
        <c:noMultiLvlLbl val="0"/>
      </c:catAx>
      <c:valAx>
        <c:axId val="1293141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38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Trip</a:t>
            </a:r>
            <a:r>
              <a:rPr lang="en-CA" baseline="0"/>
              <a:t> Elevation Changes</a:t>
            </a:r>
            <a:endParaRPr lang="en-CA"/>
          </a:p>
        </c:rich>
      </c:tx>
      <c:layout>
        <c:manualLayout>
          <c:xMode val="edge"/>
          <c:yMode val="edge"/>
          <c:x val="0.35779214381405111"/>
          <c:y val="3.1492718855664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588838029314E-2"/>
          <c:y val="0.11734342362835053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Trip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3.1</c:v>
                </c:pt>
                <c:pt idx="2">
                  <c:v>3</c:v>
                </c:pt>
                <c:pt idx="3">
                  <c:v>2.5</c:v>
                </c:pt>
                <c:pt idx="4">
                  <c:v>3</c:v>
                </c:pt>
                <c:pt idx="5">
                  <c:v>3.1</c:v>
                </c:pt>
                <c:pt idx="6">
                  <c:v>3.2</c:v>
                </c:pt>
                <c:pt idx="7">
                  <c:v>3</c:v>
                </c:pt>
                <c:pt idx="8">
                  <c:v>2.5</c:v>
                </c:pt>
                <c:pt idx="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E-4034-AAFC-7039E7FAD2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293138440"/>
        <c:axId val="1293141064"/>
      </c:lineChart>
      <c:catAx>
        <c:axId val="1293138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41064"/>
        <c:crosses val="autoZero"/>
        <c:auto val="1"/>
        <c:lblAlgn val="ctr"/>
        <c:lblOffset val="100"/>
        <c:noMultiLvlLbl val="0"/>
      </c:catAx>
      <c:valAx>
        <c:axId val="1293141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138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03740157480316"/>
          <c:y val="5.1537956257168602E-2"/>
          <c:w val="0.49858628608923883"/>
          <c:h val="0.9083101577493714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Western University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  <c:pt idx="4">
                  <c:v>Restaurants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E-48BF-80B6-2DE1981E8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Fanshawe College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  <c:pt idx="4">
                  <c:v>Restaurants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E-48BF-80B6-2DE1981E8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Downtown London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  <c:pt idx="4">
                  <c:v>Restaurants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E-48BF-80B6-2DE1981E8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114576"/>
        <c:axId val="1234115560"/>
      </c:radarChart>
      <c:catAx>
        <c:axId val="123411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5560"/>
        <c:crosses val="autoZero"/>
        <c:auto val="1"/>
        <c:lblAlgn val="ctr"/>
        <c:lblOffset val="100"/>
        <c:noMultiLvlLbl val="0"/>
      </c:catAx>
      <c:valAx>
        <c:axId val="123411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95275590551177"/>
          <c:y val="0.80989864903230346"/>
          <c:w val="0.12867224409448819"/>
          <c:h val="0.116501912321879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803740157480316"/>
          <c:y val="5.1537956257168602E-2"/>
          <c:w val="0.49858628608923883"/>
          <c:h val="0.9083101577493714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Western University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E-48BF-80B6-2DE1981E8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Fanshawe College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E-48BF-80B6-2DE1981E8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Downtown London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  <c:pt idx="3">
                  <c:v>Businesses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E-48BF-80B6-2DE1981E8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114576"/>
        <c:axId val="1234115560"/>
      </c:radarChart>
      <c:catAx>
        <c:axId val="123411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5560"/>
        <c:crosses val="autoZero"/>
        <c:auto val="1"/>
        <c:lblAlgn val="ctr"/>
        <c:lblOffset val="100"/>
        <c:noMultiLvlLbl val="0"/>
      </c:catAx>
      <c:valAx>
        <c:axId val="123411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95275590551177"/>
          <c:y val="0.80989864903230346"/>
          <c:w val="0.12867224409448819"/>
          <c:h val="0.116501912321879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012073490813648"/>
          <c:y val="5.3435634634453354E-2"/>
          <c:w val="0.49858628608923883"/>
          <c:h val="0.9083101577493714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Western University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3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3"/>
                <c:pt idx="0">
                  <c:v>10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E-48BF-80B6-2DE1981E8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Fanshawe College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3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3"/>
                <c:pt idx="0">
                  <c:v>15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E-48BF-80B6-2DE1981E8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Downtown London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3"/>
                <c:pt idx="0">
                  <c:v>Public Spaces</c:v>
                </c:pt>
                <c:pt idx="1">
                  <c:v>Parks</c:v>
                </c:pt>
                <c:pt idx="2">
                  <c:v>Shops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3"/>
                <c:pt idx="0">
                  <c:v>6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E-48BF-80B6-2DE1981E8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114576"/>
        <c:axId val="1234115560"/>
      </c:radarChart>
      <c:catAx>
        <c:axId val="123411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5560"/>
        <c:crosses val="autoZero"/>
        <c:auto val="1"/>
        <c:lblAlgn val="ctr"/>
        <c:lblOffset val="100"/>
        <c:noMultiLvlLbl val="0"/>
      </c:catAx>
      <c:valAx>
        <c:axId val="1234115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11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95275590551177"/>
          <c:y val="0.80989864903230346"/>
          <c:w val="0.12867224409448819"/>
          <c:h val="0.116501912321879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F744-3C82-4BBB-A5CA-407EB8C6E4FE}" type="datetimeFigureOut">
              <a:rPr lang="en-US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62447-A4FF-4C9D-8CE8-6A85157D9B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4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45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8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62447-A4FF-4C9D-8CE8-6A85157D9BF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2150-3E87-4D0D-98BE-D616C75ED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7A54-5B68-4C59-A7A8-1886DE176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8AFE-3271-4760-97ED-E5261169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8392-297A-4185-B5F7-7F84212C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2441-68AA-4F37-824D-80D849C1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386B-414B-475F-A32B-1F3F72C4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609D-F71C-491C-87DB-C5719DC0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692-519F-4F80-ACC8-53559CA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DF7E-678B-444B-9A2A-3F8FFF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84CC3-CEB2-45E8-9E2B-357A890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4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782D0-DDBB-49B3-8117-C23666812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D710C-5185-4D1A-90C1-7843E350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BC29-DD56-48DB-A4F6-C75F3FC8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94C5-7F34-4204-8A99-21A4B3BC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114E-DE1F-436F-8DBE-2C7E7C06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21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6DE-9C15-4A4D-B70B-4EF63972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B08-A853-41DD-A174-F61CBA5E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006D-A2F5-4808-93DF-B5A67F13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96E7-BDE2-450C-9DCC-7052ED6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DB4E-1E6E-41FF-B325-4A7F9F5F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ACA9-5F97-4CF9-BA48-2E7BDCD9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897B-726E-48B3-9E50-D7293EAF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913C-D694-428B-9985-4BEC39BA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4E68-63CC-4C42-A557-7FFFABB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79E6-8E34-4BF0-B859-035C2EE4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3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A53A-6053-4786-B790-82266A0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D013-1777-4953-AC92-61F6F0E9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0557-CEB3-4D61-B19C-335D715E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BACC-5F62-4FD6-97F6-CD166631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80C7F-6147-4432-A0A5-3D5D0320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CA1D-2E53-426C-925F-80670C9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3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A4BD-4752-489D-8B7B-2C922772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9F18-F3AD-4449-AEC0-A5F4C0B1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B3225-04F2-4D99-B418-E287A63A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C912B-2341-4A7A-BC34-4564EE70A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8D2DE-5869-4554-9A58-8CBEE9EAA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A644-65C7-440F-8888-BDE375E8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E82F3-9C4A-47B5-8FA5-EC188CEF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23881-FF34-4D42-BCCA-DF130011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86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147C-D701-48F4-8AC4-AB697BF0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1FCA2-61B4-469E-A104-A4D95A31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99487-612C-493C-B083-AAF4F56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207E-3711-4609-A202-6D2D1219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58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E123-E5F4-4395-94F5-D72498B3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8A54-A37A-48F3-8A90-3820B235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4558E-E053-42A0-A0A6-8315BB7E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2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3E23-F802-4772-835A-2F96A3B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BB6B-04C9-4F37-8FE9-F86146C9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444B-0094-464D-A48F-775E7D8A4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8DD76-752D-4677-A604-379EA49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9DBB-5E2E-4B4E-B4AF-D5A29601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D452-D16D-4646-BE3D-B9E2848F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28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608-561C-40F4-B9C7-736010A9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6B0D7-A7C6-46E1-B3C4-30A831584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7489-4C02-4451-AC4D-E78188D2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350B-8E60-4DE2-A70B-EC56048D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CEAA-1972-4E93-BEE5-3F2D7301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DB5D-631B-4C67-90A9-8AB5B8D4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0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26EB5-82CE-4182-A4AC-9E64FDA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23D1-51B0-446F-B718-B8148504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F9D0-B5D0-43D9-BE7C-12B1EDF5B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DEBB-4ED4-49EC-AC48-AEC411CAF34D}" type="datetimeFigureOut">
              <a:rPr lang="en-CA" smtClean="0"/>
              <a:t>2020-02-07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64C4-825B-4354-AF5F-B8FD4962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EC7A-1B78-447A-9792-DAEF5D2D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3118-18DF-4963-B41E-E184534D57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49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1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47.png"/><Relationship Id="rId21" Type="http://schemas.openxmlformats.org/officeDocument/2006/relationships/image" Target="../media/image44.pn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2" Type="http://schemas.openxmlformats.org/officeDocument/2006/relationships/image" Target="../media/image46.png"/><Relationship Id="rId16" Type="http://schemas.openxmlformats.org/officeDocument/2006/relationships/image" Target="../media/image13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3.png"/><Relationship Id="rId24" Type="http://schemas.openxmlformats.org/officeDocument/2006/relationships/image" Target="../media/image40.sv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23" Type="http://schemas.openxmlformats.org/officeDocument/2006/relationships/image" Target="../media/image39.png"/><Relationship Id="rId28" Type="http://schemas.openxmlformats.org/officeDocument/2006/relationships/image" Target="../media/image17.svg"/><Relationship Id="rId10" Type="http://schemas.openxmlformats.org/officeDocument/2006/relationships/image" Target="../media/image50.svg"/><Relationship Id="rId19" Type="http://schemas.openxmlformats.org/officeDocument/2006/relationships/image" Target="../media/image37.pn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2.svg"/><Relationship Id="rId22" Type="http://schemas.openxmlformats.org/officeDocument/2006/relationships/image" Target="../media/image45.svg"/><Relationship Id="rId27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0.svg"/><Relationship Id="rId18" Type="http://schemas.openxmlformats.org/officeDocument/2006/relationships/chart" Target="../charts/chart2.xml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12" Type="http://schemas.openxmlformats.org/officeDocument/2006/relationships/image" Target="../media/image3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8.svg"/><Relationship Id="rId5" Type="http://schemas.openxmlformats.org/officeDocument/2006/relationships/image" Target="../media/image9.svg"/><Relationship Id="rId15" Type="http://schemas.openxmlformats.org/officeDocument/2006/relationships/image" Target="../media/image45.svg"/><Relationship Id="rId10" Type="http://schemas.openxmlformats.org/officeDocument/2006/relationships/image" Target="../media/image37.png"/><Relationship Id="rId19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image" Target="../media/image2.svg"/><Relationship Id="rId7" Type="http://schemas.openxmlformats.org/officeDocument/2006/relationships/image" Target="../media/image58.svg"/><Relationship Id="rId12" Type="http://schemas.openxmlformats.org/officeDocument/2006/relationships/image" Target="../media/image8.png"/><Relationship Id="rId17" Type="http://schemas.openxmlformats.org/officeDocument/2006/relationships/image" Target="../media/image11.svg"/><Relationship Id="rId25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4.svg"/><Relationship Id="rId24" Type="http://schemas.openxmlformats.org/officeDocument/2006/relationships/image" Target="../media/image35.png"/><Relationship Id="rId5" Type="http://schemas.openxmlformats.org/officeDocument/2006/relationships/image" Target="../media/image56.svg"/><Relationship Id="rId15" Type="http://schemas.openxmlformats.org/officeDocument/2006/relationships/image" Target="../media/image60.svg"/><Relationship Id="rId23" Type="http://schemas.openxmlformats.org/officeDocument/2006/relationships/image" Target="../media/image15.svg"/><Relationship Id="rId10" Type="http://schemas.openxmlformats.org/officeDocument/2006/relationships/image" Target="../media/image3.png"/><Relationship Id="rId19" Type="http://schemas.openxmlformats.org/officeDocument/2006/relationships/image" Target="../media/image13.svg"/><Relationship Id="rId4" Type="http://schemas.openxmlformats.org/officeDocument/2006/relationships/image" Target="../media/image55.png"/><Relationship Id="rId9" Type="http://schemas.openxmlformats.org/officeDocument/2006/relationships/image" Target="../media/image7.svg"/><Relationship Id="rId14" Type="http://schemas.openxmlformats.org/officeDocument/2006/relationships/image" Target="../media/image59.png"/><Relationship Id="rId22" Type="http://schemas.openxmlformats.org/officeDocument/2006/relationships/image" Target="../media/image14.svg"/><Relationship Id="rId27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9.svg"/><Relationship Id="rId18" Type="http://schemas.openxmlformats.org/officeDocument/2006/relationships/image" Target="../media/image63.png"/><Relationship Id="rId26" Type="http://schemas.openxmlformats.org/officeDocument/2006/relationships/image" Target="../media/image26.svg"/><Relationship Id="rId3" Type="http://schemas.openxmlformats.org/officeDocument/2006/relationships/image" Target="../media/image5.png"/><Relationship Id="rId21" Type="http://schemas.openxmlformats.org/officeDocument/2006/relationships/image" Target="../media/image66.svg"/><Relationship Id="rId7" Type="http://schemas.openxmlformats.org/officeDocument/2006/relationships/image" Target="../media/image4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68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.png"/><Relationship Id="rId20" Type="http://schemas.openxmlformats.org/officeDocument/2006/relationships/image" Target="../media/image65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2.svg"/><Relationship Id="rId24" Type="http://schemas.openxmlformats.org/officeDocument/2006/relationships/image" Target="../media/image67.png"/><Relationship Id="rId32" Type="http://schemas.openxmlformats.org/officeDocument/2006/relationships/image" Target="../media/image17.svg"/><Relationship Id="rId5" Type="http://schemas.openxmlformats.org/officeDocument/2006/relationships/image" Target="../media/image7.svg"/><Relationship Id="rId15" Type="http://schemas.openxmlformats.org/officeDocument/2006/relationships/image" Target="../media/image11.svg"/><Relationship Id="rId23" Type="http://schemas.openxmlformats.org/officeDocument/2006/relationships/image" Target="../media/image2.svg"/><Relationship Id="rId28" Type="http://schemas.openxmlformats.org/officeDocument/2006/relationships/image" Target="../media/image15.svg"/><Relationship Id="rId10" Type="http://schemas.openxmlformats.org/officeDocument/2006/relationships/image" Target="../media/image31.png"/><Relationship Id="rId19" Type="http://schemas.openxmlformats.org/officeDocument/2006/relationships/image" Target="../media/image64.svg"/><Relationship Id="rId31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62.svg"/><Relationship Id="rId14" Type="http://schemas.openxmlformats.org/officeDocument/2006/relationships/image" Target="../media/image10.png"/><Relationship Id="rId22" Type="http://schemas.openxmlformats.org/officeDocument/2006/relationships/image" Target="../media/image1.png"/><Relationship Id="rId27" Type="http://schemas.openxmlformats.org/officeDocument/2006/relationships/image" Target="../media/image14.svg"/><Relationship Id="rId30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0.svg"/><Relationship Id="rId18" Type="http://schemas.openxmlformats.org/officeDocument/2006/relationships/image" Target="../media/image75.sv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3.pn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5" Type="http://schemas.openxmlformats.org/officeDocument/2006/relationships/image" Target="../media/image2.svg"/><Relationship Id="rId15" Type="http://schemas.openxmlformats.org/officeDocument/2006/relationships/image" Target="../media/image72.svg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6.svg"/><Relationship Id="rId1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2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13.svg"/><Relationship Id="rId26" Type="http://schemas.openxmlformats.org/officeDocument/2006/relationships/image" Target="../media/image34.svg"/><Relationship Id="rId3" Type="http://schemas.openxmlformats.org/officeDocument/2006/relationships/image" Target="../media/image5.png"/><Relationship Id="rId21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svg"/><Relationship Id="rId20" Type="http://schemas.openxmlformats.org/officeDocument/2006/relationships/image" Target="../media/image30.sv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32.svg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23" Type="http://schemas.openxmlformats.org/officeDocument/2006/relationships/image" Target="../media/image31.png"/><Relationship Id="rId28" Type="http://schemas.openxmlformats.org/officeDocument/2006/relationships/image" Target="../media/image35.png"/><Relationship Id="rId10" Type="http://schemas.openxmlformats.org/officeDocument/2006/relationships/image" Target="../media/image26.svg"/><Relationship Id="rId19" Type="http://schemas.openxmlformats.org/officeDocument/2006/relationships/image" Target="../media/image29.png"/><Relationship Id="rId31" Type="http://schemas.openxmlformats.org/officeDocument/2006/relationships/image" Target="../media/image17.svg"/><Relationship Id="rId4" Type="http://schemas.openxmlformats.org/officeDocument/2006/relationships/image" Target="../media/image6.png"/><Relationship Id="rId9" Type="http://schemas.openxmlformats.org/officeDocument/2006/relationships/image" Target="../media/image25.svg"/><Relationship Id="rId14" Type="http://schemas.openxmlformats.org/officeDocument/2006/relationships/image" Target="../media/image28.svg"/><Relationship Id="rId22" Type="http://schemas.openxmlformats.org/officeDocument/2006/relationships/image" Target="../media/image2.svg"/><Relationship Id="rId27" Type="http://schemas.openxmlformats.org/officeDocument/2006/relationships/image" Target="../media/image15.svg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39.png"/><Relationship Id="rId26" Type="http://schemas.openxmlformats.org/officeDocument/2006/relationships/image" Target="../media/image43.svg"/><Relationship Id="rId3" Type="http://schemas.openxmlformats.org/officeDocument/2006/relationships/image" Target="../media/image5.png"/><Relationship Id="rId21" Type="http://schemas.openxmlformats.org/officeDocument/2006/relationships/image" Target="../media/image42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17" Type="http://schemas.openxmlformats.org/officeDocument/2006/relationships/image" Target="../media/image38.svg"/><Relationship Id="rId25" Type="http://schemas.openxmlformats.org/officeDocument/2006/relationships/image" Target="../media/image3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24" Type="http://schemas.openxmlformats.org/officeDocument/2006/relationships/image" Target="../media/image35.png"/><Relationship Id="rId5" Type="http://schemas.openxmlformats.org/officeDocument/2006/relationships/image" Target="../media/image7.svg"/><Relationship Id="rId15" Type="http://schemas.openxmlformats.org/officeDocument/2006/relationships/image" Target="../media/image2.svg"/><Relationship Id="rId23" Type="http://schemas.openxmlformats.org/officeDocument/2006/relationships/image" Target="../media/image15.svg"/><Relationship Id="rId28" Type="http://schemas.openxmlformats.org/officeDocument/2006/relationships/image" Target="../media/image17.svg"/><Relationship Id="rId10" Type="http://schemas.openxmlformats.org/officeDocument/2006/relationships/image" Target="../media/image10.png"/><Relationship Id="rId19" Type="http://schemas.openxmlformats.org/officeDocument/2006/relationships/image" Target="../media/image40.sv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1.png"/><Relationship Id="rId22" Type="http://schemas.openxmlformats.org/officeDocument/2006/relationships/image" Target="../media/image14.svg"/><Relationship Id="rId27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39.png"/><Relationship Id="rId26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image" Target="../media/image45.svg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17" Type="http://schemas.openxmlformats.org/officeDocument/2006/relationships/image" Target="../media/image38.svg"/><Relationship Id="rId25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24" Type="http://schemas.openxmlformats.org/officeDocument/2006/relationships/image" Target="../media/image14.svg"/><Relationship Id="rId5" Type="http://schemas.openxmlformats.org/officeDocument/2006/relationships/image" Target="../media/image7.svg"/><Relationship Id="rId15" Type="http://schemas.openxmlformats.org/officeDocument/2006/relationships/image" Target="../media/image2.svg"/><Relationship Id="rId23" Type="http://schemas.openxmlformats.org/officeDocument/2006/relationships/image" Target="../media/image36.svg"/><Relationship Id="rId10" Type="http://schemas.openxmlformats.org/officeDocument/2006/relationships/image" Target="../media/image10.png"/><Relationship Id="rId19" Type="http://schemas.openxmlformats.org/officeDocument/2006/relationships/image" Target="../media/image40.svg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image" Target="../media/image1.png"/><Relationship Id="rId22" Type="http://schemas.openxmlformats.org/officeDocument/2006/relationships/image" Target="../media/image35.png"/><Relationship Id="rId27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5.svg"/><Relationship Id="rId18" Type="http://schemas.openxmlformats.org/officeDocument/2006/relationships/image" Target="../media/image15.svg"/><Relationship Id="rId3" Type="http://schemas.openxmlformats.org/officeDocument/2006/relationships/image" Target="../media/image5.png"/><Relationship Id="rId21" Type="http://schemas.openxmlformats.org/officeDocument/2006/relationships/image" Target="../media/image17.svg"/><Relationship Id="rId7" Type="http://schemas.openxmlformats.org/officeDocument/2006/relationships/image" Target="../media/image4.svg"/><Relationship Id="rId12" Type="http://schemas.openxmlformats.org/officeDocument/2006/relationships/image" Target="../media/image44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0.svg"/><Relationship Id="rId5" Type="http://schemas.openxmlformats.org/officeDocument/2006/relationships/image" Target="../media/image13.svg"/><Relationship Id="rId15" Type="http://schemas.openxmlformats.org/officeDocument/2006/relationships/image" Target="../media/image36.svg"/><Relationship Id="rId10" Type="http://schemas.openxmlformats.org/officeDocument/2006/relationships/image" Target="../media/image39.png"/><Relationship Id="rId19" Type="http://schemas.openxmlformats.org/officeDocument/2006/relationships/chart" Target="../charts/chart1.xml"/><Relationship Id="rId4" Type="http://schemas.openxmlformats.org/officeDocument/2006/relationships/image" Target="../media/image12.png"/><Relationship Id="rId9" Type="http://schemas.openxmlformats.org/officeDocument/2006/relationships/image" Target="../media/image38.sv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.png"/><Relationship Id="rId18" Type="http://schemas.openxmlformats.org/officeDocument/2006/relationships/image" Target="../media/image36.svg"/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12" Type="http://schemas.openxmlformats.org/officeDocument/2006/relationships/image" Target="../media/image9.svg"/><Relationship Id="rId17" Type="http://schemas.openxmlformats.org/officeDocument/2006/relationships/image" Target="../media/image35.png"/><Relationship Id="rId2" Type="http://schemas.openxmlformats.org/officeDocument/2006/relationships/image" Target="../media/image46.png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50.svg"/><Relationship Id="rId19" Type="http://schemas.openxmlformats.org/officeDocument/2006/relationships/image" Target="../media/image16.pn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1.png"/><Relationship Id="rId18" Type="http://schemas.openxmlformats.org/officeDocument/2006/relationships/image" Target="../media/image54.svg"/><Relationship Id="rId3" Type="http://schemas.openxmlformats.org/officeDocument/2006/relationships/image" Target="../media/image47.png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17" Type="http://schemas.openxmlformats.org/officeDocument/2006/relationships/image" Target="../media/image53.png"/><Relationship Id="rId2" Type="http://schemas.openxmlformats.org/officeDocument/2006/relationships/image" Target="../media/image46.png"/><Relationship Id="rId16" Type="http://schemas.openxmlformats.org/officeDocument/2006/relationships/image" Target="../media/image13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3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50.svg"/><Relationship Id="rId19" Type="http://schemas.openxmlformats.org/officeDocument/2006/relationships/image" Target="../media/image35.pn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2.svg"/><Relationship Id="rId22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1.png"/><Relationship Id="rId18" Type="http://schemas.openxmlformats.org/officeDocument/2006/relationships/image" Target="../media/image54.svg"/><Relationship Id="rId26" Type="http://schemas.openxmlformats.org/officeDocument/2006/relationships/image" Target="../media/image42.svg"/><Relationship Id="rId3" Type="http://schemas.openxmlformats.org/officeDocument/2006/relationships/image" Target="../media/image47.png"/><Relationship Id="rId21" Type="http://schemas.openxmlformats.org/officeDocument/2006/relationships/image" Target="../media/image37.png"/><Relationship Id="rId7" Type="http://schemas.openxmlformats.org/officeDocument/2006/relationships/image" Target="../media/image3.png"/><Relationship Id="rId12" Type="http://schemas.openxmlformats.org/officeDocument/2006/relationships/image" Target="../media/image34.svg"/><Relationship Id="rId17" Type="http://schemas.openxmlformats.org/officeDocument/2006/relationships/image" Target="../media/image53.png"/><Relationship Id="rId25" Type="http://schemas.openxmlformats.org/officeDocument/2006/relationships/image" Target="../media/image41.png"/><Relationship Id="rId2" Type="http://schemas.openxmlformats.org/officeDocument/2006/relationships/image" Target="../media/image46.png"/><Relationship Id="rId16" Type="http://schemas.openxmlformats.org/officeDocument/2006/relationships/image" Target="../media/image13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33.png"/><Relationship Id="rId24" Type="http://schemas.openxmlformats.org/officeDocument/2006/relationships/image" Target="../media/image40.sv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23" Type="http://schemas.openxmlformats.org/officeDocument/2006/relationships/image" Target="../media/image39.png"/><Relationship Id="rId28" Type="http://schemas.openxmlformats.org/officeDocument/2006/relationships/image" Target="../media/image17.svg"/><Relationship Id="rId10" Type="http://schemas.openxmlformats.org/officeDocument/2006/relationships/image" Target="../media/image50.svg"/><Relationship Id="rId19" Type="http://schemas.openxmlformats.org/officeDocument/2006/relationships/image" Target="../media/image35.png"/><Relationship Id="rId4" Type="http://schemas.openxmlformats.org/officeDocument/2006/relationships/image" Target="../media/image48.svg"/><Relationship Id="rId9" Type="http://schemas.openxmlformats.org/officeDocument/2006/relationships/image" Target="../media/image49.png"/><Relationship Id="rId14" Type="http://schemas.openxmlformats.org/officeDocument/2006/relationships/image" Target="../media/image52.svg"/><Relationship Id="rId22" Type="http://schemas.openxmlformats.org/officeDocument/2006/relationships/image" Target="../media/image38.sv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074B57-573C-4150-8E70-F043F737A27B}"/>
              </a:ext>
            </a:extLst>
          </p:cNvPr>
          <p:cNvGrpSpPr/>
          <p:nvPr/>
        </p:nvGrpSpPr>
        <p:grpSpPr>
          <a:xfrm>
            <a:off x="6121400" y="1447800"/>
            <a:ext cx="635000" cy="533400"/>
            <a:chOff x="5638800" y="2971800"/>
            <a:chExt cx="2222500" cy="2222500"/>
          </a:xfrm>
        </p:grpSpPr>
        <p:pic>
          <p:nvPicPr>
            <p:cNvPr id="30" name="Graphic 29" descr="Water">
              <a:extLst>
                <a:ext uri="{FF2B5EF4-FFF2-40B4-BE49-F238E27FC236}">
                  <a16:creationId xmlns:a16="http://schemas.microsoft.com/office/drawing/2014/main" id="{78A07695-9FA5-4463-B543-A01EB716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1" name="Graphic 30" descr="New Wheelchair">
              <a:extLst>
                <a:ext uri="{FF2B5EF4-FFF2-40B4-BE49-F238E27FC236}">
                  <a16:creationId xmlns:a16="http://schemas.microsoft.com/office/drawing/2014/main" id="{EA39239A-CDBB-4AF4-8CDA-3DC8D1F1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318500" y="1600200"/>
            <a:ext cx="635000" cy="533400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Supprt Services">
            <a:extLst>
              <a:ext uri="{FF2B5EF4-FFF2-40B4-BE49-F238E27FC236}">
                <a16:creationId xmlns:a16="http://schemas.microsoft.com/office/drawing/2014/main" id="{6A3FE55E-3C2C-48E6-A37D-F272C3CBD239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60" name="Graphic 59" descr="Water">
              <a:extLst>
                <a:ext uri="{FF2B5EF4-FFF2-40B4-BE49-F238E27FC236}">
                  <a16:creationId xmlns:a16="http://schemas.microsoft.com/office/drawing/2014/main" id="{D4E77259-38F7-4E92-B2F1-FE702E7F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1" name="Graphic 60" descr="New Wheelchair">
              <a:extLst>
                <a:ext uri="{FF2B5EF4-FFF2-40B4-BE49-F238E27FC236}">
                  <a16:creationId xmlns:a16="http://schemas.microsoft.com/office/drawing/2014/main" id="{6C726E73-4642-4233-BC36-CA47401E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6056541" y="3237229"/>
            <a:ext cx="698500" cy="586740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27623F-D904-4867-89C1-A9A2BED0D993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112" name="Graphic 111" descr="Water">
              <a:extLst>
                <a:ext uri="{FF2B5EF4-FFF2-40B4-BE49-F238E27FC236}">
                  <a16:creationId xmlns:a16="http://schemas.microsoft.com/office/drawing/2014/main" id="{C456CE57-7231-400B-945E-4DEFE9514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3" name="Graphic 112" descr="New Wheelchair">
              <a:extLst>
                <a:ext uri="{FF2B5EF4-FFF2-40B4-BE49-F238E27FC236}">
                  <a16:creationId xmlns:a16="http://schemas.microsoft.com/office/drawing/2014/main" id="{3F936AD2-5117-486D-96CF-3476BBEA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C86E96-2870-4683-AA6B-9EE30CA774C5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115" name="Graphic 114" descr="Water">
              <a:extLst>
                <a:ext uri="{FF2B5EF4-FFF2-40B4-BE49-F238E27FC236}">
                  <a16:creationId xmlns:a16="http://schemas.microsoft.com/office/drawing/2014/main" id="{BFC71875-B87D-4B95-A435-9787F2A5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6" name="Graphic 115" descr="New Wheelchair">
              <a:extLst>
                <a:ext uri="{FF2B5EF4-FFF2-40B4-BE49-F238E27FC236}">
                  <a16:creationId xmlns:a16="http://schemas.microsoft.com/office/drawing/2014/main" id="{BC92FB01-F67D-4F35-AC94-DB641158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810765-EC48-42B9-B7A3-DBBB22F3AEF7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18" name="Graphic 117" descr="Water">
              <a:extLst>
                <a:ext uri="{FF2B5EF4-FFF2-40B4-BE49-F238E27FC236}">
                  <a16:creationId xmlns:a16="http://schemas.microsoft.com/office/drawing/2014/main" id="{4F6693CF-A5AE-40EE-B852-C92726BF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9" name="Graphic 118" descr="New Wheelchair">
              <a:extLst>
                <a:ext uri="{FF2B5EF4-FFF2-40B4-BE49-F238E27FC236}">
                  <a16:creationId xmlns:a16="http://schemas.microsoft.com/office/drawing/2014/main" id="{BF99ED87-DCF4-422F-8453-0DB66255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9724190-B335-44E1-AB47-4F813B1580A8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/>
        </p:grpSpPr>
        <p:pic>
          <p:nvPicPr>
            <p:cNvPr id="121" name="Graphic 120" descr="Water">
              <a:extLst>
                <a:ext uri="{FF2B5EF4-FFF2-40B4-BE49-F238E27FC236}">
                  <a16:creationId xmlns:a16="http://schemas.microsoft.com/office/drawing/2014/main" id="{61F43649-FCE1-4D21-B9C1-6392EB18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2" name="Graphic 121" descr="New Wheelchair">
              <a:extLst>
                <a:ext uri="{FF2B5EF4-FFF2-40B4-BE49-F238E27FC236}">
                  <a16:creationId xmlns:a16="http://schemas.microsoft.com/office/drawing/2014/main" id="{BA18439E-C4BD-4180-92C0-824BF536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1CB3AE5-5DC4-48FE-9725-24E588557951}"/>
              </a:ext>
            </a:extLst>
          </p:cNvPr>
          <p:cNvGrpSpPr/>
          <p:nvPr/>
        </p:nvGrpSpPr>
        <p:grpSpPr>
          <a:xfrm>
            <a:off x="-50862" y="4319738"/>
            <a:ext cx="635000" cy="533400"/>
            <a:chOff x="5638800" y="2971800"/>
            <a:chExt cx="2222500" cy="2222500"/>
          </a:xfrm>
        </p:grpSpPr>
        <p:pic>
          <p:nvPicPr>
            <p:cNvPr id="128" name="Graphic 127" descr="Water">
              <a:extLst>
                <a:ext uri="{FF2B5EF4-FFF2-40B4-BE49-F238E27FC236}">
                  <a16:creationId xmlns:a16="http://schemas.microsoft.com/office/drawing/2014/main" id="{AA4DB718-E576-4D6B-9A96-3EA23C2B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9" name="Graphic 128" descr="New Wheelchair">
              <a:extLst>
                <a:ext uri="{FF2B5EF4-FFF2-40B4-BE49-F238E27FC236}">
                  <a16:creationId xmlns:a16="http://schemas.microsoft.com/office/drawing/2014/main" id="{E16B663C-4AAC-4D05-98C9-98930FD72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22897539-32BD-44DC-8DB2-B5E3DB19201D}"/>
              </a:ext>
            </a:extLst>
          </p:cNvPr>
          <p:cNvSpPr/>
          <p:nvPr/>
        </p:nvSpPr>
        <p:spPr>
          <a:xfrm>
            <a:off x="8090600" y="2669086"/>
            <a:ext cx="229644" cy="229644"/>
          </a:xfrm>
          <a:prstGeom prst="ellipse">
            <a:avLst/>
          </a:prstGeom>
          <a:ln w="28575"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0032DC0D-A7AB-4D69-BA1F-BCA538E769E9}"/>
              </a:ext>
            </a:extLst>
          </p:cNvPr>
          <p:cNvSpPr/>
          <p:nvPr/>
        </p:nvSpPr>
        <p:spPr>
          <a:xfrm>
            <a:off x="109478" y="326073"/>
            <a:ext cx="448787" cy="424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49" name="Graphic 148" descr="Magnifying glass">
            <a:extLst>
              <a:ext uri="{FF2B5EF4-FFF2-40B4-BE49-F238E27FC236}">
                <a16:creationId xmlns:a16="http://schemas.microsoft.com/office/drawing/2014/main" id="{F7C796AF-CDE7-4CEB-9D3B-E29E770C76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4359" y="402133"/>
            <a:ext cx="310292" cy="309928"/>
          </a:xfrm>
          <a:prstGeom prst="rect">
            <a:avLst/>
          </a:prstGeom>
        </p:spPr>
      </p:pic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BFF53463-9E9C-4705-8BA9-2AA9873DFA28}"/>
              </a:ext>
            </a:extLst>
          </p:cNvPr>
          <p:cNvSpPr/>
          <p:nvPr/>
        </p:nvSpPr>
        <p:spPr>
          <a:xfrm>
            <a:off x="112108" y="911976"/>
            <a:ext cx="448787" cy="424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51" name="Graphic 150" descr="Filter">
            <a:extLst>
              <a:ext uri="{FF2B5EF4-FFF2-40B4-BE49-F238E27FC236}">
                <a16:creationId xmlns:a16="http://schemas.microsoft.com/office/drawing/2014/main" id="{11D295E0-C0BF-4693-98CF-1F2DAF35BD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97171" y="988036"/>
            <a:ext cx="309928" cy="309928"/>
          </a:xfrm>
          <a:prstGeom prst="rect">
            <a:avLst/>
          </a:prstGeom>
        </p:spPr>
      </p:pic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766D4891-BDB3-4C38-B5D5-BEC0302835F0}"/>
              </a:ext>
            </a:extLst>
          </p:cNvPr>
          <p:cNvSpPr/>
          <p:nvPr/>
        </p:nvSpPr>
        <p:spPr>
          <a:xfrm>
            <a:off x="110503" y="1516765"/>
            <a:ext cx="448787" cy="424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58" name="Graphic 157" descr="Star">
            <a:extLst>
              <a:ext uri="{FF2B5EF4-FFF2-40B4-BE49-F238E27FC236}">
                <a16:creationId xmlns:a16="http://schemas.microsoft.com/office/drawing/2014/main" id="{7CF4F0CD-DB18-4DB6-A67E-99DFC887B1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95566" y="1592825"/>
            <a:ext cx="309928" cy="309928"/>
          </a:xfrm>
          <a:prstGeom prst="rect">
            <a:avLst/>
          </a:prstGeom>
        </p:spPr>
      </p:pic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3371E14F-5D24-469C-BD85-7A04C481A375}"/>
              </a:ext>
            </a:extLst>
          </p:cNvPr>
          <p:cNvSpPr/>
          <p:nvPr/>
        </p:nvSpPr>
        <p:spPr>
          <a:xfrm>
            <a:off x="111162" y="2081000"/>
            <a:ext cx="448787" cy="424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63" name="Graphic 162" descr="Eye">
            <a:extLst>
              <a:ext uri="{FF2B5EF4-FFF2-40B4-BE49-F238E27FC236}">
                <a16:creationId xmlns:a16="http://schemas.microsoft.com/office/drawing/2014/main" id="{060A282D-55E4-4C69-9959-5A894D4AFF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96225" y="2157060"/>
            <a:ext cx="309928" cy="309928"/>
          </a:xfrm>
          <a:prstGeom prst="rect">
            <a:avLst/>
          </a:prstGeom>
        </p:spPr>
      </p:pic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0D07A90-56E1-4650-BCA9-06ECC6D5E0CD}"/>
              </a:ext>
            </a:extLst>
          </p:cNvPr>
          <p:cNvSpPr/>
          <p:nvPr/>
        </p:nvSpPr>
        <p:spPr>
          <a:xfrm>
            <a:off x="8809866" y="5034809"/>
            <a:ext cx="2924934" cy="131976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Access London</a:t>
            </a:r>
          </a:p>
          <a:p>
            <a:pPr algn="ctr"/>
            <a:r>
              <a:rPr lang="en-CA" sz="100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© 2019. M. Arnett, F. Khan, G. </a:t>
            </a:r>
            <a:r>
              <a:rPr lang="en-CA" sz="100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Kuznetsov</a:t>
            </a:r>
            <a:r>
              <a:rPr lang="en-CA" sz="100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, L. </a:t>
            </a:r>
            <a:r>
              <a:rPr lang="en-CA" sz="100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Stubson</a:t>
            </a:r>
            <a:r>
              <a:rPr lang="en-CA" sz="100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75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895D717-E53F-4B84-ADF2-D157A20CE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-78452" y="-2805"/>
            <a:ext cx="12208342" cy="6863610"/>
          </a:xfrm>
          <a:prstGeom prst="rect">
            <a:avLst/>
          </a:prstGeom>
        </p:spPr>
      </p:pic>
      <p:sp>
        <p:nvSpPr>
          <p:cNvPr id="30" name="2KM">
            <a:extLst>
              <a:ext uri="{FF2B5EF4-FFF2-40B4-BE49-F238E27FC236}">
                <a16:creationId xmlns:a16="http://schemas.microsoft.com/office/drawing/2014/main" id="{8F9382BD-5FC3-40FD-97DB-F862FEF1A7A8}"/>
              </a:ext>
            </a:extLst>
          </p:cNvPr>
          <p:cNvSpPr/>
          <p:nvPr/>
        </p:nvSpPr>
        <p:spPr>
          <a:xfrm>
            <a:off x="3425373" y="814393"/>
            <a:ext cx="5449517" cy="539431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1.5 KM">
            <a:extLst>
              <a:ext uri="{FF2B5EF4-FFF2-40B4-BE49-F238E27FC236}">
                <a16:creationId xmlns:a16="http://schemas.microsoft.com/office/drawing/2014/main" id="{C5AFC57B-E756-4A68-B433-3A7207761DFE}"/>
              </a:ext>
            </a:extLst>
          </p:cNvPr>
          <p:cNvSpPr/>
          <p:nvPr/>
        </p:nvSpPr>
        <p:spPr>
          <a:xfrm>
            <a:off x="3987850" y="1397000"/>
            <a:ext cx="4275709" cy="42291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 KM">
            <a:extLst>
              <a:ext uri="{FF2B5EF4-FFF2-40B4-BE49-F238E27FC236}">
                <a16:creationId xmlns:a16="http://schemas.microsoft.com/office/drawing/2014/main" id="{290C4310-6A0D-40F1-AF5D-366B6FF5BE05}"/>
              </a:ext>
            </a:extLst>
          </p:cNvPr>
          <p:cNvSpPr/>
          <p:nvPr/>
        </p:nvSpPr>
        <p:spPr>
          <a:xfrm>
            <a:off x="4576035" y="1857386"/>
            <a:ext cx="3139059" cy="3225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00M Text">
            <a:extLst>
              <a:ext uri="{FF2B5EF4-FFF2-40B4-BE49-F238E27FC236}">
                <a16:creationId xmlns:a16="http://schemas.microsoft.com/office/drawing/2014/main" id="{66E8E482-E717-4F72-B6E3-3B518048A0E9}"/>
              </a:ext>
            </a:extLst>
          </p:cNvPr>
          <p:cNvSpPr txBox="1"/>
          <p:nvPr/>
        </p:nvSpPr>
        <p:spPr>
          <a:xfrm flipH="1">
            <a:off x="7044052" y="3275112"/>
            <a:ext cx="67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500 M </a:t>
            </a:r>
          </a:p>
        </p:txBody>
      </p:sp>
      <p:sp>
        <p:nvSpPr>
          <p:cNvPr id="27" name="500M">
            <a:extLst>
              <a:ext uri="{FF2B5EF4-FFF2-40B4-BE49-F238E27FC236}">
                <a16:creationId xmlns:a16="http://schemas.microsoft.com/office/drawing/2014/main" id="{418CB750-F0FA-457D-AF95-6B9FA05B9B1A}"/>
              </a:ext>
            </a:extLst>
          </p:cNvPr>
          <p:cNvSpPr/>
          <p:nvPr/>
        </p:nvSpPr>
        <p:spPr>
          <a:xfrm>
            <a:off x="5230970" y="2531214"/>
            <a:ext cx="1866900" cy="19240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C75FA-C5BD-4B15-AA22-A77E2BBA0088}"/>
              </a:ext>
            </a:extLst>
          </p:cNvPr>
          <p:cNvCxnSpPr>
            <a:cxnSpLocks/>
            <a:stCxn id="24" idx="6"/>
            <a:endCxn id="30" idx="6"/>
          </p:cNvCxnSpPr>
          <p:nvPr/>
        </p:nvCxnSpPr>
        <p:spPr>
          <a:xfrm>
            <a:off x="6669698" y="3511550"/>
            <a:ext cx="2205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A775A3-68FC-4432-8579-55C18CF01AB5}"/>
              </a:ext>
            </a:extLst>
          </p:cNvPr>
          <p:cNvCxnSpPr>
            <a:cxnSpLocks/>
            <a:stCxn id="30" idx="0"/>
            <a:endCxn id="24" idx="0"/>
          </p:cNvCxnSpPr>
          <p:nvPr/>
        </p:nvCxnSpPr>
        <p:spPr>
          <a:xfrm>
            <a:off x="6150132" y="814393"/>
            <a:ext cx="24266" cy="21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enter">
            <a:extLst>
              <a:ext uri="{FF2B5EF4-FFF2-40B4-BE49-F238E27FC236}">
                <a16:creationId xmlns:a16="http://schemas.microsoft.com/office/drawing/2014/main" id="{66305EE8-CD71-4634-BACF-C78A25074564}"/>
              </a:ext>
            </a:extLst>
          </p:cNvPr>
          <p:cNvGrpSpPr/>
          <p:nvPr/>
        </p:nvGrpSpPr>
        <p:grpSpPr>
          <a:xfrm>
            <a:off x="5679098" y="3009900"/>
            <a:ext cx="990600" cy="1003300"/>
            <a:chOff x="5600700" y="3009900"/>
            <a:chExt cx="990600" cy="10033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537932-51AC-402F-85B7-A27F824A0C49}"/>
                </a:ext>
              </a:extLst>
            </p:cNvPr>
            <p:cNvSpPr/>
            <p:nvPr/>
          </p:nvSpPr>
          <p:spPr>
            <a:xfrm>
              <a:off x="5600700" y="3009900"/>
              <a:ext cx="990600" cy="1003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BE1DC4DE-7FB6-4F3B-8053-69BEE01F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87441" y="3102991"/>
              <a:ext cx="817118" cy="81711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30619-7856-44FC-B34B-42392EFEA4DA}"/>
              </a:ext>
            </a:extLst>
          </p:cNvPr>
          <p:cNvGrpSpPr/>
          <p:nvPr/>
        </p:nvGrpSpPr>
        <p:grpSpPr>
          <a:xfrm>
            <a:off x="7116538" y="4890614"/>
            <a:ext cx="768350" cy="645414"/>
            <a:chOff x="5638800" y="2971800"/>
            <a:chExt cx="2222500" cy="2222500"/>
          </a:xfrm>
        </p:grpSpPr>
        <p:pic>
          <p:nvPicPr>
            <p:cNvPr id="35" name="Graphic 34" descr="Water">
              <a:extLst>
                <a:ext uri="{FF2B5EF4-FFF2-40B4-BE49-F238E27FC236}">
                  <a16:creationId xmlns:a16="http://schemas.microsoft.com/office/drawing/2014/main" id="{8E00DF90-F3F3-4282-B007-7178DC24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6" name="Graphic 35" descr="New Wheelchair">
              <a:extLst>
                <a:ext uri="{FF2B5EF4-FFF2-40B4-BE49-F238E27FC236}">
                  <a16:creationId xmlns:a16="http://schemas.microsoft.com/office/drawing/2014/main" id="{8E5C10E9-2048-4618-B4F2-48D1A622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Public Spaces">
            <a:extLst>
              <a:ext uri="{FF2B5EF4-FFF2-40B4-BE49-F238E27FC236}">
                <a16:creationId xmlns:a16="http://schemas.microsoft.com/office/drawing/2014/main" id="{9F977A51-ED74-4239-8FD7-D43B2BFFB27E}"/>
              </a:ext>
            </a:extLst>
          </p:cNvPr>
          <p:cNvSpPr txBox="1"/>
          <p:nvPr/>
        </p:nvSpPr>
        <p:spPr>
          <a:xfrm>
            <a:off x="3403219" y="10606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Spaces</a:t>
            </a:r>
          </a:p>
        </p:txBody>
      </p:sp>
      <p:sp>
        <p:nvSpPr>
          <p:cNvPr id="43" name="Shops">
            <a:extLst>
              <a:ext uri="{FF2B5EF4-FFF2-40B4-BE49-F238E27FC236}">
                <a16:creationId xmlns:a16="http://schemas.microsoft.com/office/drawing/2014/main" id="{6776D54B-0ECE-4ECC-B40A-17C0CDC767DA}"/>
              </a:ext>
            </a:extLst>
          </p:cNvPr>
          <p:cNvSpPr txBox="1"/>
          <p:nvPr/>
        </p:nvSpPr>
        <p:spPr>
          <a:xfrm>
            <a:off x="3140090" y="5083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Shops</a:t>
            </a:r>
          </a:p>
        </p:txBody>
      </p:sp>
      <p:sp>
        <p:nvSpPr>
          <p:cNvPr id="45" name="Other">
            <a:extLst>
              <a:ext uri="{FF2B5EF4-FFF2-40B4-BE49-F238E27FC236}">
                <a16:creationId xmlns:a16="http://schemas.microsoft.com/office/drawing/2014/main" id="{389D93F1-DEE7-483A-A426-3A39A070EB57}"/>
              </a:ext>
            </a:extLst>
          </p:cNvPr>
          <p:cNvSpPr txBox="1"/>
          <p:nvPr/>
        </p:nvSpPr>
        <p:spPr>
          <a:xfrm>
            <a:off x="8177847" y="1160960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EA4C5-FD92-4E50-87AB-D4CD684F1442}"/>
              </a:ext>
            </a:extLst>
          </p:cNvPr>
          <p:cNvGrpSpPr/>
          <p:nvPr/>
        </p:nvGrpSpPr>
        <p:grpSpPr>
          <a:xfrm>
            <a:off x="5125878" y="1673497"/>
            <a:ext cx="845185" cy="709955"/>
            <a:chOff x="5638800" y="2971800"/>
            <a:chExt cx="2222500" cy="2222500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6976B919-DCCE-4DE2-89B3-B8956B9D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8" name="Graphic 47" descr="New Wheelchair">
              <a:extLst>
                <a:ext uri="{FF2B5EF4-FFF2-40B4-BE49-F238E27FC236}">
                  <a16:creationId xmlns:a16="http://schemas.microsoft.com/office/drawing/2014/main" id="{51265778-F549-4513-B988-38E0CADB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AB49E-6E44-49F7-8D13-041E2EABF41D}"/>
              </a:ext>
            </a:extLst>
          </p:cNvPr>
          <p:cNvGrpSpPr/>
          <p:nvPr/>
        </p:nvGrpSpPr>
        <p:grpSpPr>
          <a:xfrm>
            <a:off x="7683500" y="4092573"/>
            <a:ext cx="635000" cy="533400"/>
            <a:chOff x="5638800" y="2971800"/>
            <a:chExt cx="2222500" cy="22225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52" name="Graphic 51" descr="Water">
              <a:extLst>
                <a:ext uri="{FF2B5EF4-FFF2-40B4-BE49-F238E27FC236}">
                  <a16:creationId xmlns:a16="http://schemas.microsoft.com/office/drawing/2014/main" id="{B7346304-CB61-440A-A331-0CFCEE48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3" name="Graphic 52" descr="New Wheelchair">
              <a:extLst>
                <a:ext uri="{FF2B5EF4-FFF2-40B4-BE49-F238E27FC236}">
                  <a16:creationId xmlns:a16="http://schemas.microsoft.com/office/drawing/2014/main" id="{514C20C2-35F6-4752-9C14-E8DF9217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191850-EF1E-4A9F-9B44-D7313F28FA04}"/>
              </a:ext>
            </a:extLst>
          </p:cNvPr>
          <p:cNvGrpSpPr/>
          <p:nvPr/>
        </p:nvGrpSpPr>
        <p:grpSpPr>
          <a:xfrm>
            <a:off x="3972718" y="4377277"/>
            <a:ext cx="477085" cy="364319"/>
            <a:chOff x="5638800" y="2971800"/>
            <a:chExt cx="2222500" cy="2222500"/>
          </a:xfrm>
        </p:grpSpPr>
        <p:pic>
          <p:nvPicPr>
            <p:cNvPr id="56" name="Graphic 55" descr="Water">
              <a:extLst>
                <a:ext uri="{FF2B5EF4-FFF2-40B4-BE49-F238E27FC236}">
                  <a16:creationId xmlns:a16="http://schemas.microsoft.com/office/drawing/2014/main" id="{310F50D6-80E3-48ED-99C9-50140644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7" name="Graphic 56" descr="New Wheelchair">
              <a:extLst>
                <a:ext uri="{FF2B5EF4-FFF2-40B4-BE49-F238E27FC236}">
                  <a16:creationId xmlns:a16="http://schemas.microsoft.com/office/drawing/2014/main" id="{D63146D2-608B-48E7-868C-FDD5763D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500M Text">
            <a:extLst>
              <a:ext uri="{FF2B5EF4-FFF2-40B4-BE49-F238E27FC236}">
                <a16:creationId xmlns:a16="http://schemas.microsoft.com/office/drawing/2014/main" id="{B8EC720B-6D17-4155-B20C-EBE9DD011BB1}"/>
              </a:ext>
            </a:extLst>
          </p:cNvPr>
          <p:cNvSpPr txBox="1"/>
          <p:nvPr/>
        </p:nvSpPr>
        <p:spPr>
          <a:xfrm flipH="1">
            <a:off x="7645336" y="3261858"/>
            <a:ext cx="68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1.0KM </a:t>
            </a:r>
          </a:p>
        </p:txBody>
      </p:sp>
      <p:sp>
        <p:nvSpPr>
          <p:cNvPr id="61" name="500M Text">
            <a:extLst>
              <a:ext uri="{FF2B5EF4-FFF2-40B4-BE49-F238E27FC236}">
                <a16:creationId xmlns:a16="http://schemas.microsoft.com/office/drawing/2014/main" id="{100797D5-80AF-499E-A95E-0917814ADFD8}"/>
              </a:ext>
            </a:extLst>
          </p:cNvPr>
          <p:cNvSpPr txBox="1"/>
          <p:nvPr/>
        </p:nvSpPr>
        <p:spPr>
          <a:xfrm flipH="1">
            <a:off x="8225445" y="3275112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1.5KM </a:t>
            </a:r>
          </a:p>
        </p:txBody>
      </p:sp>
      <p:sp>
        <p:nvSpPr>
          <p:cNvPr id="62" name="500M Text">
            <a:extLst>
              <a:ext uri="{FF2B5EF4-FFF2-40B4-BE49-F238E27FC236}">
                <a16:creationId xmlns:a16="http://schemas.microsoft.com/office/drawing/2014/main" id="{DC1C6628-10AE-4071-A055-252AAF3C254A}"/>
              </a:ext>
            </a:extLst>
          </p:cNvPr>
          <p:cNvSpPr txBox="1"/>
          <p:nvPr/>
        </p:nvSpPr>
        <p:spPr>
          <a:xfrm flipH="1">
            <a:off x="8824887" y="3275111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2.0KM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FBFBE-E253-4347-AF5B-2E661CB7EEE5}"/>
              </a:ext>
            </a:extLst>
          </p:cNvPr>
          <p:cNvGrpSpPr/>
          <p:nvPr/>
        </p:nvGrpSpPr>
        <p:grpSpPr>
          <a:xfrm>
            <a:off x="7121201" y="1690223"/>
            <a:ext cx="635000" cy="533400"/>
            <a:chOff x="5638800" y="2971800"/>
            <a:chExt cx="2222500" cy="2222500"/>
          </a:xfrm>
        </p:grpSpPr>
        <p:pic>
          <p:nvPicPr>
            <p:cNvPr id="65" name="Graphic 64" descr="Water">
              <a:extLst>
                <a:ext uri="{FF2B5EF4-FFF2-40B4-BE49-F238E27FC236}">
                  <a16:creationId xmlns:a16="http://schemas.microsoft.com/office/drawing/2014/main" id="{F2BC20B2-4965-466D-9B0D-FDE879F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6" name="Graphic 65" descr="New Wheelchair">
              <a:extLst>
                <a:ext uri="{FF2B5EF4-FFF2-40B4-BE49-F238E27FC236}">
                  <a16:creationId xmlns:a16="http://schemas.microsoft.com/office/drawing/2014/main" id="{C1C00FD0-123E-458B-9CED-9A857313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A750F2-D220-409C-A17B-3A4C0C6A514D}"/>
              </a:ext>
            </a:extLst>
          </p:cNvPr>
          <p:cNvGrpSpPr/>
          <p:nvPr/>
        </p:nvGrpSpPr>
        <p:grpSpPr>
          <a:xfrm>
            <a:off x="6274247" y="2508025"/>
            <a:ext cx="929704" cy="780951"/>
            <a:chOff x="5638800" y="2971800"/>
            <a:chExt cx="2222500" cy="2222500"/>
          </a:xfrm>
        </p:grpSpPr>
        <p:pic>
          <p:nvPicPr>
            <p:cNvPr id="68" name="Graphic 67" descr="Water">
              <a:extLst>
                <a:ext uri="{FF2B5EF4-FFF2-40B4-BE49-F238E27FC236}">
                  <a16:creationId xmlns:a16="http://schemas.microsoft.com/office/drawing/2014/main" id="{142FDD68-6FB2-4B2D-B063-F2DDDF73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9" name="Graphic 68" descr="New Wheelchair">
              <a:extLst>
                <a:ext uri="{FF2B5EF4-FFF2-40B4-BE49-F238E27FC236}">
                  <a16:creationId xmlns:a16="http://schemas.microsoft.com/office/drawing/2014/main" id="{F83CD9AB-E572-4F1A-A87D-3E716BD9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2DD220-76B3-4F6E-AF31-035864559E8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223436" y="3821517"/>
            <a:ext cx="1619977" cy="15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F88E22-0789-4D45-8640-FBB32CF915D6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6436611" y="3771926"/>
            <a:ext cx="1640216" cy="164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4AD49C-2D7B-4CE2-8394-9997184AA853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>
            <a:off x="3425373" y="3511550"/>
            <a:ext cx="225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usinesses">
            <a:extLst>
              <a:ext uri="{FF2B5EF4-FFF2-40B4-BE49-F238E27FC236}">
                <a16:creationId xmlns:a16="http://schemas.microsoft.com/office/drawing/2014/main" id="{6258C0CD-9931-4057-8CB2-6552A199027F}"/>
              </a:ext>
            </a:extLst>
          </p:cNvPr>
          <p:cNvSpPr txBox="1"/>
          <p:nvPr/>
        </p:nvSpPr>
        <p:spPr>
          <a:xfrm>
            <a:off x="8318500" y="5097212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FE82B3-49F9-4E14-8341-951AF5656641}"/>
              </a:ext>
            </a:extLst>
          </p:cNvPr>
          <p:cNvGrpSpPr/>
          <p:nvPr/>
        </p:nvGrpSpPr>
        <p:grpSpPr>
          <a:xfrm>
            <a:off x="5142060" y="2617121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C65134E1-2011-4C2D-A6B8-065EE113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DF9F7D47-FB54-4463-AE94-A3C08EF5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668B559-94FD-4CFE-8069-3BEE7553F85B}"/>
              </a:ext>
            </a:extLst>
          </p:cNvPr>
          <p:cNvSpPr/>
          <p:nvPr/>
        </p:nvSpPr>
        <p:spPr>
          <a:xfrm>
            <a:off x="8869166" y="4385691"/>
            <a:ext cx="2678612" cy="22006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Accessible Washroom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Entrance Ramp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Elevator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Automatic Doorway</a:t>
            </a:r>
          </a:p>
          <a:p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Opening Hours: ….</a:t>
            </a:r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87" name="Graphic 86" descr="Bus">
            <a:extLst>
              <a:ext uri="{FF2B5EF4-FFF2-40B4-BE49-F238E27FC236}">
                <a16:creationId xmlns:a16="http://schemas.microsoft.com/office/drawing/2014/main" id="{CB2E26E3-AF6E-4BE0-B082-CA6E7CC215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01858" y="4511675"/>
            <a:ext cx="450607" cy="457199"/>
          </a:xfrm>
          <a:prstGeom prst="rect">
            <a:avLst/>
          </a:prstGeom>
        </p:spPr>
      </p:pic>
      <p:pic>
        <p:nvPicPr>
          <p:cNvPr id="89" name="Graphic 88" descr="Male profile">
            <a:extLst>
              <a:ext uri="{FF2B5EF4-FFF2-40B4-BE49-F238E27FC236}">
                <a16:creationId xmlns:a16="http://schemas.microsoft.com/office/drawing/2014/main" id="{0DBAC870-B9D1-4371-9DD8-1CC1BE24F4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92660" y="4524629"/>
            <a:ext cx="415310" cy="421386"/>
          </a:xfrm>
          <a:prstGeom prst="rect">
            <a:avLst/>
          </a:prstGeom>
        </p:spPr>
      </p:pic>
      <p:pic>
        <p:nvPicPr>
          <p:cNvPr id="88" name="Graphic 87" descr="Car">
            <a:extLst>
              <a:ext uri="{FF2B5EF4-FFF2-40B4-BE49-F238E27FC236}">
                <a16:creationId xmlns:a16="http://schemas.microsoft.com/office/drawing/2014/main" id="{08EF7329-3F54-46D9-95DB-281B9444E5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75539" y="4509642"/>
            <a:ext cx="525710" cy="533401"/>
          </a:xfrm>
          <a:prstGeom prst="rect">
            <a:avLst/>
          </a:prstGeom>
        </p:spPr>
      </p:pic>
      <p:pic>
        <p:nvPicPr>
          <p:cNvPr id="86" name="Graphic 85" descr="Cursor">
            <a:extLst>
              <a:ext uri="{FF2B5EF4-FFF2-40B4-BE49-F238E27FC236}">
                <a16:creationId xmlns:a16="http://schemas.microsoft.com/office/drawing/2014/main" id="{FFF20AE3-8EA4-49DD-AF51-9961BCB99E5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93900" y="4658022"/>
            <a:ext cx="623856" cy="623856"/>
          </a:xfrm>
          <a:prstGeom prst="rect">
            <a:avLst/>
          </a:prstGeom>
        </p:spPr>
      </p:pic>
      <p:sp>
        <p:nvSpPr>
          <p:cNvPr id="97" name="Restuarants">
            <a:extLst>
              <a:ext uri="{FF2B5EF4-FFF2-40B4-BE49-F238E27FC236}">
                <a16:creationId xmlns:a16="http://schemas.microsoft.com/office/drawing/2014/main" id="{A8B837BA-ABB7-446A-9468-48E269EB6E8F}"/>
              </a:ext>
            </a:extLst>
          </p:cNvPr>
          <p:cNvSpPr txBox="1"/>
          <p:nvPr/>
        </p:nvSpPr>
        <p:spPr>
          <a:xfrm>
            <a:off x="5592120" y="6131836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F25625-2B11-470D-9D67-76D04C347AAE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22F8FEB-2C51-4921-A82A-0A784E2A8AC5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264BEE2-9E54-4855-82B6-6E244ADB5E36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D6F3DAE6-12BE-4D61-B43C-E405A9E0FBB6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02B24A0-EA54-4215-9D46-75AB95D9758B}"/>
                    </a:ext>
                  </a:extLst>
                </p:cNvPr>
                <p:cNvCxnSpPr>
                  <a:stCxn id="105" idx="1"/>
                  <a:endCxn id="105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6792872-F95C-420B-8256-F8124D387399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CC8DDEC-7045-41E2-9BC6-68CDC2704FF5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0DEFBCC-CB20-43A9-9A90-4447944692D1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6FE910E-BB87-4550-978C-F00431353F93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6D2695A-D897-495B-856A-175CB0DEB5C1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DEB7570-FFAB-4C3F-A7C8-D20A6FE07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1F5EE29-37E4-4360-9302-60DD70818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78499FB-8EF9-4AF3-AF5D-5F1627748023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7244D43-6F16-4698-82EE-B60520282406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CE2B85-4DD2-4B3D-8338-89DA3AE44097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20" name="Seletor">
              <a:extLst>
                <a:ext uri="{FF2B5EF4-FFF2-40B4-BE49-F238E27FC236}">
                  <a16:creationId xmlns:a16="http://schemas.microsoft.com/office/drawing/2014/main" id="{216B9CCF-BD88-422C-8254-CE1B628898E1}"/>
                </a:ext>
              </a:extLst>
            </p:cNvPr>
            <p:cNvSpPr/>
            <p:nvPr/>
          </p:nvSpPr>
          <p:spPr>
            <a:xfrm>
              <a:off x="297824" y="636812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2617BF-C7B2-46BA-B956-5529E977E314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527590B-51E1-408C-82EF-3F56D44D325D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91" name="Accessible Doorway">
              <a:extLst>
                <a:ext uri="{FF2B5EF4-FFF2-40B4-BE49-F238E27FC236}">
                  <a16:creationId xmlns:a16="http://schemas.microsoft.com/office/drawing/2014/main" id="{98FD6A8F-C721-4830-9D2C-C22AB34F489E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Automatic Doorway">
              <a:extLst>
                <a:ext uri="{FF2B5EF4-FFF2-40B4-BE49-F238E27FC236}">
                  <a16:creationId xmlns:a16="http://schemas.microsoft.com/office/drawing/2014/main" id="{377EB61A-2F75-4FC5-B80F-0E4348401327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Entrance Ramp">
              <a:extLst>
                <a:ext uri="{FF2B5EF4-FFF2-40B4-BE49-F238E27FC236}">
                  <a16:creationId xmlns:a16="http://schemas.microsoft.com/office/drawing/2014/main" id="{4F05B621-986D-45FC-8212-F911D5E3488D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Acesssible Parking">
              <a:extLst>
                <a:ext uri="{FF2B5EF4-FFF2-40B4-BE49-F238E27FC236}">
                  <a16:creationId xmlns:a16="http://schemas.microsoft.com/office/drawing/2014/main" id="{5FE8BB0C-AEBE-4CF9-B359-A67B2235F6F2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B27C7CB-4AC8-4540-9023-1B210800A73B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14B832B-D9C9-4E58-B5EB-AA78EA4876FC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70B98D8-48BB-4E52-B707-9F3AA972D7D8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C4550F2-E83D-4744-85C1-A9FF5886D9BD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11D4448-709B-4679-B531-2E22954DD423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27" name="Acesssible Parking">
            <a:extLst>
              <a:ext uri="{FF2B5EF4-FFF2-40B4-BE49-F238E27FC236}">
                <a16:creationId xmlns:a16="http://schemas.microsoft.com/office/drawing/2014/main" id="{0601253B-1E42-466F-A5A7-38EE7D5A5B12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83F38E-61B9-487F-9247-50D300A4E9B0}"/>
              </a:ext>
            </a:extLst>
          </p:cNvPr>
          <p:cNvSpPr/>
          <p:nvPr/>
        </p:nvSpPr>
        <p:spPr>
          <a:xfrm>
            <a:off x="98492" y="86589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05717-9223-47D3-8B9D-2464F59A0C52}"/>
              </a:ext>
            </a:extLst>
          </p:cNvPr>
          <p:cNvSpPr txBox="1"/>
          <p:nvPr/>
        </p:nvSpPr>
        <p:spPr>
          <a:xfrm>
            <a:off x="305388" y="131268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80" name="Graphic 79" descr="Magnifying glass">
            <a:extLst>
              <a:ext uri="{FF2B5EF4-FFF2-40B4-BE49-F238E27FC236}">
                <a16:creationId xmlns:a16="http://schemas.microsoft.com/office/drawing/2014/main" id="{7A87C46F-12D8-4B1E-ACB4-77CD69100F3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28411" y="162649"/>
            <a:ext cx="309928" cy="30992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B3E14D4-CCFE-4C14-B09D-521331E9AAC0}"/>
              </a:ext>
            </a:extLst>
          </p:cNvPr>
          <p:cNvSpPr txBox="1"/>
          <p:nvPr/>
        </p:nvSpPr>
        <p:spPr>
          <a:xfrm>
            <a:off x="284797" y="504677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31307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cxnSp>
        <p:nvCxnSpPr>
          <p:cNvPr id="129" name="UC Hill">
            <a:extLst>
              <a:ext uri="{FF2B5EF4-FFF2-40B4-BE49-F238E27FC236}">
                <a16:creationId xmlns:a16="http://schemas.microsoft.com/office/drawing/2014/main" id="{7B86A12B-5081-4FFF-A5C8-76096A930C1E}"/>
              </a:ext>
            </a:extLst>
          </p:cNvPr>
          <p:cNvCxnSpPr>
            <a:cxnSpLocks/>
          </p:cNvCxnSpPr>
          <p:nvPr/>
        </p:nvCxnSpPr>
        <p:spPr>
          <a:xfrm>
            <a:off x="7096992" y="4197927"/>
            <a:ext cx="727360" cy="13854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Middlesex - Delaware Path">
            <a:extLst>
              <a:ext uri="{FF2B5EF4-FFF2-40B4-BE49-F238E27FC236}">
                <a16:creationId xmlns:a16="http://schemas.microsoft.com/office/drawing/2014/main" id="{155C3640-83F7-42C4-B72B-80129C3533E0}"/>
              </a:ext>
            </a:extLst>
          </p:cNvPr>
          <p:cNvSpPr/>
          <p:nvPr/>
        </p:nvSpPr>
        <p:spPr>
          <a:xfrm>
            <a:off x="7532695" y="3125067"/>
            <a:ext cx="802793" cy="124383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Path 3 - Skinny">
            <a:extLst>
              <a:ext uri="{FF2B5EF4-FFF2-40B4-BE49-F238E27FC236}">
                <a16:creationId xmlns:a16="http://schemas.microsoft.com/office/drawing/2014/main" id="{F4F9809B-74CB-40DF-92B6-B613DE2EE5D4}"/>
              </a:ext>
            </a:extLst>
          </p:cNvPr>
          <p:cNvGrpSpPr/>
          <p:nvPr/>
        </p:nvGrpSpPr>
        <p:grpSpPr>
          <a:xfrm>
            <a:off x="6480465" y="5098472"/>
            <a:ext cx="832425" cy="331353"/>
            <a:chOff x="6480465" y="5098472"/>
            <a:chExt cx="832425" cy="331353"/>
          </a:xfrm>
        </p:grpSpPr>
        <p:cxnSp>
          <p:nvCxnSpPr>
            <p:cNvPr id="132" name="SS">
              <a:extLst>
                <a:ext uri="{FF2B5EF4-FFF2-40B4-BE49-F238E27FC236}">
                  <a16:creationId xmlns:a16="http://schemas.microsoft.com/office/drawing/2014/main" id="{224421CE-1A6A-4F57-AF8D-C8D81F1496C0}"/>
                </a:ext>
              </a:extLst>
            </p:cNvPr>
            <p:cNvCxnSpPr/>
            <p:nvPr/>
          </p:nvCxnSpPr>
          <p:spPr>
            <a:xfrm>
              <a:off x="6480465" y="5174672"/>
              <a:ext cx="781625" cy="25515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NS">
              <a:extLst>
                <a:ext uri="{FF2B5EF4-FFF2-40B4-BE49-F238E27FC236}">
                  <a16:creationId xmlns:a16="http://schemas.microsoft.com/office/drawing/2014/main" id="{0B51D538-E414-41E2-B1F3-FC0F4C767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31265" y="5098472"/>
              <a:ext cx="781625" cy="25515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Path 2">
            <a:extLst>
              <a:ext uri="{FF2B5EF4-FFF2-40B4-BE49-F238E27FC236}">
                <a16:creationId xmlns:a16="http://schemas.microsoft.com/office/drawing/2014/main" id="{15DB772A-A338-409B-8853-5DD2592F46B8}"/>
              </a:ext>
            </a:extLst>
          </p:cNvPr>
          <p:cNvSpPr/>
          <p:nvPr/>
        </p:nvSpPr>
        <p:spPr>
          <a:xfrm rot="840000">
            <a:off x="9842830" y="3904665"/>
            <a:ext cx="531090" cy="831275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Path 1">
            <a:extLst>
              <a:ext uri="{FF2B5EF4-FFF2-40B4-BE49-F238E27FC236}">
                <a16:creationId xmlns:a16="http://schemas.microsoft.com/office/drawing/2014/main" id="{B8123DA0-0F51-4243-8390-0BD5F7F39A2D}"/>
              </a:ext>
            </a:extLst>
          </p:cNvPr>
          <p:cNvGrpSpPr/>
          <p:nvPr/>
        </p:nvGrpSpPr>
        <p:grpSpPr>
          <a:xfrm>
            <a:off x="9838266" y="4326468"/>
            <a:ext cx="406400" cy="165099"/>
            <a:chOff x="9838266" y="4326468"/>
            <a:chExt cx="406400" cy="165099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3442F57-E906-422C-AC8A-9A356098324E}"/>
                </a:ext>
              </a:extLst>
            </p:cNvPr>
            <p:cNvCxnSpPr/>
            <p:nvPr/>
          </p:nvCxnSpPr>
          <p:spPr>
            <a:xfrm>
              <a:off x="9850966" y="4419601"/>
              <a:ext cx="393700" cy="71966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3B97A81-0D70-412C-92B5-B3B62046AEBE}"/>
                </a:ext>
              </a:extLst>
            </p:cNvPr>
            <p:cNvCxnSpPr>
              <a:cxnSpLocks/>
            </p:cNvCxnSpPr>
            <p:nvPr/>
          </p:nvCxnSpPr>
          <p:spPr>
            <a:xfrm>
              <a:off x="9838266" y="4326468"/>
              <a:ext cx="12700" cy="93131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675E0A8-B3BD-4766-8E96-1E74EDFCEF20}"/>
              </a:ext>
            </a:extLst>
          </p:cNvPr>
          <p:cNvGrpSpPr/>
          <p:nvPr/>
        </p:nvGrpSpPr>
        <p:grpSpPr>
          <a:xfrm>
            <a:off x="3716523" y="3994763"/>
            <a:ext cx="804029" cy="218891"/>
            <a:chOff x="3757379" y="3994763"/>
            <a:chExt cx="804029" cy="218891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7396C1-56E9-4DEB-8A6C-9CC915EB83E0}"/>
                </a:ext>
              </a:extLst>
            </p:cNvPr>
            <p:cNvCxnSpPr>
              <a:cxnSpLocks/>
            </p:cNvCxnSpPr>
            <p:nvPr/>
          </p:nvCxnSpPr>
          <p:spPr>
            <a:xfrm>
              <a:off x="3757379" y="4178301"/>
              <a:ext cx="240914" cy="353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25206E6-CB4A-4C6A-AA9B-05785389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293" y="4195977"/>
              <a:ext cx="116507" cy="176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2A93119-81FD-40AD-ADB5-DAC607102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0239" y="4146575"/>
              <a:ext cx="58254" cy="164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3C8616-21C2-4E5F-8783-8EA7C0D6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493" y="3994763"/>
              <a:ext cx="232915" cy="15181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Pathway">
            <a:extLst>
              <a:ext uri="{FF2B5EF4-FFF2-40B4-BE49-F238E27FC236}">
                <a16:creationId xmlns:a16="http://schemas.microsoft.com/office/drawing/2014/main" id="{4955456C-2A2A-49D2-B982-97E4EB1AB23F}"/>
              </a:ext>
            </a:extLst>
          </p:cNvPr>
          <p:cNvGrpSpPr/>
          <p:nvPr/>
        </p:nvGrpSpPr>
        <p:grpSpPr>
          <a:xfrm>
            <a:off x="7388647" y="2441277"/>
            <a:ext cx="931597" cy="1915976"/>
            <a:chOff x="7388647" y="2441277"/>
            <a:chExt cx="931597" cy="1915976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E661461-7A49-4CCE-89FC-D2106C3A55D1}"/>
                </a:ext>
              </a:extLst>
            </p:cNvPr>
            <p:cNvCxnSpPr/>
            <p:nvPr/>
          </p:nvCxnSpPr>
          <p:spPr>
            <a:xfrm flipH="1">
              <a:off x="7388647" y="3029527"/>
              <a:ext cx="501515" cy="260484"/>
            </a:xfrm>
            <a:prstGeom prst="straightConnector1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3B4908-EDC8-4C25-B571-A994E04E5963}"/>
                </a:ext>
              </a:extLst>
            </p:cNvPr>
            <p:cNvCxnSpPr/>
            <p:nvPr/>
          </p:nvCxnSpPr>
          <p:spPr>
            <a:xfrm>
              <a:off x="7399867" y="3270829"/>
              <a:ext cx="106218" cy="272856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8B8D3E6-402A-4C0B-A9D7-F49242E91CF8}"/>
                </a:ext>
              </a:extLst>
            </p:cNvPr>
            <p:cNvCxnSpPr>
              <a:cxnSpLocks/>
            </p:cNvCxnSpPr>
            <p:nvPr/>
          </p:nvCxnSpPr>
          <p:spPr>
            <a:xfrm>
              <a:off x="7490305" y="3517513"/>
              <a:ext cx="386005" cy="354831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F7C8D2A-25DB-47A4-9614-D98556D5B3D2}"/>
                </a:ext>
              </a:extLst>
            </p:cNvPr>
            <p:cNvCxnSpPr>
              <a:cxnSpLocks/>
            </p:cNvCxnSpPr>
            <p:nvPr/>
          </p:nvCxnSpPr>
          <p:spPr>
            <a:xfrm>
              <a:off x="7862837" y="3853485"/>
              <a:ext cx="108145" cy="503768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9F99C7F2-CBA5-4863-825A-1E9920AFF1D5}"/>
                </a:ext>
              </a:extLst>
            </p:cNvPr>
            <p:cNvSpPr/>
            <p:nvPr/>
          </p:nvSpPr>
          <p:spPr>
            <a:xfrm rot="5040000">
              <a:off x="7716928" y="2649096"/>
              <a:ext cx="646545" cy="23090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EF7C379C-030C-41E2-BE67-147B7B354725}"/>
                </a:ext>
              </a:extLst>
            </p:cNvPr>
            <p:cNvSpPr/>
            <p:nvPr/>
          </p:nvSpPr>
          <p:spPr>
            <a:xfrm rot="9900000">
              <a:off x="7869157" y="2868536"/>
              <a:ext cx="402550" cy="214744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4CEB509-4246-48DC-8031-6FC12B170DD9}"/>
                </a:ext>
              </a:extLst>
            </p:cNvPr>
            <p:cNvSpPr/>
            <p:nvPr/>
          </p:nvSpPr>
          <p:spPr>
            <a:xfrm>
              <a:off x="8090600" y="2669086"/>
              <a:ext cx="229644" cy="229644"/>
            </a:xfrm>
            <a:prstGeom prst="ellipse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002325D-EF9B-4DC2-9097-1411D7D65455}"/>
              </a:ext>
            </a:extLst>
          </p:cNvPr>
          <p:cNvSpPr/>
          <p:nvPr/>
        </p:nvSpPr>
        <p:spPr>
          <a:xfrm>
            <a:off x="8265934" y="4241801"/>
            <a:ext cx="2678612" cy="22006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Accessible Washroom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Entrance Ramp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Elevator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Automatic Doorway</a:t>
            </a:r>
          </a:p>
          <a:p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Opening Hours: ….</a:t>
            </a:r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152" name="Graphic 151" descr="Bus">
            <a:extLst>
              <a:ext uri="{FF2B5EF4-FFF2-40B4-BE49-F238E27FC236}">
                <a16:creationId xmlns:a16="http://schemas.microsoft.com/office/drawing/2014/main" id="{9CA64837-9D8A-46EB-BDD7-884ECF7C59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8626" y="4367785"/>
            <a:ext cx="450607" cy="457199"/>
          </a:xfrm>
          <a:prstGeom prst="rect">
            <a:avLst/>
          </a:prstGeom>
        </p:spPr>
      </p:pic>
      <p:pic>
        <p:nvPicPr>
          <p:cNvPr id="153" name="Graphic 152" descr="Car">
            <a:extLst>
              <a:ext uri="{FF2B5EF4-FFF2-40B4-BE49-F238E27FC236}">
                <a16:creationId xmlns:a16="http://schemas.microsoft.com/office/drawing/2014/main" id="{782CCC29-127E-4EC6-B935-ACA21539B3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2307" y="4365752"/>
            <a:ext cx="525710" cy="533401"/>
          </a:xfrm>
          <a:prstGeom prst="rect">
            <a:avLst/>
          </a:prstGeom>
        </p:spPr>
      </p:pic>
      <p:pic>
        <p:nvPicPr>
          <p:cNvPr id="154" name="Graphic 153" descr="Male profile">
            <a:extLst>
              <a:ext uri="{FF2B5EF4-FFF2-40B4-BE49-F238E27FC236}">
                <a16:creationId xmlns:a16="http://schemas.microsoft.com/office/drawing/2014/main" id="{C92EC42D-D273-45E2-83FD-212E2EA2B7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89428" y="4380739"/>
            <a:ext cx="415310" cy="421386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12E17B7-9C5B-4EF4-9D13-9453812E5D64}"/>
              </a:ext>
            </a:extLst>
          </p:cNvPr>
          <p:cNvGrpSpPr/>
          <p:nvPr/>
        </p:nvGrpSpPr>
        <p:grpSpPr>
          <a:xfrm>
            <a:off x="7683500" y="4092573"/>
            <a:ext cx="635000" cy="533400"/>
            <a:chOff x="5638800" y="2971800"/>
            <a:chExt cx="2222500" cy="2222500"/>
          </a:xfrm>
        </p:grpSpPr>
        <p:pic>
          <p:nvPicPr>
            <p:cNvPr id="159" name="Graphic 158" descr="Water">
              <a:extLst>
                <a:ext uri="{FF2B5EF4-FFF2-40B4-BE49-F238E27FC236}">
                  <a16:creationId xmlns:a16="http://schemas.microsoft.com/office/drawing/2014/main" id="{666F1AD6-6A0F-4679-9D44-C6448601A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60" name="Graphic 159" descr="New Wheelchair">
              <a:extLst>
                <a:ext uri="{FF2B5EF4-FFF2-40B4-BE49-F238E27FC236}">
                  <a16:creationId xmlns:a16="http://schemas.microsoft.com/office/drawing/2014/main" id="{D009BE10-30AC-471D-A4E7-190D3AB9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8C71680-E030-4712-8FDE-9886A8B5EC1C}"/>
              </a:ext>
            </a:extLst>
          </p:cNvPr>
          <p:cNvGrpSpPr/>
          <p:nvPr/>
        </p:nvGrpSpPr>
        <p:grpSpPr>
          <a:xfrm>
            <a:off x="7668742" y="4087657"/>
            <a:ext cx="635000" cy="533400"/>
            <a:chOff x="5638800" y="2971800"/>
            <a:chExt cx="2222500" cy="22225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62" name="Graphic 161" descr="Water">
              <a:extLst>
                <a:ext uri="{FF2B5EF4-FFF2-40B4-BE49-F238E27FC236}">
                  <a16:creationId xmlns:a16="http://schemas.microsoft.com/office/drawing/2014/main" id="{846DC30E-5666-44B4-A977-C81BC852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63" name="Graphic 162" descr="New Wheelchair">
              <a:extLst>
                <a:ext uri="{FF2B5EF4-FFF2-40B4-BE49-F238E27FC236}">
                  <a16:creationId xmlns:a16="http://schemas.microsoft.com/office/drawing/2014/main" id="{AA5D1404-ACB0-42A3-93D1-2FB33460B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8DCB88B-E5B9-41CD-BA09-F48CE3E12529}"/>
              </a:ext>
            </a:extLst>
          </p:cNvPr>
          <p:cNvGrpSpPr/>
          <p:nvPr/>
        </p:nvGrpSpPr>
        <p:grpSpPr>
          <a:xfrm>
            <a:off x="1927231" y="4906147"/>
            <a:ext cx="6134791" cy="1570259"/>
            <a:chOff x="1966452" y="5154184"/>
            <a:chExt cx="6134791" cy="1570259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6C4A5C5-AE06-4429-9D97-CCD6EFC9E3A0}"/>
                </a:ext>
              </a:extLst>
            </p:cNvPr>
            <p:cNvSpPr/>
            <p:nvPr/>
          </p:nvSpPr>
          <p:spPr>
            <a:xfrm>
              <a:off x="1966452" y="5154184"/>
              <a:ext cx="6134791" cy="1570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aphicFrame>
          <p:nvGraphicFramePr>
            <p:cNvPr id="175" name="Chart 174">
              <a:extLst>
                <a:ext uri="{FF2B5EF4-FFF2-40B4-BE49-F238E27FC236}">
                  <a16:creationId xmlns:a16="http://schemas.microsoft.com/office/drawing/2014/main" id="{0739B764-69B8-43E6-97D4-7FD91563D4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5509096"/>
                </p:ext>
              </p:extLst>
            </p:nvPr>
          </p:nvGraphicFramePr>
          <p:xfrm>
            <a:off x="2120449" y="5215415"/>
            <a:ext cx="5755861" cy="1374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7642FF4-4FD3-48F7-A10E-F7CDA564D6D3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545BD7B-EC68-471D-B5D1-F498E3FBCE53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A4F030B-1C13-4DCB-BA38-084CB45F04F7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5F735A6C-1D7D-4F6F-B78D-CD83A5503560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72BA0C79-EC78-4154-B84F-14CD02EE6B4E}"/>
                    </a:ext>
                  </a:extLst>
                </p:cNvPr>
                <p:cNvCxnSpPr>
                  <a:stCxn id="183" idx="1"/>
                  <a:endCxn id="183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80DDA182-ADCB-46AB-B801-37A0CE4F8432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86C3771-DF68-4DBB-86E3-64EEEF395788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A44F35C1-D6DD-4DA5-9DF1-A0DCDE0E3A1E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CD42B55-E538-479F-9EA0-A0D63B37538C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700DD01-2FC0-43D1-80D4-9DC2BC8BC8F2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8651556-2806-439B-986D-22E86FCED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14DCCAE-C1AD-453A-9B51-115386293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74BBC11-0B9C-4149-8713-2E0010D9FF69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29FD252-8ACE-456B-8C05-9CCAA740E680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4A29C65C-B2FF-4355-9E7F-96F0554A526B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98" name="Seletor">
              <a:extLst>
                <a:ext uri="{FF2B5EF4-FFF2-40B4-BE49-F238E27FC236}">
                  <a16:creationId xmlns:a16="http://schemas.microsoft.com/office/drawing/2014/main" id="{C1394E7A-823A-4AB5-8A28-2D1DD7E2336D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30782E0-DF59-4EF8-8F11-74B17B83C6FC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BA7F2FB-AEEB-4403-9E31-212231EA71D0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95" name="Accessible Doorway">
              <a:extLst>
                <a:ext uri="{FF2B5EF4-FFF2-40B4-BE49-F238E27FC236}">
                  <a16:creationId xmlns:a16="http://schemas.microsoft.com/office/drawing/2014/main" id="{272D80F9-D8ED-43E6-9C51-36E0EBEAF191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Automatic Doorway">
              <a:extLst>
                <a:ext uri="{FF2B5EF4-FFF2-40B4-BE49-F238E27FC236}">
                  <a16:creationId xmlns:a16="http://schemas.microsoft.com/office/drawing/2014/main" id="{D0D28E6E-94D5-4082-8550-21EF2770795A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Entrance Ramp">
              <a:extLst>
                <a:ext uri="{FF2B5EF4-FFF2-40B4-BE49-F238E27FC236}">
                  <a16:creationId xmlns:a16="http://schemas.microsoft.com/office/drawing/2014/main" id="{6174B1FF-7D89-4CAC-A32A-B81EB173F3F4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Acesssible Parking">
              <a:extLst>
                <a:ext uri="{FF2B5EF4-FFF2-40B4-BE49-F238E27FC236}">
                  <a16:creationId xmlns:a16="http://schemas.microsoft.com/office/drawing/2014/main" id="{A0EAD335-5869-4D6B-9749-6E018F90A977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FE53A72-8463-4A24-8AFD-E1D5FF97F6C2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F7849A2-8569-4252-8D5E-B761FF8E0D44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3A40946-4ED1-4D6D-A7CD-C2E05BAF5E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91D761F-DB41-4238-ACD1-536D28904273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C8B41F-7ADE-4B02-B8BB-39C3BC573FAC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04" name="Acesssible Parking">
            <a:extLst>
              <a:ext uri="{FF2B5EF4-FFF2-40B4-BE49-F238E27FC236}">
                <a16:creationId xmlns:a16="http://schemas.microsoft.com/office/drawing/2014/main" id="{52FC85A8-D01F-499C-819D-68EDE30EC7F4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4472731-D2C5-4AD2-A5B4-A194E3BD2606}"/>
              </a:ext>
            </a:extLst>
          </p:cNvPr>
          <p:cNvSpPr/>
          <p:nvPr/>
        </p:nvSpPr>
        <p:spPr>
          <a:xfrm>
            <a:off x="98492" y="86589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4E9870-FF48-4888-BB75-75FE3986CBA7}"/>
              </a:ext>
            </a:extLst>
          </p:cNvPr>
          <p:cNvSpPr txBox="1"/>
          <p:nvPr/>
        </p:nvSpPr>
        <p:spPr>
          <a:xfrm>
            <a:off x="305388" y="131268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81" name="Graphic 80" descr="Magnifying glass">
            <a:extLst>
              <a:ext uri="{FF2B5EF4-FFF2-40B4-BE49-F238E27FC236}">
                <a16:creationId xmlns:a16="http://schemas.microsoft.com/office/drawing/2014/main" id="{A496E598-8C93-433E-98DE-2C7820DB30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28411" y="162649"/>
            <a:ext cx="309928" cy="30992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B569A6-773C-4EE0-B5D8-FC23CA75B505}"/>
              </a:ext>
            </a:extLst>
          </p:cNvPr>
          <p:cNvSpPr txBox="1"/>
          <p:nvPr/>
        </p:nvSpPr>
        <p:spPr>
          <a:xfrm>
            <a:off x="284797" y="504677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58176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  <a:solidFill>
            <a:schemeClr val="accent1">
              <a:alpha val="33000"/>
            </a:schemeClr>
          </a:solidFill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074B57-573C-4150-8E70-F043F737A27B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30" name="Graphic 29" descr="Water">
              <a:extLst>
                <a:ext uri="{FF2B5EF4-FFF2-40B4-BE49-F238E27FC236}">
                  <a16:creationId xmlns:a16="http://schemas.microsoft.com/office/drawing/2014/main" id="{78A07695-9FA5-4463-B543-A01EB716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1" name="Graphic 30" descr="New Wheelchair">
              <a:extLst>
                <a:ext uri="{FF2B5EF4-FFF2-40B4-BE49-F238E27FC236}">
                  <a16:creationId xmlns:a16="http://schemas.microsoft.com/office/drawing/2014/main" id="{EA39239A-CDBB-4AF4-8CDA-3DC8D1F1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  <a:solidFill>
            <a:schemeClr val="accent4"/>
          </a:solidFill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807692" y="3671129"/>
            <a:ext cx="577273" cy="484909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8" name="Supprt Services">
            <a:extLst>
              <a:ext uri="{FF2B5EF4-FFF2-40B4-BE49-F238E27FC236}">
                <a16:creationId xmlns:a16="http://schemas.microsoft.com/office/drawing/2014/main" id="{DAF38BE6-48EA-4525-A23B-BE080D155E76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100" name="Graphic 99" descr="Water">
              <a:extLst>
                <a:ext uri="{FF2B5EF4-FFF2-40B4-BE49-F238E27FC236}">
                  <a16:creationId xmlns:a16="http://schemas.microsoft.com/office/drawing/2014/main" id="{186CF115-55A4-4E97-BA3B-B98D9030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01" name="Graphic 100" descr="New Wheelchair">
              <a:extLst>
                <a:ext uri="{FF2B5EF4-FFF2-40B4-BE49-F238E27FC236}">
                  <a16:creationId xmlns:a16="http://schemas.microsoft.com/office/drawing/2014/main" id="{EED41F5C-9877-4B5E-8742-307FC3BC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Weldon">
            <a:extLst>
              <a:ext uri="{FF2B5EF4-FFF2-40B4-BE49-F238E27FC236}">
                <a16:creationId xmlns:a16="http://schemas.microsoft.com/office/drawing/2014/main" id="{D6BDE08C-D196-457D-9DE4-2976C8C48C33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103" name="Graphic 102" descr="Water">
              <a:extLst>
                <a:ext uri="{FF2B5EF4-FFF2-40B4-BE49-F238E27FC236}">
                  <a16:creationId xmlns:a16="http://schemas.microsoft.com/office/drawing/2014/main" id="{3010FEED-CD13-4BFE-8054-818D92A4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04" name="Graphic 103" descr="New Wheelchair">
              <a:extLst>
                <a:ext uri="{FF2B5EF4-FFF2-40B4-BE49-F238E27FC236}">
                  <a16:creationId xmlns:a16="http://schemas.microsoft.com/office/drawing/2014/main" id="{37F0E2C8-303E-417B-8C28-F00FE774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D65133-AF83-494B-A504-FF233F20BF76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/>
        </p:grpSpPr>
        <p:pic>
          <p:nvPicPr>
            <p:cNvPr id="106" name="Graphic 105" descr="Water">
              <a:extLst>
                <a:ext uri="{FF2B5EF4-FFF2-40B4-BE49-F238E27FC236}">
                  <a16:creationId xmlns:a16="http://schemas.microsoft.com/office/drawing/2014/main" id="{DD63B823-D4EC-43DC-BE14-49BD88229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07" name="Graphic 106" descr="New Wheelchair">
              <a:extLst>
                <a:ext uri="{FF2B5EF4-FFF2-40B4-BE49-F238E27FC236}">
                  <a16:creationId xmlns:a16="http://schemas.microsoft.com/office/drawing/2014/main" id="{C027FC67-CC86-4FB5-A5A5-9A5480E1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162305D-6376-406B-834C-AC475477C725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CC58BAE-3769-4A24-B5BD-00E2DCCF32A8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8EA4E41-DFAC-4A14-8541-EC084BC234D2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4E84400B-7D3A-4527-993E-A349C925BEDC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9CA355E-63FA-42C9-BEC3-A7BD21A6F9D5}"/>
                    </a:ext>
                  </a:extLst>
                </p:cNvPr>
                <p:cNvCxnSpPr>
                  <a:stCxn id="115" idx="1"/>
                  <a:endCxn id="115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1E60BF9-7CA8-4A8D-97AC-2F1E3113FDBF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7C0C03-3345-49A6-8F85-D3CCECADFBD6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D2C24C2-A379-42DF-B8EC-1F2517C947B7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ED4DB97-E831-4B1A-8762-12F0E5E6C9C5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3A56307-713D-42B3-AA45-AD12E4E5B897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720201F-F6AE-432F-8281-221A2E75C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FE5C658-C4CE-42B2-9C76-9E3E5AA24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CD950D-69EE-464C-8F42-2C9F2611FF55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1" name="Graphic 120" descr="Cursor">
            <a:extLst>
              <a:ext uri="{FF2B5EF4-FFF2-40B4-BE49-F238E27FC236}">
                <a16:creationId xmlns:a16="http://schemas.microsoft.com/office/drawing/2014/main" id="{E48D833B-1878-4E92-B595-9B497B67E6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7368991">
            <a:off x="4965837" y="6270753"/>
            <a:ext cx="623856" cy="6238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AA5C68-2FC3-4A8F-9F14-9507234E113B}"/>
              </a:ext>
            </a:extLst>
          </p:cNvPr>
          <p:cNvSpPr/>
          <p:nvPr/>
        </p:nvSpPr>
        <p:spPr>
          <a:xfrm>
            <a:off x="4049912" y="6257586"/>
            <a:ext cx="757779" cy="25751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10:00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CDB771A-D648-455F-B0EF-935F754E191F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C26E553-8D49-4B6E-B263-823E82E9C6A1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32" name="Seletor">
              <a:extLst>
                <a:ext uri="{FF2B5EF4-FFF2-40B4-BE49-F238E27FC236}">
                  <a16:creationId xmlns:a16="http://schemas.microsoft.com/office/drawing/2014/main" id="{8DA37426-99C6-45C2-A9F8-7EEE76200952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6" name="London Acessibility Map">
            <a:extLst>
              <a:ext uri="{FF2B5EF4-FFF2-40B4-BE49-F238E27FC236}">
                <a16:creationId xmlns:a16="http://schemas.microsoft.com/office/drawing/2014/main" id="{03971E8F-2F82-4B4F-83D9-11F1EA804E92}"/>
              </a:ext>
            </a:extLst>
          </p:cNvPr>
          <p:cNvSpPr/>
          <p:nvPr/>
        </p:nvSpPr>
        <p:spPr>
          <a:xfrm>
            <a:off x="10391670" y="4679146"/>
            <a:ext cx="1616959" cy="19013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CA" sz="14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/>
              </a:rPr>
              <a:t>Legend:</a:t>
            </a:r>
          </a:p>
          <a:p>
            <a:r>
              <a:rPr lang="en-CA" sz="14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</a:p>
          <a:p>
            <a:r>
              <a:rPr lang="en-CA" sz="14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Businesses</a:t>
            </a:r>
          </a:p>
          <a:p>
            <a:r>
              <a:rPr lang="en-CA" sz="14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Spaces</a:t>
            </a:r>
          </a:p>
          <a:p>
            <a:r>
              <a:rPr lang="en-CA" sz="1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Parks</a:t>
            </a:r>
          </a:p>
          <a:p>
            <a:r>
              <a:rPr lang="en-CA" sz="14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Shops</a:t>
            </a:r>
          </a:p>
          <a:p>
            <a:r>
              <a:rPr lang="en-CA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Caution Zone</a:t>
            </a:r>
          </a:p>
          <a:p>
            <a:pPr algn="ctr"/>
            <a:endParaRPr lang="en-CA" sz="14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4F77F9F-5B8C-45FE-98B6-26301F084F15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AAC8016-132C-4A60-BF6F-0500636C7A28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39" name="Accessible Doorway">
              <a:extLst>
                <a:ext uri="{FF2B5EF4-FFF2-40B4-BE49-F238E27FC236}">
                  <a16:creationId xmlns:a16="http://schemas.microsoft.com/office/drawing/2014/main" id="{8DEE9A6C-4E96-46AA-9E5E-D24F5584FA44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Automatic Doorway">
              <a:extLst>
                <a:ext uri="{FF2B5EF4-FFF2-40B4-BE49-F238E27FC236}">
                  <a16:creationId xmlns:a16="http://schemas.microsoft.com/office/drawing/2014/main" id="{B3FE777C-338E-4CFF-B7D1-E3E4AB33F1D5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Entrance Ramp">
              <a:extLst>
                <a:ext uri="{FF2B5EF4-FFF2-40B4-BE49-F238E27FC236}">
                  <a16:creationId xmlns:a16="http://schemas.microsoft.com/office/drawing/2014/main" id="{5143F3D4-F607-4F9E-866C-48A933E6E8AC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Acesssible Parking">
              <a:extLst>
                <a:ext uri="{FF2B5EF4-FFF2-40B4-BE49-F238E27FC236}">
                  <a16:creationId xmlns:a16="http://schemas.microsoft.com/office/drawing/2014/main" id="{0738652D-8503-416A-BFF1-0BD1F9F0E752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591E553-4AD6-4284-8696-347F1C68C173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8900CC0F-0E2D-4551-9F15-75E738635190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F95488F-F3D1-4878-AC8D-5D1B5C4A0AB4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C861906-0835-4A9F-A26C-E3C4E6F93B4F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FAD068A-527F-4C13-BB59-7C0B97BD089D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48" name="Acesssible Parking">
            <a:extLst>
              <a:ext uri="{FF2B5EF4-FFF2-40B4-BE49-F238E27FC236}">
                <a16:creationId xmlns:a16="http://schemas.microsoft.com/office/drawing/2014/main" id="{3EF6F6D7-8234-4023-B827-A695FF454B4C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9BC228C-C2A6-49FA-ADDB-6FB2142CBA71}"/>
              </a:ext>
            </a:extLst>
          </p:cNvPr>
          <p:cNvGrpSpPr/>
          <p:nvPr/>
        </p:nvGrpSpPr>
        <p:grpSpPr>
          <a:xfrm>
            <a:off x="98492" y="97467"/>
            <a:ext cx="3593300" cy="424417"/>
            <a:chOff x="131150" y="326073"/>
            <a:chExt cx="3593300" cy="42441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2662EE8-8540-4615-AE27-A8DC1466B031}"/>
                </a:ext>
              </a:extLst>
            </p:cNvPr>
            <p:cNvSpPr/>
            <p:nvPr/>
          </p:nvSpPr>
          <p:spPr>
            <a:xfrm>
              <a:off x="131150" y="326073"/>
              <a:ext cx="3593300" cy="4244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DD32D14-B706-4C40-A1A9-5647E8AB593A}"/>
                </a:ext>
              </a:extLst>
            </p:cNvPr>
            <p:cNvSpPr txBox="1"/>
            <p:nvPr/>
          </p:nvSpPr>
          <p:spPr>
            <a:xfrm>
              <a:off x="338046" y="370752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Select locations</a:t>
              </a:r>
            </a:p>
          </p:txBody>
        </p:sp>
        <p:pic>
          <p:nvPicPr>
            <p:cNvPr id="152" name="Graphic 151" descr="Magnifying glass">
              <a:extLst>
                <a:ext uri="{FF2B5EF4-FFF2-40B4-BE49-F238E27FC236}">
                  <a16:creationId xmlns:a16="http://schemas.microsoft.com/office/drawing/2014/main" id="{15D0F2E3-2B75-4974-A4F1-58373F41D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361069" y="402133"/>
              <a:ext cx="309928" cy="30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05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074B57-573C-4150-8E70-F043F737A27B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30" name="Graphic 29" descr="Water">
              <a:extLst>
                <a:ext uri="{FF2B5EF4-FFF2-40B4-BE49-F238E27FC236}">
                  <a16:creationId xmlns:a16="http://schemas.microsoft.com/office/drawing/2014/main" id="{78A07695-9FA5-4463-B543-A01EB716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1" name="Graphic 30" descr="New Wheelchair">
              <a:extLst>
                <a:ext uri="{FF2B5EF4-FFF2-40B4-BE49-F238E27FC236}">
                  <a16:creationId xmlns:a16="http://schemas.microsoft.com/office/drawing/2014/main" id="{EA39239A-CDBB-4AF4-8CDA-3DC8D1F1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807692" y="3671129"/>
            <a:ext cx="577273" cy="484909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  <a:solidFill>
            <a:schemeClr val="accent6">
              <a:alpha val="50000"/>
            </a:schemeClr>
          </a:solidFill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Weldon">
            <a:extLst>
              <a:ext uri="{FF2B5EF4-FFF2-40B4-BE49-F238E27FC236}">
                <a16:creationId xmlns:a16="http://schemas.microsoft.com/office/drawing/2014/main" id="{D6BDE08C-D196-457D-9DE4-2976C8C48C33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103" name="Graphic 102" descr="Water">
              <a:extLst>
                <a:ext uri="{FF2B5EF4-FFF2-40B4-BE49-F238E27FC236}">
                  <a16:creationId xmlns:a16="http://schemas.microsoft.com/office/drawing/2014/main" id="{3010FEED-CD13-4BFE-8054-818D92A4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04" name="Graphic 103" descr="New Wheelchair">
              <a:extLst>
                <a:ext uri="{FF2B5EF4-FFF2-40B4-BE49-F238E27FC236}">
                  <a16:creationId xmlns:a16="http://schemas.microsoft.com/office/drawing/2014/main" id="{37F0E2C8-303E-417B-8C28-F00FE7749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5D65133-AF83-494B-A504-FF233F20BF76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/>
        </p:grpSpPr>
        <p:pic>
          <p:nvPicPr>
            <p:cNvPr id="106" name="Graphic 105" descr="Water">
              <a:extLst>
                <a:ext uri="{FF2B5EF4-FFF2-40B4-BE49-F238E27FC236}">
                  <a16:creationId xmlns:a16="http://schemas.microsoft.com/office/drawing/2014/main" id="{DD63B823-D4EC-43DC-BE14-49BD88229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07" name="Graphic 106" descr="New Wheelchair">
              <a:extLst>
                <a:ext uri="{FF2B5EF4-FFF2-40B4-BE49-F238E27FC236}">
                  <a16:creationId xmlns:a16="http://schemas.microsoft.com/office/drawing/2014/main" id="{C027FC67-CC86-4FB5-A5A5-9A5480E1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C58BAE-3769-4A24-B5BD-00E2DCCF32A8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8EA4E41-DFAC-4A14-8541-EC084BC234D2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4E84400B-7D3A-4527-993E-A349C925BEDC}"/>
                  </a:ext>
                </a:extLst>
              </p:cNvPr>
              <p:cNvSpPr/>
              <p:nvPr/>
            </p:nvSpPr>
            <p:spPr>
              <a:xfrm>
                <a:off x="1730972" y="6412086"/>
                <a:ext cx="8068619" cy="318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9CA355E-63FA-42C9-BEC3-A7BD21A6F9D5}"/>
                  </a:ext>
                </a:extLst>
              </p:cNvPr>
              <p:cNvCxnSpPr>
                <a:stCxn id="115" idx="1"/>
                <a:endCxn id="115" idx="3"/>
              </p:cNvCxnSpPr>
              <p:nvPr/>
            </p:nvCxnSpPr>
            <p:spPr>
              <a:xfrm>
                <a:off x="1730972" y="6571116"/>
                <a:ext cx="806861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1E60BF9-7CA8-4A8D-97AC-2F1E3113FDBF}"/>
                  </a:ext>
                </a:extLst>
              </p:cNvPr>
              <p:cNvSpPr txBox="1"/>
              <p:nvPr/>
            </p:nvSpPr>
            <p:spPr>
              <a:xfrm>
                <a:off x="1679145" y="6375398"/>
                <a:ext cx="5559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/>
                  <a:t>00:00</a:t>
                </a:r>
              </a:p>
              <a:p>
                <a:endParaRPr lang="en-CA" sz="11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A7C0C03-3345-49A6-8F85-D3CCECADFBD6}"/>
                  </a:ext>
                </a:extLst>
              </p:cNvPr>
              <p:cNvSpPr txBox="1"/>
              <p:nvPr/>
            </p:nvSpPr>
            <p:spPr>
              <a:xfrm>
                <a:off x="3498900" y="6529512"/>
                <a:ext cx="555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/>
                  <a:t>6:00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D2C24C2-A379-42DF-B8EC-1F2517C947B7}"/>
                  </a:ext>
                </a:extLst>
              </p:cNvPr>
              <p:cNvSpPr txBox="1"/>
              <p:nvPr/>
            </p:nvSpPr>
            <p:spPr>
              <a:xfrm>
                <a:off x="5436070" y="6358672"/>
                <a:ext cx="555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/>
                  <a:t>12:00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D4DB97-E831-4B1A-8762-12F0E5E6C9C5}"/>
                  </a:ext>
                </a:extLst>
              </p:cNvPr>
              <p:cNvSpPr txBox="1"/>
              <p:nvPr/>
            </p:nvSpPr>
            <p:spPr>
              <a:xfrm>
                <a:off x="7780681" y="6521950"/>
                <a:ext cx="5559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00"/>
                  <a:t>18:00</a:t>
                </a:r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3A56307-713D-42B3-AA45-AD12E4E5B897}"/>
                </a:ext>
              </a:extLst>
            </p:cNvPr>
            <p:cNvCxnSpPr/>
            <p:nvPr/>
          </p:nvCxnSpPr>
          <p:spPr>
            <a:xfrm>
              <a:off x="5495034" y="6418015"/>
              <a:ext cx="0" cy="312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720201F-F6AE-432F-8281-221A2E75CADB}"/>
                </a:ext>
              </a:extLst>
            </p:cNvPr>
            <p:cNvCxnSpPr>
              <a:cxnSpLocks/>
            </p:cNvCxnSpPr>
            <p:nvPr/>
          </p:nvCxnSpPr>
          <p:spPr>
            <a:xfrm>
              <a:off x="7831561" y="6429427"/>
              <a:ext cx="0" cy="312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FE5C658-C4CE-42B2-9C76-9E3E5AA24B9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700" y="6414937"/>
              <a:ext cx="0" cy="312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23FFE4E6-3C0B-4607-9F22-D523E256C4A9}"/>
              </a:ext>
            </a:extLst>
          </p:cNvPr>
          <p:cNvSpPr/>
          <p:nvPr/>
        </p:nvSpPr>
        <p:spPr>
          <a:xfrm>
            <a:off x="6804652" y="6610365"/>
            <a:ext cx="153256" cy="176930"/>
          </a:xfrm>
          <a:prstGeom prst="ellips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2" name="Graphic 121" descr="Cursor">
            <a:extLst>
              <a:ext uri="{FF2B5EF4-FFF2-40B4-BE49-F238E27FC236}">
                <a16:creationId xmlns:a16="http://schemas.microsoft.com/office/drawing/2014/main" id="{E9893958-A878-490D-BBB0-5B2D7B9A82B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17368991">
            <a:off x="6961523" y="6208805"/>
            <a:ext cx="623856" cy="62385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1C9DC35-E1A2-4903-B144-45FBDA744F33}"/>
              </a:ext>
            </a:extLst>
          </p:cNvPr>
          <p:cNvSpPr/>
          <p:nvPr/>
        </p:nvSpPr>
        <p:spPr>
          <a:xfrm>
            <a:off x="6117567" y="6228873"/>
            <a:ext cx="757779" cy="25751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15:40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0583D9-C78D-46E2-BE47-15A1463C365F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28" name="Graphic 127" descr="Water">
              <a:extLst>
                <a:ext uri="{FF2B5EF4-FFF2-40B4-BE49-F238E27FC236}">
                  <a16:creationId xmlns:a16="http://schemas.microsoft.com/office/drawing/2014/main" id="{2468B2BE-0E08-4823-9E41-BBBAED58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9" name="Graphic 128" descr="New Wheelchair">
              <a:extLst>
                <a:ext uri="{FF2B5EF4-FFF2-40B4-BE49-F238E27FC236}">
                  <a16:creationId xmlns:a16="http://schemas.microsoft.com/office/drawing/2014/main" id="{3A56853C-84CD-46DD-97CF-5523E98D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CD8860-3CB7-46DF-8B7D-F7A016EA4006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9CB2332E-3AEA-4703-AB3A-2037838A4BC6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40" name="Seletor">
              <a:extLst>
                <a:ext uri="{FF2B5EF4-FFF2-40B4-BE49-F238E27FC236}">
                  <a16:creationId xmlns:a16="http://schemas.microsoft.com/office/drawing/2014/main" id="{2679AB9B-A751-491C-88F0-F54E725F3DFA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1" name="London Acessibility Map">
            <a:extLst>
              <a:ext uri="{FF2B5EF4-FFF2-40B4-BE49-F238E27FC236}">
                <a16:creationId xmlns:a16="http://schemas.microsoft.com/office/drawing/2014/main" id="{09EEA54F-051B-4786-A7A9-018F60DABE7C}"/>
              </a:ext>
            </a:extLst>
          </p:cNvPr>
          <p:cNvSpPr/>
          <p:nvPr/>
        </p:nvSpPr>
        <p:spPr>
          <a:xfrm>
            <a:off x="10391670" y="4679146"/>
            <a:ext cx="1616959" cy="19013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CA" sz="14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/>
              </a:rPr>
              <a:t>Legend:</a:t>
            </a:r>
          </a:p>
          <a:p>
            <a:r>
              <a:rPr lang="en-CA" sz="14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</a:p>
          <a:p>
            <a:r>
              <a:rPr lang="en-CA" sz="14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Businesses</a:t>
            </a:r>
          </a:p>
          <a:p>
            <a:r>
              <a:rPr lang="en-CA" sz="14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Spaces</a:t>
            </a:r>
          </a:p>
          <a:p>
            <a:r>
              <a:rPr lang="en-CA" sz="1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Parks</a:t>
            </a:r>
          </a:p>
          <a:p>
            <a:r>
              <a:rPr lang="en-CA" sz="14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Shops</a:t>
            </a:r>
          </a:p>
          <a:p>
            <a:r>
              <a:rPr lang="en-CA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Caution Zone</a:t>
            </a:r>
          </a:p>
          <a:p>
            <a:pPr algn="ctr"/>
            <a:endParaRPr lang="en-CA" sz="14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A4B2E9-B58B-4186-9609-CC655BF44DD5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87A6761-90E3-4105-94A4-814EEA008417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24" name="Accessible Doorway">
              <a:extLst>
                <a:ext uri="{FF2B5EF4-FFF2-40B4-BE49-F238E27FC236}">
                  <a16:creationId xmlns:a16="http://schemas.microsoft.com/office/drawing/2014/main" id="{51051103-0C7B-4135-892C-2F77135D7FFD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Automatic Doorway">
              <a:extLst>
                <a:ext uri="{FF2B5EF4-FFF2-40B4-BE49-F238E27FC236}">
                  <a16:creationId xmlns:a16="http://schemas.microsoft.com/office/drawing/2014/main" id="{E6BCE0AB-795E-4C12-BB71-155C1FA5B4E3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Entrance Ramp">
              <a:extLst>
                <a:ext uri="{FF2B5EF4-FFF2-40B4-BE49-F238E27FC236}">
                  <a16:creationId xmlns:a16="http://schemas.microsoft.com/office/drawing/2014/main" id="{9FF80B21-8307-4833-A4FB-B42C8BCC6466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Acesssible Parking">
              <a:extLst>
                <a:ext uri="{FF2B5EF4-FFF2-40B4-BE49-F238E27FC236}">
                  <a16:creationId xmlns:a16="http://schemas.microsoft.com/office/drawing/2014/main" id="{DD17A9D2-D0EB-460F-A25E-297F70006250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E70A6B5-2EA7-4156-ABBB-2D3B17F36B76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2977DEF-B217-4F06-8707-F8EB5AA7A87D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92054F-F66B-49DE-A90E-A96B176D97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03AD89B-7CAD-41F9-8FE0-184F2612D43B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EA13D0A-9FB1-49B2-887C-91BE1C0F0599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50" name="Acesssible Parking">
            <a:extLst>
              <a:ext uri="{FF2B5EF4-FFF2-40B4-BE49-F238E27FC236}">
                <a16:creationId xmlns:a16="http://schemas.microsoft.com/office/drawing/2014/main" id="{4E027DBA-48A5-4D6E-9226-C5B1BC83BE60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D91A1E3-52D6-4AAC-A66B-0F5E5CF45E02}"/>
              </a:ext>
            </a:extLst>
          </p:cNvPr>
          <p:cNvGrpSpPr/>
          <p:nvPr/>
        </p:nvGrpSpPr>
        <p:grpSpPr>
          <a:xfrm>
            <a:off x="98492" y="97467"/>
            <a:ext cx="3593300" cy="424417"/>
            <a:chOff x="131150" y="326073"/>
            <a:chExt cx="3593300" cy="424417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3B2CD1F-96A3-4390-BBFF-C78FE289276D}"/>
                </a:ext>
              </a:extLst>
            </p:cNvPr>
            <p:cNvSpPr/>
            <p:nvPr/>
          </p:nvSpPr>
          <p:spPr>
            <a:xfrm>
              <a:off x="131150" y="326073"/>
              <a:ext cx="3593300" cy="4244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66D0532-64C4-4D9B-BA0F-78F52E8372AA}"/>
                </a:ext>
              </a:extLst>
            </p:cNvPr>
            <p:cNvSpPr txBox="1"/>
            <p:nvPr/>
          </p:nvSpPr>
          <p:spPr>
            <a:xfrm>
              <a:off x="338046" y="370752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Select locations</a:t>
              </a:r>
            </a:p>
          </p:txBody>
        </p:sp>
        <p:pic>
          <p:nvPicPr>
            <p:cNvPr id="133" name="Graphic 132" descr="Magnifying glass">
              <a:extLst>
                <a:ext uri="{FF2B5EF4-FFF2-40B4-BE49-F238E27FC236}">
                  <a16:creationId xmlns:a16="http://schemas.microsoft.com/office/drawing/2014/main" id="{E8C69F72-A1E4-4EFA-B3F4-9119DB66E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61069" y="402133"/>
              <a:ext cx="309928" cy="30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44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Background">
            <a:extLst>
              <a:ext uri="{FF2B5EF4-FFF2-40B4-BE49-F238E27FC236}">
                <a16:creationId xmlns:a16="http://schemas.microsoft.com/office/drawing/2014/main" id="{C2773DEF-9690-4062-91E1-C0AAD2102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sp>
        <p:nvSpPr>
          <p:cNvPr id="62" name="London Acessibility Map">
            <a:extLst>
              <a:ext uri="{FF2B5EF4-FFF2-40B4-BE49-F238E27FC236}">
                <a16:creationId xmlns:a16="http://schemas.microsoft.com/office/drawing/2014/main" id="{B7F43E1D-3204-40D2-B812-1F430AC42B93}"/>
              </a:ext>
            </a:extLst>
          </p:cNvPr>
          <p:cNvSpPr/>
          <p:nvPr/>
        </p:nvSpPr>
        <p:spPr>
          <a:xfrm>
            <a:off x="10391670" y="4679146"/>
            <a:ext cx="1616959" cy="19013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CA" sz="14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/>
              </a:rPr>
              <a:t>Legend:</a:t>
            </a:r>
          </a:p>
          <a:p>
            <a:r>
              <a:rPr lang="en-CA" sz="14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</a:p>
          <a:p>
            <a:r>
              <a:rPr lang="en-CA" sz="14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Businesses</a:t>
            </a:r>
          </a:p>
          <a:p>
            <a:r>
              <a:rPr lang="en-CA" sz="14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Spaces</a:t>
            </a:r>
          </a:p>
          <a:p>
            <a:r>
              <a:rPr lang="en-CA" sz="1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Parks</a:t>
            </a:r>
          </a:p>
          <a:p>
            <a:r>
              <a:rPr lang="en-CA" sz="14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Shops</a:t>
            </a:r>
          </a:p>
          <a:p>
            <a:r>
              <a:rPr lang="en-CA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Caution Zone</a:t>
            </a:r>
          </a:p>
          <a:p>
            <a:pPr algn="ctr"/>
            <a:endParaRPr lang="en-CA" sz="14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B279C36-50D5-4FD2-A7B3-00705E848D97}"/>
              </a:ext>
            </a:extLst>
          </p:cNvPr>
          <p:cNvGrpSpPr/>
          <p:nvPr/>
        </p:nvGrpSpPr>
        <p:grpSpPr>
          <a:xfrm>
            <a:off x="1746110" y="6486387"/>
            <a:ext cx="8120446" cy="447613"/>
            <a:chOff x="1679145" y="6358672"/>
            <a:chExt cx="8120446" cy="44761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5B55282-D677-47FE-A567-550EA36B3E38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456D18F-7699-4841-9C66-E5AED37E05D2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5DE0F96B-C775-4836-A2FA-A3E27B847122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3608391-6903-44EC-B198-1330787E8CFF}"/>
                    </a:ext>
                  </a:extLst>
                </p:cNvPr>
                <p:cNvCxnSpPr>
                  <a:stCxn id="2" idx="1"/>
                  <a:endCxn id="2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E56836-2E2A-4F42-A58D-4769C0ABC41A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403DB6-86A2-4968-9D56-E2BDBB56F814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B78E9DF-5059-4E82-A645-7DDA9B31B777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AAF2B22-8750-4D6B-AB62-AB5F8BAABDC1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19B0CD6-586F-46B3-BC37-B1B99813A862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63D2BA6-9E1D-492B-9FAC-B4DB90AB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A7463AE-26C2-44F9-B7CD-406B437A4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CE00399-2D01-45FC-92A0-34B387534C62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710726-F81F-4F90-B838-286EF6CA66B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50" name="Graphic 49" descr="Water">
              <a:extLst>
                <a:ext uri="{FF2B5EF4-FFF2-40B4-BE49-F238E27FC236}">
                  <a16:creationId xmlns:a16="http://schemas.microsoft.com/office/drawing/2014/main" id="{CF3C2AB3-9533-43DE-9194-E6C9A23D4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1" name="Graphic 50" descr="New Wheelchair">
              <a:extLst>
                <a:ext uri="{FF2B5EF4-FFF2-40B4-BE49-F238E27FC236}">
                  <a16:creationId xmlns:a16="http://schemas.microsoft.com/office/drawing/2014/main" id="{B41C7A81-69CD-4BDB-950A-FD32A5FD9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0B9627-C586-4019-B93D-CF3D0F94C94C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82C01F1-BB0D-460B-A78E-7EFCCFFFE538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54" name="Accessible Doorway">
              <a:extLst>
                <a:ext uri="{FF2B5EF4-FFF2-40B4-BE49-F238E27FC236}">
                  <a16:creationId xmlns:a16="http://schemas.microsoft.com/office/drawing/2014/main" id="{FEFD6D1B-628D-44BB-A3E4-77DA6144F8DA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Automatic Doorway">
              <a:extLst>
                <a:ext uri="{FF2B5EF4-FFF2-40B4-BE49-F238E27FC236}">
                  <a16:creationId xmlns:a16="http://schemas.microsoft.com/office/drawing/2014/main" id="{C7EA16DB-DBC5-482A-A4B4-151329E646B9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Entrance Ramp">
              <a:extLst>
                <a:ext uri="{FF2B5EF4-FFF2-40B4-BE49-F238E27FC236}">
                  <a16:creationId xmlns:a16="http://schemas.microsoft.com/office/drawing/2014/main" id="{332FA146-16D1-40B9-BBE2-9D844EB3EF98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Acesssible Parking">
              <a:extLst>
                <a:ext uri="{FF2B5EF4-FFF2-40B4-BE49-F238E27FC236}">
                  <a16:creationId xmlns:a16="http://schemas.microsoft.com/office/drawing/2014/main" id="{81BB54B0-8447-47B8-B829-F7AD6E9493AB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B30D318-9918-4250-97D3-05A50791F50B}"/>
              </a:ext>
            </a:extLst>
          </p:cNvPr>
          <p:cNvSpPr/>
          <p:nvPr/>
        </p:nvSpPr>
        <p:spPr>
          <a:xfrm>
            <a:off x="135070" y="4886619"/>
            <a:ext cx="1976352" cy="700686"/>
          </a:xfrm>
          <a:prstGeom prst="round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 Scale</a:t>
            </a:r>
          </a:p>
          <a:p>
            <a:r>
              <a: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8EAAFF-1F18-4FD9-B843-6017F12B9568}"/>
              </a:ext>
            </a:extLst>
          </p:cNvPr>
          <p:cNvCxnSpPr>
            <a:cxnSpLocks/>
          </p:cNvCxnSpPr>
          <p:nvPr/>
        </p:nvCxnSpPr>
        <p:spPr>
          <a:xfrm>
            <a:off x="135070" y="5299881"/>
            <a:ext cx="1976352" cy="0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84AEC09-F3E9-4F09-ACB0-402D4371FC01}"/>
              </a:ext>
            </a:extLst>
          </p:cNvPr>
          <p:cNvSpPr/>
          <p:nvPr/>
        </p:nvSpPr>
        <p:spPr>
          <a:xfrm>
            <a:off x="1663732" y="5219098"/>
            <a:ext cx="153256" cy="17693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7D88A9-B1FD-4F33-B632-7DBC72B5E794}"/>
              </a:ext>
            </a:extLst>
          </p:cNvPr>
          <p:cNvSpPr txBox="1"/>
          <p:nvPr/>
        </p:nvSpPr>
        <p:spPr>
          <a:xfrm>
            <a:off x="457802" y="5332942"/>
            <a:ext cx="15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4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1     2     3     4     5</a:t>
            </a:r>
          </a:p>
        </p:txBody>
      </p:sp>
      <p:pic>
        <p:nvPicPr>
          <p:cNvPr id="71" name="Graphic 70" descr="Cursor">
            <a:extLst>
              <a:ext uri="{FF2B5EF4-FFF2-40B4-BE49-F238E27FC236}">
                <a16:creationId xmlns:a16="http://schemas.microsoft.com/office/drawing/2014/main" id="{7ED25401-2A51-428A-B379-BE20EE15E7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5872" y="5205431"/>
            <a:ext cx="623856" cy="62385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EEA5BA-4402-4526-A8DA-86014CEFA827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7A7EAB1-91A6-4BB5-AA6E-A7559DDED38A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75" name="Seletor">
              <a:extLst>
                <a:ext uri="{FF2B5EF4-FFF2-40B4-BE49-F238E27FC236}">
                  <a16:creationId xmlns:a16="http://schemas.microsoft.com/office/drawing/2014/main" id="{7D187EEC-9811-44A2-B88A-B1CD67EEE329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6BC0F2-A5B3-4418-BB05-E64D1CAF6267}"/>
              </a:ext>
            </a:extLst>
          </p:cNvPr>
          <p:cNvGrpSpPr/>
          <p:nvPr/>
        </p:nvGrpSpPr>
        <p:grpSpPr>
          <a:xfrm>
            <a:off x="98492" y="97467"/>
            <a:ext cx="3593300" cy="424417"/>
            <a:chOff x="131150" y="326073"/>
            <a:chExt cx="3593300" cy="424417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406431F-1572-42A6-BA6D-E41010CDE358}"/>
                </a:ext>
              </a:extLst>
            </p:cNvPr>
            <p:cNvSpPr/>
            <p:nvPr/>
          </p:nvSpPr>
          <p:spPr>
            <a:xfrm>
              <a:off x="131150" y="326073"/>
              <a:ext cx="3593300" cy="4244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DB465-A966-40A1-96C5-F0286E077F3C}"/>
                </a:ext>
              </a:extLst>
            </p:cNvPr>
            <p:cNvSpPr txBox="1"/>
            <p:nvPr/>
          </p:nvSpPr>
          <p:spPr>
            <a:xfrm>
              <a:off x="338046" y="370752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Select locations</a:t>
              </a:r>
            </a:p>
          </p:txBody>
        </p:sp>
        <p:pic>
          <p:nvPicPr>
            <p:cNvPr id="47" name="Graphic 46" descr="Magnifying glass">
              <a:extLst>
                <a:ext uri="{FF2B5EF4-FFF2-40B4-BE49-F238E27FC236}">
                  <a16:creationId xmlns:a16="http://schemas.microsoft.com/office/drawing/2014/main" id="{2750CF9A-235D-4077-BBE0-AD49B6EE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61069" y="402133"/>
              <a:ext cx="309928" cy="309928"/>
            </a:xfrm>
            <a:prstGeom prst="rect">
              <a:avLst/>
            </a:prstGeom>
          </p:spPr>
        </p:pic>
      </p:grpSp>
      <p:pic>
        <p:nvPicPr>
          <p:cNvPr id="200" name="Graphic 199" descr="Water">
            <a:extLst>
              <a:ext uri="{FF2B5EF4-FFF2-40B4-BE49-F238E27FC236}">
                <a16:creationId xmlns:a16="http://schemas.microsoft.com/office/drawing/2014/main" id="{6BCD0932-8C9E-4000-92FD-35CDA5383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286500" y="5626100"/>
            <a:ext cx="635000" cy="533400"/>
          </a:xfrm>
          <a:prstGeom prst="rect">
            <a:avLst/>
          </a:prstGeom>
        </p:spPr>
      </p:pic>
      <p:pic>
        <p:nvPicPr>
          <p:cNvPr id="201" name="Graphic 200" descr="New Wheelchair">
            <a:extLst>
              <a:ext uri="{FF2B5EF4-FFF2-40B4-BE49-F238E27FC236}">
                <a16:creationId xmlns:a16="http://schemas.microsoft.com/office/drawing/2014/main" id="{E28D963B-6EC9-40D2-8BB7-92A2F1021A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3371" y="5735828"/>
            <a:ext cx="261257" cy="219456"/>
          </a:xfrm>
          <a:prstGeom prst="rect">
            <a:avLst/>
          </a:prstGeom>
        </p:spPr>
      </p:pic>
      <p:pic>
        <p:nvPicPr>
          <p:cNvPr id="203" name="Graphic 202" descr="Water">
            <a:extLst>
              <a:ext uri="{FF2B5EF4-FFF2-40B4-BE49-F238E27FC236}">
                <a16:creationId xmlns:a16="http://schemas.microsoft.com/office/drawing/2014/main" id="{F123F6D1-2B6B-421C-816C-8D48CFD305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330700" y="5499100"/>
            <a:ext cx="635000" cy="533400"/>
          </a:xfrm>
          <a:prstGeom prst="rect">
            <a:avLst/>
          </a:prstGeom>
        </p:spPr>
      </p:pic>
      <p:pic>
        <p:nvPicPr>
          <p:cNvPr id="204" name="Graphic 203" descr="New Wheelchair">
            <a:extLst>
              <a:ext uri="{FF2B5EF4-FFF2-40B4-BE49-F238E27FC236}">
                <a16:creationId xmlns:a16="http://schemas.microsoft.com/office/drawing/2014/main" id="{FA719EBC-4CFE-4E21-881F-7BB9CA93A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7571" y="5608828"/>
            <a:ext cx="261257" cy="219456"/>
          </a:xfrm>
          <a:prstGeom prst="rect">
            <a:avLst/>
          </a:prstGeom>
        </p:spPr>
      </p:pic>
      <p:pic>
        <p:nvPicPr>
          <p:cNvPr id="206" name="Graphic 205" descr="Water">
            <a:extLst>
              <a:ext uri="{FF2B5EF4-FFF2-40B4-BE49-F238E27FC236}">
                <a16:creationId xmlns:a16="http://schemas.microsoft.com/office/drawing/2014/main" id="{C85E2B15-7D37-43B4-BE43-12830B2F6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483100" y="4787900"/>
            <a:ext cx="635000" cy="533400"/>
          </a:xfrm>
          <a:prstGeom prst="rect">
            <a:avLst/>
          </a:prstGeom>
        </p:spPr>
      </p:pic>
      <p:pic>
        <p:nvPicPr>
          <p:cNvPr id="207" name="Graphic 206" descr="New Wheelchair">
            <a:extLst>
              <a:ext uri="{FF2B5EF4-FFF2-40B4-BE49-F238E27FC236}">
                <a16:creationId xmlns:a16="http://schemas.microsoft.com/office/drawing/2014/main" id="{85C03908-F076-4A18-A799-BE4275FEE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9971" y="4897628"/>
            <a:ext cx="261257" cy="219456"/>
          </a:xfrm>
          <a:prstGeom prst="rect">
            <a:avLst/>
          </a:prstGeom>
        </p:spPr>
      </p:pic>
      <p:pic>
        <p:nvPicPr>
          <p:cNvPr id="209" name="Graphic 208" descr="Water">
            <a:extLst>
              <a:ext uri="{FF2B5EF4-FFF2-40B4-BE49-F238E27FC236}">
                <a16:creationId xmlns:a16="http://schemas.microsoft.com/office/drawing/2014/main" id="{55BC0BFF-FF75-4E1A-956C-C4D26C4DF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5016500" y="2349500"/>
            <a:ext cx="635000" cy="533400"/>
          </a:xfrm>
          <a:prstGeom prst="rect">
            <a:avLst/>
          </a:prstGeom>
        </p:spPr>
      </p:pic>
      <p:pic>
        <p:nvPicPr>
          <p:cNvPr id="210" name="Graphic 209" descr="New Wheelchair">
            <a:extLst>
              <a:ext uri="{FF2B5EF4-FFF2-40B4-BE49-F238E27FC236}">
                <a16:creationId xmlns:a16="http://schemas.microsoft.com/office/drawing/2014/main" id="{25B59404-7DFA-448F-9B55-76FC196EA5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3371" y="2459228"/>
            <a:ext cx="261257" cy="219456"/>
          </a:xfrm>
          <a:prstGeom prst="rect">
            <a:avLst/>
          </a:prstGeom>
        </p:spPr>
      </p:pic>
      <p:pic>
        <p:nvPicPr>
          <p:cNvPr id="215" name="Graphic 214" descr="Water">
            <a:extLst>
              <a:ext uri="{FF2B5EF4-FFF2-40B4-BE49-F238E27FC236}">
                <a16:creationId xmlns:a16="http://schemas.microsoft.com/office/drawing/2014/main" id="{CC817C50-9907-4494-BFB5-CA749E8C66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6032500" y="927100"/>
            <a:ext cx="635000" cy="533400"/>
          </a:xfrm>
          <a:prstGeom prst="rect">
            <a:avLst/>
          </a:prstGeom>
        </p:spPr>
      </p:pic>
      <p:pic>
        <p:nvPicPr>
          <p:cNvPr id="216" name="Graphic 215" descr="New Wheelchair">
            <a:extLst>
              <a:ext uri="{FF2B5EF4-FFF2-40B4-BE49-F238E27FC236}">
                <a16:creationId xmlns:a16="http://schemas.microsoft.com/office/drawing/2014/main" id="{4F02F1D7-B3BF-4E7A-823E-E6AF6EB87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371" y="1036828"/>
            <a:ext cx="261257" cy="219456"/>
          </a:xfrm>
          <a:prstGeom prst="rect">
            <a:avLst/>
          </a:prstGeom>
        </p:spPr>
      </p:pic>
      <p:pic>
        <p:nvPicPr>
          <p:cNvPr id="218" name="Graphic 217" descr="Water">
            <a:extLst>
              <a:ext uri="{FF2B5EF4-FFF2-40B4-BE49-F238E27FC236}">
                <a16:creationId xmlns:a16="http://schemas.microsoft.com/office/drawing/2014/main" id="{E6DCF075-AB54-4205-A0B6-D2762AB86E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7493000" y="876300"/>
            <a:ext cx="635000" cy="533400"/>
          </a:xfrm>
          <a:prstGeom prst="rect">
            <a:avLst/>
          </a:prstGeom>
        </p:spPr>
      </p:pic>
      <p:pic>
        <p:nvPicPr>
          <p:cNvPr id="219" name="Graphic 218" descr="New Wheelchair">
            <a:extLst>
              <a:ext uri="{FF2B5EF4-FFF2-40B4-BE49-F238E27FC236}">
                <a16:creationId xmlns:a16="http://schemas.microsoft.com/office/drawing/2014/main" id="{E62F999F-DDFE-475C-9515-335F39716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9871" y="986028"/>
            <a:ext cx="261257" cy="219456"/>
          </a:xfrm>
          <a:prstGeom prst="rect">
            <a:avLst/>
          </a:prstGeom>
        </p:spPr>
      </p:pic>
      <p:pic>
        <p:nvPicPr>
          <p:cNvPr id="224" name="Graphic 223" descr="Water">
            <a:extLst>
              <a:ext uri="{FF2B5EF4-FFF2-40B4-BE49-F238E27FC236}">
                <a16:creationId xmlns:a16="http://schemas.microsoft.com/office/drawing/2014/main" id="{354E4201-9443-46EB-85AE-157B82D24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8213408" y="1544193"/>
            <a:ext cx="845185" cy="645414"/>
          </a:xfrm>
          <a:prstGeom prst="rect">
            <a:avLst/>
          </a:prstGeom>
        </p:spPr>
      </p:pic>
      <p:pic>
        <p:nvPicPr>
          <p:cNvPr id="225" name="Graphic 224" descr="New Wheelchair">
            <a:extLst>
              <a:ext uri="{FF2B5EF4-FFF2-40B4-BE49-F238E27FC236}">
                <a16:creationId xmlns:a16="http://schemas.microsoft.com/office/drawing/2014/main" id="{EDA9912F-92ED-41BF-825D-CB67E511C8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2133" y="1676964"/>
            <a:ext cx="347733" cy="265542"/>
          </a:xfrm>
          <a:prstGeom prst="rect">
            <a:avLst/>
          </a:prstGeom>
        </p:spPr>
      </p:pic>
      <p:pic>
        <p:nvPicPr>
          <p:cNvPr id="227" name="Graphic 226" descr="Water">
            <a:extLst>
              <a:ext uri="{FF2B5EF4-FFF2-40B4-BE49-F238E27FC236}">
                <a16:creationId xmlns:a16="http://schemas.microsoft.com/office/drawing/2014/main" id="{0EBAA4C2-27B0-4CAC-922F-5A862864FD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8597900" y="2895600"/>
            <a:ext cx="635000" cy="533400"/>
          </a:xfrm>
          <a:prstGeom prst="rect">
            <a:avLst/>
          </a:prstGeom>
        </p:spPr>
      </p:pic>
      <p:pic>
        <p:nvPicPr>
          <p:cNvPr id="228" name="Graphic 227" descr="New Wheelchair">
            <a:extLst>
              <a:ext uri="{FF2B5EF4-FFF2-40B4-BE49-F238E27FC236}">
                <a16:creationId xmlns:a16="http://schemas.microsoft.com/office/drawing/2014/main" id="{35D86975-AFED-4FAC-ADA8-82C5087CB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4771" y="3005328"/>
            <a:ext cx="261257" cy="219456"/>
          </a:xfrm>
          <a:prstGeom prst="rect">
            <a:avLst/>
          </a:prstGeom>
        </p:spPr>
      </p:pic>
      <p:pic>
        <p:nvPicPr>
          <p:cNvPr id="230" name="Graphic 229" descr="Water">
            <a:extLst>
              <a:ext uri="{FF2B5EF4-FFF2-40B4-BE49-F238E27FC236}">
                <a16:creationId xmlns:a16="http://schemas.microsoft.com/office/drawing/2014/main" id="{94DFF16D-D092-4789-A019-B3CD86E6F5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1734800" y="3581400"/>
            <a:ext cx="635000" cy="533400"/>
          </a:xfrm>
          <a:prstGeom prst="rect">
            <a:avLst/>
          </a:prstGeom>
        </p:spPr>
      </p:pic>
      <p:pic>
        <p:nvPicPr>
          <p:cNvPr id="231" name="Graphic 230" descr="New Wheelchair">
            <a:extLst>
              <a:ext uri="{FF2B5EF4-FFF2-40B4-BE49-F238E27FC236}">
                <a16:creationId xmlns:a16="http://schemas.microsoft.com/office/drawing/2014/main" id="{3EF5060D-4B19-4D43-AD8D-54F6A54C8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21671" y="3691128"/>
            <a:ext cx="261257" cy="219456"/>
          </a:xfrm>
          <a:prstGeom prst="rect">
            <a:avLst/>
          </a:prstGeom>
        </p:spPr>
      </p:pic>
      <p:pic>
        <p:nvPicPr>
          <p:cNvPr id="233" name="Graphic 232" descr="Water">
            <a:extLst>
              <a:ext uri="{FF2B5EF4-FFF2-40B4-BE49-F238E27FC236}">
                <a16:creationId xmlns:a16="http://schemas.microsoft.com/office/drawing/2014/main" id="{3A5378E9-6086-4787-87CF-9F9C575165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896600" y="393700"/>
            <a:ext cx="635000" cy="533400"/>
          </a:xfrm>
          <a:prstGeom prst="rect">
            <a:avLst/>
          </a:prstGeom>
        </p:spPr>
      </p:pic>
      <p:pic>
        <p:nvPicPr>
          <p:cNvPr id="234" name="Graphic 233" descr="New Wheelchair">
            <a:extLst>
              <a:ext uri="{FF2B5EF4-FFF2-40B4-BE49-F238E27FC236}">
                <a16:creationId xmlns:a16="http://schemas.microsoft.com/office/drawing/2014/main" id="{09D9DC12-DCCE-4EA9-9C52-9A75B0F0C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3471" y="503428"/>
            <a:ext cx="261257" cy="219456"/>
          </a:xfrm>
          <a:prstGeom prst="rect">
            <a:avLst/>
          </a:prstGeom>
        </p:spPr>
      </p:pic>
      <p:pic>
        <p:nvPicPr>
          <p:cNvPr id="236" name="Graphic 235" descr="Water">
            <a:extLst>
              <a:ext uri="{FF2B5EF4-FFF2-40B4-BE49-F238E27FC236}">
                <a16:creationId xmlns:a16="http://schemas.microsoft.com/office/drawing/2014/main" id="{7AF4D04F-048B-4579-AB68-CA91203516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807692" y="3671129"/>
            <a:ext cx="577273" cy="484909"/>
          </a:xfrm>
          <a:prstGeom prst="rect">
            <a:avLst/>
          </a:prstGeom>
        </p:spPr>
      </p:pic>
      <p:pic>
        <p:nvPicPr>
          <p:cNvPr id="237" name="Graphic 236" descr="New Wheelchair">
            <a:extLst>
              <a:ext uri="{FF2B5EF4-FFF2-40B4-BE49-F238E27FC236}">
                <a16:creationId xmlns:a16="http://schemas.microsoft.com/office/drawing/2014/main" id="{818BDCE2-D545-485C-9A9D-74CC2DC63B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77575" y="3770882"/>
            <a:ext cx="237507" cy="199505"/>
          </a:xfrm>
          <a:prstGeom prst="rect">
            <a:avLst/>
          </a:prstGeom>
        </p:spPr>
      </p:pic>
      <p:pic>
        <p:nvPicPr>
          <p:cNvPr id="239" name="Graphic 238" descr="Water">
            <a:extLst>
              <a:ext uri="{FF2B5EF4-FFF2-40B4-BE49-F238E27FC236}">
                <a16:creationId xmlns:a16="http://schemas.microsoft.com/office/drawing/2014/main" id="{7412737A-2AEA-4332-AB3D-62A474E123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9541785" y="557653"/>
            <a:ext cx="635000" cy="533400"/>
          </a:xfrm>
          <a:prstGeom prst="rect">
            <a:avLst/>
          </a:prstGeom>
        </p:spPr>
      </p:pic>
      <p:pic>
        <p:nvPicPr>
          <p:cNvPr id="240" name="Graphic 239" descr="New Wheelchair">
            <a:extLst>
              <a:ext uri="{FF2B5EF4-FFF2-40B4-BE49-F238E27FC236}">
                <a16:creationId xmlns:a16="http://schemas.microsoft.com/office/drawing/2014/main" id="{D9145F0F-BAFC-43A4-963F-B6E60CDE9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8656" y="667381"/>
            <a:ext cx="261257" cy="219456"/>
          </a:xfrm>
          <a:prstGeom prst="rect">
            <a:avLst/>
          </a:prstGeom>
        </p:spPr>
      </p:pic>
      <p:pic>
        <p:nvPicPr>
          <p:cNvPr id="242" name="Graphic 241" descr="Water">
            <a:extLst>
              <a:ext uri="{FF2B5EF4-FFF2-40B4-BE49-F238E27FC236}">
                <a16:creationId xmlns:a16="http://schemas.microsoft.com/office/drawing/2014/main" id="{F988868E-746D-44FD-A974-BFC5A961C2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8149771" y="5192579"/>
            <a:ext cx="635000" cy="533400"/>
          </a:xfrm>
          <a:prstGeom prst="rect">
            <a:avLst/>
          </a:prstGeom>
        </p:spPr>
      </p:pic>
      <p:pic>
        <p:nvPicPr>
          <p:cNvPr id="243" name="Graphic 242" descr="New Wheelchair">
            <a:extLst>
              <a:ext uri="{FF2B5EF4-FFF2-40B4-BE49-F238E27FC236}">
                <a16:creationId xmlns:a16="http://schemas.microsoft.com/office/drawing/2014/main" id="{8D592201-0344-425D-8D46-0AB91ACF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6642" y="5302307"/>
            <a:ext cx="261257" cy="219456"/>
          </a:xfrm>
          <a:prstGeom prst="rect">
            <a:avLst/>
          </a:prstGeom>
        </p:spPr>
      </p:pic>
      <p:pic>
        <p:nvPicPr>
          <p:cNvPr id="245" name="Graphic 244" descr="Water">
            <a:extLst>
              <a:ext uri="{FF2B5EF4-FFF2-40B4-BE49-F238E27FC236}">
                <a16:creationId xmlns:a16="http://schemas.microsoft.com/office/drawing/2014/main" id="{1835404E-02FE-412B-AA74-14CDB83249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778828" y="3060700"/>
            <a:ext cx="635000" cy="533400"/>
          </a:xfrm>
          <a:prstGeom prst="rect">
            <a:avLst/>
          </a:prstGeom>
        </p:spPr>
      </p:pic>
      <p:pic>
        <p:nvPicPr>
          <p:cNvPr id="246" name="Graphic 245" descr="New Wheelchair">
            <a:extLst>
              <a:ext uri="{FF2B5EF4-FFF2-40B4-BE49-F238E27FC236}">
                <a16:creationId xmlns:a16="http://schemas.microsoft.com/office/drawing/2014/main" id="{9A161B28-544B-4CEC-B3FE-7FEFE47FC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699" y="3170428"/>
            <a:ext cx="261257" cy="219456"/>
          </a:xfrm>
          <a:prstGeom prst="rect">
            <a:avLst/>
          </a:prstGeom>
        </p:spPr>
      </p:pic>
      <p:pic>
        <p:nvPicPr>
          <p:cNvPr id="251" name="Graphic 250" descr="Water">
            <a:extLst>
              <a:ext uri="{FF2B5EF4-FFF2-40B4-BE49-F238E27FC236}">
                <a16:creationId xmlns:a16="http://schemas.microsoft.com/office/drawing/2014/main" id="{A43D5519-F02D-4A81-875B-FA560F2C8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2933700" y="1587500"/>
            <a:ext cx="635000" cy="533400"/>
          </a:xfrm>
          <a:prstGeom prst="rect">
            <a:avLst/>
          </a:prstGeom>
        </p:spPr>
      </p:pic>
      <p:pic>
        <p:nvPicPr>
          <p:cNvPr id="252" name="Graphic 251" descr="New Wheelchair">
            <a:extLst>
              <a:ext uri="{FF2B5EF4-FFF2-40B4-BE49-F238E27FC236}">
                <a16:creationId xmlns:a16="http://schemas.microsoft.com/office/drawing/2014/main" id="{C9D6C956-08AF-483B-97DE-0DC3AF744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571" y="1697228"/>
            <a:ext cx="261257" cy="219456"/>
          </a:xfrm>
          <a:prstGeom prst="rect">
            <a:avLst/>
          </a:prstGeom>
        </p:spPr>
      </p:pic>
      <p:pic>
        <p:nvPicPr>
          <p:cNvPr id="254" name="Graphic 253" descr="Water">
            <a:extLst>
              <a:ext uri="{FF2B5EF4-FFF2-40B4-BE49-F238E27FC236}">
                <a16:creationId xmlns:a16="http://schemas.microsoft.com/office/drawing/2014/main" id="{CD0E09FF-F590-419B-A22D-BE881A5D97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4778828" y="3646883"/>
            <a:ext cx="635000" cy="533400"/>
          </a:xfrm>
          <a:prstGeom prst="rect">
            <a:avLst/>
          </a:prstGeom>
        </p:spPr>
      </p:pic>
      <p:pic>
        <p:nvPicPr>
          <p:cNvPr id="255" name="Graphic 254" descr="New Wheelchair">
            <a:extLst>
              <a:ext uri="{FF2B5EF4-FFF2-40B4-BE49-F238E27FC236}">
                <a16:creationId xmlns:a16="http://schemas.microsoft.com/office/drawing/2014/main" id="{42F504BE-CF6A-4ED9-BF44-FBFF5D92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699" y="3756611"/>
            <a:ext cx="261257" cy="219456"/>
          </a:xfrm>
          <a:prstGeom prst="rect">
            <a:avLst/>
          </a:prstGeom>
        </p:spPr>
      </p:pic>
      <p:pic>
        <p:nvPicPr>
          <p:cNvPr id="257" name="Graphic 256" descr="Water">
            <a:extLst>
              <a:ext uri="{FF2B5EF4-FFF2-40B4-BE49-F238E27FC236}">
                <a16:creationId xmlns:a16="http://schemas.microsoft.com/office/drawing/2014/main" id="{0D725B4A-808C-48ED-B780-FFE37E18F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7642835" y="4128113"/>
            <a:ext cx="635000" cy="533400"/>
          </a:xfrm>
          <a:prstGeom prst="rect">
            <a:avLst/>
          </a:prstGeom>
        </p:spPr>
      </p:pic>
      <p:pic>
        <p:nvPicPr>
          <p:cNvPr id="258" name="Graphic 257" descr="New Wheelchair">
            <a:extLst>
              <a:ext uri="{FF2B5EF4-FFF2-40B4-BE49-F238E27FC236}">
                <a16:creationId xmlns:a16="http://schemas.microsoft.com/office/drawing/2014/main" id="{93D3DFD1-2FF6-4E06-9A2B-06465E9D1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9706" y="4237841"/>
            <a:ext cx="261257" cy="219456"/>
          </a:xfrm>
          <a:prstGeom prst="rect">
            <a:avLst/>
          </a:prstGeom>
        </p:spPr>
      </p:pic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8C05633-8A40-4E6D-8387-2CEB469A9870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260" name="Graphic 259" descr="Water">
              <a:extLst>
                <a:ext uri="{FF2B5EF4-FFF2-40B4-BE49-F238E27FC236}">
                  <a16:creationId xmlns:a16="http://schemas.microsoft.com/office/drawing/2014/main" id="{F5E92EE0-A9D1-4F49-8056-C2396AA7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61" name="Graphic 260" descr="New Wheelchair">
              <a:extLst>
                <a:ext uri="{FF2B5EF4-FFF2-40B4-BE49-F238E27FC236}">
                  <a16:creationId xmlns:a16="http://schemas.microsoft.com/office/drawing/2014/main" id="{77AAFF19-DF17-4301-A4BE-C2B58BD4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860D9C0-5BA0-41A0-B0D7-A8715F089516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263" name="Graphic 262" descr="Water">
              <a:extLst>
                <a:ext uri="{FF2B5EF4-FFF2-40B4-BE49-F238E27FC236}">
                  <a16:creationId xmlns:a16="http://schemas.microsoft.com/office/drawing/2014/main" id="{0BE0591C-E99C-466D-894C-B00446DA1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64" name="Graphic 263" descr="New Wheelchair">
              <a:extLst>
                <a:ext uri="{FF2B5EF4-FFF2-40B4-BE49-F238E27FC236}">
                  <a16:creationId xmlns:a16="http://schemas.microsoft.com/office/drawing/2014/main" id="{E3F290BD-0791-40C8-8BAC-BF94951B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5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DAA7F21-9D31-4001-88E0-23A7E9C8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0" y="0"/>
            <a:ext cx="12208342" cy="68636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A988A9-1E80-404D-A829-7488E74B6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904192"/>
              </p:ext>
            </p:extLst>
          </p:nvPr>
        </p:nvGraphicFramePr>
        <p:xfrm>
          <a:off x="0" y="150443"/>
          <a:ext cx="12192000" cy="669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1DC597-D417-4CE1-8921-EF9BF0339D84}"/>
              </a:ext>
            </a:extLst>
          </p:cNvPr>
          <p:cNvSpPr/>
          <p:nvPr/>
        </p:nvSpPr>
        <p:spPr>
          <a:xfrm>
            <a:off x="149280" y="3941572"/>
            <a:ext cx="1859588" cy="163691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Public Spaces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Parks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Shops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Businesses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Restaurants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609D892-6E53-4AC0-9B72-CCC4C9B42D5E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6F572D0F-CB68-46A4-A06B-AE54F6D39435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22" name="Seletor">
              <a:extLst>
                <a:ext uri="{FF2B5EF4-FFF2-40B4-BE49-F238E27FC236}">
                  <a16:creationId xmlns:a16="http://schemas.microsoft.com/office/drawing/2014/main" id="{8D8842A5-FA48-45AE-81B2-BCDA6D7FA711}"/>
                </a:ext>
              </a:extLst>
            </p:cNvPr>
            <p:cNvSpPr/>
            <p:nvPr/>
          </p:nvSpPr>
          <p:spPr>
            <a:xfrm>
              <a:off x="328137" y="6601762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6" name="Graphic 125" descr="Cursor">
            <a:extLst>
              <a:ext uri="{FF2B5EF4-FFF2-40B4-BE49-F238E27FC236}">
                <a16:creationId xmlns:a16="http://schemas.microsoft.com/office/drawing/2014/main" id="{09C05A51-0903-43F2-AF6E-D33B36DF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368991">
            <a:off x="1282384" y="6188328"/>
            <a:ext cx="623856" cy="623856"/>
          </a:xfrm>
          <a:prstGeom prst="rect">
            <a:avLst/>
          </a:prstGeom>
        </p:spPr>
      </p:pic>
      <p:sp>
        <p:nvSpPr>
          <p:cNvPr id="128" name="Seletor">
            <a:extLst>
              <a:ext uri="{FF2B5EF4-FFF2-40B4-BE49-F238E27FC236}">
                <a16:creationId xmlns:a16="http://schemas.microsoft.com/office/drawing/2014/main" id="{EBF27CE0-FBFF-4708-974F-F2C2AD5A9C17}"/>
              </a:ext>
            </a:extLst>
          </p:cNvPr>
          <p:cNvSpPr/>
          <p:nvPr/>
        </p:nvSpPr>
        <p:spPr>
          <a:xfrm>
            <a:off x="341639" y="4193324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Seletor">
            <a:extLst>
              <a:ext uri="{FF2B5EF4-FFF2-40B4-BE49-F238E27FC236}">
                <a16:creationId xmlns:a16="http://schemas.microsoft.com/office/drawing/2014/main" id="{CEF92CD4-80BD-45DF-B742-BB555CD5B2E6}"/>
              </a:ext>
            </a:extLst>
          </p:cNvPr>
          <p:cNvSpPr/>
          <p:nvPr/>
        </p:nvSpPr>
        <p:spPr>
          <a:xfrm>
            <a:off x="333041" y="4432788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Seletor">
            <a:extLst>
              <a:ext uri="{FF2B5EF4-FFF2-40B4-BE49-F238E27FC236}">
                <a16:creationId xmlns:a16="http://schemas.microsoft.com/office/drawing/2014/main" id="{4DC78751-63B5-46D5-888A-C1AAE03B4CF2}"/>
              </a:ext>
            </a:extLst>
          </p:cNvPr>
          <p:cNvSpPr/>
          <p:nvPr/>
        </p:nvSpPr>
        <p:spPr>
          <a:xfrm>
            <a:off x="333041" y="4680187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Seletor">
            <a:extLst>
              <a:ext uri="{FF2B5EF4-FFF2-40B4-BE49-F238E27FC236}">
                <a16:creationId xmlns:a16="http://schemas.microsoft.com/office/drawing/2014/main" id="{EED89379-0A70-40FF-B5FB-4C20E020ABA2}"/>
              </a:ext>
            </a:extLst>
          </p:cNvPr>
          <p:cNvSpPr/>
          <p:nvPr/>
        </p:nvSpPr>
        <p:spPr>
          <a:xfrm>
            <a:off x="341639" y="4927587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Seletor">
            <a:extLst>
              <a:ext uri="{FF2B5EF4-FFF2-40B4-BE49-F238E27FC236}">
                <a16:creationId xmlns:a16="http://schemas.microsoft.com/office/drawing/2014/main" id="{D971B954-3C44-43BE-81DC-D264158D60BF}"/>
              </a:ext>
            </a:extLst>
          </p:cNvPr>
          <p:cNvSpPr/>
          <p:nvPr/>
        </p:nvSpPr>
        <p:spPr>
          <a:xfrm>
            <a:off x="342244" y="5155960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31C888-2E66-4093-A9AB-0F7BB0988285}"/>
              </a:ext>
            </a:extLst>
          </p:cNvPr>
          <p:cNvGrpSpPr/>
          <p:nvPr/>
        </p:nvGrpSpPr>
        <p:grpSpPr>
          <a:xfrm>
            <a:off x="109378" y="86581"/>
            <a:ext cx="3593300" cy="1769427"/>
            <a:chOff x="131150" y="326073"/>
            <a:chExt cx="3593300" cy="176942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D8490A-E811-4CE9-A799-4E3AE6C388CD}"/>
                </a:ext>
              </a:extLst>
            </p:cNvPr>
            <p:cNvSpPr/>
            <p:nvPr/>
          </p:nvSpPr>
          <p:spPr>
            <a:xfrm>
              <a:off x="131150" y="326073"/>
              <a:ext cx="3593300" cy="1769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720F36-7652-43CD-A2A1-A1DCF52D1EB4}"/>
                </a:ext>
              </a:extLst>
            </p:cNvPr>
            <p:cNvSpPr txBox="1"/>
            <p:nvPr/>
          </p:nvSpPr>
          <p:spPr>
            <a:xfrm>
              <a:off x="335500" y="470569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Compare locations</a:t>
              </a:r>
            </a:p>
          </p:txBody>
        </p:sp>
        <p:pic>
          <p:nvPicPr>
            <p:cNvPr id="23" name="Graphic 22" descr="Scales of justice">
              <a:extLst>
                <a:ext uri="{FF2B5EF4-FFF2-40B4-BE49-F238E27FC236}">
                  <a16:creationId xmlns:a16="http://schemas.microsoft.com/office/drawing/2014/main" id="{76D706DE-6A88-4C03-9FAA-63993DB25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157804" y="500271"/>
              <a:ext cx="309928" cy="3099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B72311-9F01-4D85-BA60-8D90B66A4B27}"/>
                </a:ext>
              </a:extLst>
            </p:cNvPr>
            <p:cNvSpPr txBox="1"/>
            <p:nvPr/>
          </p:nvSpPr>
          <p:spPr>
            <a:xfrm>
              <a:off x="317455" y="936852"/>
              <a:ext cx="2816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Western University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Fanshawe College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Downtown London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43ADE-9237-4B06-990C-1B5A3A1C01AF}"/>
              </a:ext>
            </a:extLst>
          </p:cNvPr>
          <p:cNvGrpSpPr/>
          <p:nvPr/>
        </p:nvGrpSpPr>
        <p:grpSpPr>
          <a:xfrm>
            <a:off x="135070" y="3112247"/>
            <a:ext cx="2061420" cy="723322"/>
            <a:chOff x="135070" y="3112247"/>
            <a:chExt cx="2061420" cy="72332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886C0C-C169-4460-AD03-B5D2AB9E3287}"/>
                </a:ext>
              </a:extLst>
            </p:cNvPr>
            <p:cNvSpPr/>
            <p:nvPr/>
          </p:nvSpPr>
          <p:spPr>
            <a:xfrm>
              <a:off x="135070" y="3112247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Within (Distance):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B3B36-9C53-49A3-99B4-D32696ACA9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28" y="3515035"/>
              <a:ext cx="159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62387F-EE4B-487E-BF36-E86F03B93BD2}"/>
                </a:ext>
              </a:extLst>
            </p:cNvPr>
            <p:cNvSpPr txBox="1"/>
            <p:nvPr/>
          </p:nvSpPr>
          <p:spPr>
            <a:xfrm>
              <a:off x="336903" y="3558570"/>
              <a:ext cx="185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2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0.5     1     5     10     20 km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D0FE07-18B1-4B70-AF6F-D7005E2B0AE0}"/>
                </a:ext>
              </a:extLst>
            </p:cNvPr>
            <p:cNvSpPr/>
            <p:nvPr/>
          </p:nvSpPr>
          <p:spPr>
            <a:xfrm>
              <a:off x="1021473" y="3423207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E57F04-731F-4E2E-9C62-850F989579EB}"/>
                </a:ext>
              </a:extLst>
            </p:cNvPr>
            <p:cNvCxnSpPr/>
            <p:nvPr/>
          </p:nvCxnSpPr>
          <p:spPr>
            <a:xfrm flipV="1">
              <a:off x="311269" y="3472544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CE30C-2659-4483-9B67-8FA4EA943FE1}"/>
                </a:ext>
              </a:extLst>
            </p:cNvPr>
            <p:cNvCxnSpPr/>
            <p:nvPr/>
          </p:nvCxnSpPr>
          <p:spPr>
            <a:xfrm flipV="1">
              <a:off x="1925754" y="3469138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47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DAA7F21-9D31-4001-88E0-23A7E9C8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0" y="0"/>
            <a:ext cx="12208342" cy="68636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A988A9-1E80-404D-A829-7488E74B6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416333"/>
              </p:ext>
            </p:extLst>
          </p:nvPr>
        </p:nvGraphicFramePr>
        <p:xfrm>
          <a:off x="0" y="150443"/>
          <a:ext cx="12192000" cy="669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1DC597-D417-4CE1-8921-EF9BF0339D84}"/>
              </a:ext>
            </a:extLst>
          </p:cNvPr>
          <p:cNvSpPr/>
          <p:nvPr/>
        </p:nvSpPr>
        <p:spPr>
          <a:xfrm>
            <a:off x="149280" y="3941572"/>
            <a:ext cx="1859588" cy="163691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Public Spaces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Parks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Shops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Businesses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Restaurants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609D892-6E53-4AC0-9B72-CCC4C9B42D5E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6F572D0F-CB68-46A4-A06B-AE54F6D39435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22" name="Seletor">
              <a:extLst>
                <a:ext uri="{FF2B5EF4-FFF2-40B4-BE49-F238E27FC236}">
                  <a16:creationId xmlns:a16="http://schemas.microsoft.com/office/drawing/2014/main" id="{8D8842A5-FA48-45AE-81B2-BCDA6D7FA711}"/>
                </a:ext>
              </a:extLst>
            </p:cNvPr>
            <p:cNvSpPr/>
            <p:nvPr/>
          </p:nvSpPr>
          <p:spPr>
            <a:xfrm>
              <a:off x="328137" y="6601762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6" name="Graphic 125" descr="Cursor">
            <a:extLst>
              <a:ext uri="{FF2B5EF4-FFF2-40B4-BE49-F238E27FC236}">
                <a16:creationId xmlns:a16="http://schemas.microsoft.com/office/drawing/2014/main" id="{09C05A51-0903-43F2-AF6E-D33B36DFF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80503">
            <a:off x="354006" y="5059011"/>
            <a:ext cx="623856" cy="623856"/>
          </a:xfrm>
          <a:prstGeom prst="rect">
            <a:avLst/>
          </a:prstGeom>
        </p:spPr>
      </p:pic>
      <p:sp>
        <p:nvSpPr>
          <p:cNvPr id="128" name="Seletor">
            <a:extLst>
              <a:ext uri="{FF2B5EF4-FFF2-40B4-BE49-F238E27FC236}">
                <a16:creationId xmlns:a16="http://schemas.microsoft.com/office/drawing/2014/main" id="{EBF27CE0-FBFF-4708-974F-F2C2AD5A9C17}"/>
              </a:ext>
            </a:extLst>
          </p:cNvPr>
          <p:cNvSpPr/>
          <p:nvPr/>
        </p:nvSpPr>
        <p:spPr>
          <a:xfrm>
            <a:off x="341639" y="4193324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Seletor">
            <a:extLst>
              <a:ext uri="{FF2B5EF4-FFF2-40B4-BE49-F238E27FC236}">
                <a16:creationId xmlns:a16="http://schemas.microsoft.com/office/drawing/2014/main" id="{CEF92CD4-80BD-45DF-B742-BB555CD5B2E6}"/>
              </a:ext>
            </a:extLst>
          </p:cNvPr>
          <p:cNvSpPr/>
          <p:nvPr/>
        </p:nvSpPr>
        <p:spPr>
          <a:xfrm>
            <a:off x="333041" y="4432788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Seletor">
            <a:extLst>
              <a:ext uri="{FF2B5EF4-FFF2-40B4-BE49-F238E27FC236}">
                <a16:creationId xmlns:a16="http://schemas.microsoft.com/office/drawing/2014/main" id="{4DC78751-63B5-46D5-888A-C1AAE03B4CF2}"/>
              </a:ext>
            </a:extLst>
          </p:cNvPr>
          <p:cNvSpPr/>
          <p:nvPr/>
        </p:nvSpPr>
        <p:spPr>
          <a:xfrm>
            <a:off x="333041" y="4680187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1" name="Seletor">
            <a:extLst>
              <a:ext uri="{FF2B5EF4-FFF2-40B4-BE49-F238E27FC236}">
                <a16:creationId xmlns:a16="http://schemas.microsoft.com/office/drawing/2014/main" id="{EED89379-0A70-40FF-B5FB-4C20E020ABA2}"/>
              </a:ext>
            </a:extLst>
          </p:cNvPr>
          <p:cNvSpPr/>
          <p:nvPr/>
        </p:nvSpPr>
        <p:spPr>
          <a:xfrm>
            <a:off x="341639" y="4927587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31C888-2E66-4093-A9AB-0F7BB0988285}"/>
              </a:ext>
            </a:extLst>
          </p:cNvPr>
          <p:cNvGrpSpPr/>
          <p:nvPr/>
        </p:nvGrpSpPr>
        <p:grpSpPr>
          <a:xfrm>
            <a:off x="109378" y="86581"/>
            <a:ext cx="3593300" cy="1769427"/>
            <a:chOff x="131150" y="326073"/>
            <a:chExt cx="3593300" cy="176942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CD8490A-E811-4CE9-A799-4E3AE6C388CD}"/>
                </a:ext>
              </a:extLst>
            </p:cNvPr>
            <p:cNvSpPr/>
            <p:nvPr/>
          </p:nvSpPr>
          <p:spPr>
            <a:xfrm>
              <a:off x="131150" y="326073"/>
              <a:ext cx="3593300" cy="1769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720F36-7652-43CD-A2A1-A1DCF52D1EB4}"/>
                </a:ext>
              </a:extLst>
            </p:cNvPr>
            <p:cNvSpPr txBox="1"/>
            <p:nvPr/>
          </p:nvSpPr>
          <p:spPr>
            <a:xfrm>
              <a:off x="335500" y="470569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Compare locations</a:t>
              </a:r>
            </a:p>
          </p:txBody>
        </p:sp>
        <p:pic>
          <p:nvPicPr>
            <p:cNvPr id="23" name="Graphic 22" descr="Scales of justice">
              <a:extLst>
                <a:ext uri="{FF2B5EF4-FFF2-40B4-BE49-F238E27FC236}">
                  <a16:creationId xmlns:a16="http://schemas.microsoft.com/office/drawing/2014/main" id="{76D706DE-6A88-4C03-9FAA-63993DB25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157804" y="500271"/>
              <a:ext cx="309928" cy="3099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B72311-9F01-4D85-BA60-8D90B66A4B27}"/>
                </a:ext>
              </a:extLst>
            </p:cNvPr>
            <p:cNvSpPr txBox="1"/>
            <p:nvPr/>
          </p:nvSpPr>
          <p:spPr>
            <a:xfrm>
              <a:off x="317455" y="936852"/>
              <a:ext cx="2816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Western University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Fanshawe College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Downtown London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43ADE-9237-4B06-990C-1B5A3A1C01AF}"/>
              </a:ext>
            </a:extLst>
          </p:cNvPr>
          <p:cNvGrpSpPr/>
          <p:nvPr/>
        </p:nvGrpSpPr>
        <p:grpSpPr>
          <a:xfrm>
            <a:off x="135070" y="3112247"/>
            <a:ext cx="2061420" cy="723322"/>
            <a:chOff x="135070" y="3112247"/>
            <a:chExt cx="2061420" cy="72332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886C0C-C169-4460-AD03-B5D2AB9E3287}"/>
                </a:ext>
              </a:extLst>
            </p:cNvPr>
            <p:cNvSpPr/>
            <p:nvPr/>
          </p:nvSpPr>
          <p:spPr>
            <a:xfrm>
              <a:off x="135070" y="3112247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Within (Distance):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B3B36-9C53-49A3-99B4-D32696ACA9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28" y="3515035"/>
              <a:ext cx="159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62387F-EE4B-487E-BF36-E86F03B93BD2}"/>
                </a:ext>
              </a:extLst>
            </p:cNvPr>
            <p:cNvSpPr txBox="1"/>
            <p:nvPr/>
          </p:nvSpPr>
          <p:spPr>
            <a:xfrm>
              <a:off x="336903" y="3558570"/>
              <a:ext cx="185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2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0.5     1     5     10     20 km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D0FE07-18B1-4B70-AF6F-D7005E2B0AE0}"/>
                </a:ext>
              </a:extLst>
            </p:cNvPr>
            <p:cNvSpPr/>
            <p:nvPr/>
          </p:nvSpPr>
          <p:spPr>
            <a:xfrm>
              <a:off x="1021473" y="3423207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E57F04-731F-4E2E-9C62-850F989579EB}"/>
                </a:ext>
              </a:extLst>
            </p:cNvPr>
            <p:cNvCxnSpPr/>
            <p:nvPr/>
          </p:nvCxnSpPr>
          <p:spPr>
            <a:xfrm flipV="1">
              <a:off x="311269" y="3472544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CE30C-2659-4483-9B67-8FA4EA943FE1}"/>
                </a:ext>
              </a:extLst>
            </p:cNvPr>
            <p:cNvCxnSpPr/>
            <p:nvPr/>
          </p:nvCxnSpPr>
          <p:spPr>
            <a:xfrm flipV="1">
              <a:off x="1925754" y="3469138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26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DAA7F21-9D31-4001-88E0-23A7E9C8E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-78452" y="-2805"/>
            <a:ext cx="12208342" cy="686361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A988A9-1E80-404D-A829-7488E74B6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366009"/>
              </p:ext>
            </p:extLst>
          </p:nvPr>
        </p:nvGraphicFramePr>
        <p:xfrm>
          <a:off x="0" y="150443"/>
          <a:ext cx="12192000" cy="669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609D892-6E53-4AC0-9B72-CCC4C9B42D5E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6F572D0F-CB68-46A4-A06B-AE54F6D39435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22" name="Seletor">
              <a:extLst>
                <a:ext uri="{FF2B5EF4-FFF2-40B4-BE49-F238E27FC236}">
                  <a16:creationId xmlns:a16="http://schemas.microsoft.com/office/drawing/2014/main" id="{8D8842A5-FA48-45AE-81B2-BCDA6D7FA711}"/>
                </a:ext>
              </a:extLst>
            </p:cNvPr>
            <p:cNvSpPr/>
            <p:nvPr/>
          </p:nvSpPr>
          <p:spPr>
            <a:xfrm>
              <a:off x="328137" y="6601762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9DD91F-D5A4-4331-9528-DB182C0A3683}"/>
              </a:ext>
            </a:extLst>
          </p:cNvPr>
          <p:cNvSpPr/>
          <p:nvPr/>
        </p:nvSpPr>
        <p:spPr>
          <a:xfrm>
            <a:off x="149280" y="3941572"/>
            <a:ext cx="1859588" cy="163691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Public Spaces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Parks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Shops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Businesses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Restaurants</a:t>
            </a:r>
          </a:p>
        </p:txBody>
      </p:sp>
      <p:sp>
        <p:nvSpPr>
          <p:cNvPr id="26" name="Seletor">
            <a:extLst>
              <a:ext uri="{FF2B5EF4-FFF2-40B4-BE49-F238E27FC236}">
                <a16:creationId xmlns:a16="http://schemas.microsoft.com/office/drawing/2014/main" id="{70ED05C2-11E4-489A-99E0-FAD0887CE038}"/>
              </a:ext>
            </a:extLst>
          </p:cNvPr>
          <p:cNvSpPr/>
          <p:nvPr/>
        </p:nvSpPr>
        <p:spPr>
          <a:xfrm>
            <a:off x="341639" y="4193324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Seletor">
            <a:extLst>
              <a:ext uri="{FF2B5EF4-FFF2-40B4-BE49-F238E27FC236}">
                <a16:creationId xmlns:a16="http://schemas.microsoft.com/office/drawing/2014/main" id="{CEF17588-F880-4A97-9C0B-BDE64A93B2B2}"/>
              </a:ext>
            </a:extLst>
          </p:cNvPr>
          <p:cNvSpPr/>
          <p:nvPr/>
        </p:nvSpPr>
        <p:spPr>
          <a:xfrm>
            <a:off x="333041" y="4432788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Seletor">
            <a:extLst>
              <a:ext uri="{FF2B5EF4-FFF2-40B4-BE49-F238E27FC236}">
                <a16:creationId xmlns:a16="http://schemas.microsoft.com/office/drawing/2014/main" id="{66667B6B-ADEC-4C16-86E0-5D5499528F40}"/>
              </a:ext>
            </a:extLst>
          </p:cNvPr>
          <p:cNvSpPr/>
          <p:nvPr/>
        </p:nvSpPr>
        <p:spPr>
          <a:xfrm>
            <a:off x="333041" y="4680187"/>
            <a:ext cx="122905" cy="140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Cursor">
            <a:extLst>
              <a:ext uri="{FF2B5EF4-FFF2-40B4-BE49-F238E27FC236}">
                <a16:creationId xmlns:a16="http://schemas.microsoft.com/office/drawing/2014/main" id="{F1899CAF-63A2-4050-A217-BF99CAAC5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352" y="5097666"/>
            <a:ext cx="623856" cy="6238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FCFC1-0514-4596-8B23-F2191AA3E78D}"/>
              </a:ext>
            </a:extLst>
          </p:cNvPr>
          <p:cNvGrpSpPr/>
          <p:nvPr/>
        </p:nvGrpSpPr>
        <p:grpSpPr>
          <a:xfrm>
            <a:off x="109378" y="86581"/>
            <a:ext cx="3593300" cy="1769427"/>
            <a:chOff x="131150" y="326073"/>
            <a:chExt cx="3593300" cy="176942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C69F11-494C-4D48-8840-7D8DF228C89A}"/>
                </a:ext>
              </a:extLst>
            </p:cNvPr>
            <p:cNvSpPr/>
            <p:nvPr/>
          </p:nvSpPr>
          <p:spPr>
            <a:xfrm>
              <a:off x="131150" y="326073"/>
              <a:ext cx="3593300" cy="17694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BD2B32-EC95-48CD-AD18-EFF91281D362}"/>
                </a:ext>
              </a:extLst>
            </p:cNvPr>
            <p:cNvSpPr txBox="1"/>
            <p:nvPr/>
          </p:nvSpPr>
          <p:spPr>
            <a:xfrm>
              <a:off x="335500" y="470569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Compare locations</a:t>
              </a:r>
            </a:p>
          </p:txBody>
        </p:sp>
        <p:pic>
          <p:nvPicPr>
            <p:cNvPr id="19" name="Graphic 18" descr="Scales of justice">
              <a:extLst>
                <a:ext uri="{FF2B5EF4-FFF2-40B4-BE49-F238E27FC236}">
                  <a16:creationId xmlns:a16="http://schemas.microsoft.com/office/drawing/2014/main" id="{334C88C9-3230-4B51-9BD6-2E7DE5A4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157804" y="500271"/>
              <a:ext cx="309928" cy="30992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422E8-8883-499A-956B-F1A39BCFC102}"/>
                </a:ext>
              </a:extLst>
            </p:cNvPr>
            <p:cNvSpPr txBox="1"/>
            <p:nvPr/>
          </p:nvSpPr>
          <p:spPr>
            <a:xfrm>
              <a:off x="317455" y="936852"/>
              <a:ext cx="2816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Western University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Fanshawe College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>
                  <a:solidFill>
                    <a:schemeClr val="bg2">
                      <a:lumMod val="50000"/>
                    </a:schemeClr>
                  </a:solidFill>
                </a:rPr>
                <a:t>Downtown London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E52072-C9F2-465C-A409-2E5A453154B5}"/>
              </a:ext>
            </a:extLst>
          </p:cNvPr>
          <p:cNvGrpSpPr/>
          <p:nvPr/>
        </p:nvGrpSpPr>
        <p:grpSpPr>
          <a:xfrm>
            <a:off x="135070" y="3112247"/>
            <a:ext cx="2061420" cy="723322"/>
            <a:chOff x="135070" y="3112247"/>
            <a:chExt cx="2061420" cy="7233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826A845-6D8F-4687-8655-39FDF9245144}"/>
                </a:ext>
              </a:extLst>
            </p:cNvPr>
            <p:cNvSpPr/>
            <p:nvPr/>
          </p:nvSpPr>
          <p:spPr>
            <a:xfrm>
              <a:off x="135070" y="3112247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Within (Distance):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39D0E1-EA03-460D-90CB-3950747BB44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28" y="3515035"/>
              <a:ext cx="1592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1B19EC-9D5A-41AC-AF91-CF13C576BB9D}"/>
                </a:ext>
              </a:extLst>
            </p:cNvPr>
            <p:cNvSpPr txBox="1"/>
            <p:nvPr/>
          </p:nvSpPr>
          <p:spPr>
            <a:xfrm>
              <a:off x="336903" y="3558570"/>
              <a:ext cx="185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2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0.5     1     5     10     20 km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0C2963-63F0-408D-ACE8-432C983D29E9}"/>
                </a:ext>
              </a:extLst>
            </p:cNvPr>
            <p:cNvSpPr/>
            <p:nvPr/>
          </p:nvSpPr>
          <p:spPr>
            <a:xfrm>
              <a:off x="1021473" y="3423207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EA51F-1CFF-44EB-826D-554673EDC128}"/>
                </a:ext>
              </a:extLst>
            </p:cNvPr>
            <p:cNvCxnSpPr/>
            <p:nvPr/>
          </p:nvCxnSpPr>
          <p:spPr>
            <a:xfrm flipV="1">
              <a:off x="311269" y="3472544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5CF8966-91C9-4A17-B242-C28461E8417E}"/>
                </a:ext>
              </a:extLst>
            </p:cNvPr>
            <p:cNvCxnSpPr/>
            <p:nvPr/>
          </p:nvCxnSpPr>
          <p:spPr>
            <a:xfrm flipV="1">
              <a:off x="1925754" y="3469138"/>
              <a:ext cx="0" cy="86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64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ackground">
            <a:extLst>
              <a:ext uri="{FF2B5EF4-FFF2-40B4-BE49-F238E27FC236}">
                <a16:creationId xmlns:a16="http://schemas.microsoft.com/office/drawing/2014/main" id="{2641AA06-69ED-4D5F-AE73-92B1C5024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15235"/>
            <a:ext cx="12208342" cy="686361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074B57-573C-4150-8E70-F043F737A27B}"/>
              </a:ext>
            </a:extLst>
          </p:cNvPr>
          <p:cNvGrpSpPr/>
          <p:nvPr/>
        </p:nvGrpSpPr>
        <p:grpSpPr>
          <a:xfrm>
            <a:off x="6121400" y="1447800"/>
            <a:ext cx="635000" cy="533400"/>
            <a:chOff x="5638800" y="2971800"/>
            <a:chExt cx="2222500" cy="2222500"/>
          </a:xfrm>
        </p:grpSpPr>
        <p:pic>
          <p:nvPicPr>
            <p:cNvPr id="30" name="Graphic 29" descr="Water">
              <a:extLst>
                <a:ext uri="{FF2B5EF4-FFF2-40B4-BE49-F238E27FC236}">
                  <a16:creationId xmlns:a16="http://schemas.microsoft.com/office/drawing/2014/main" id="{78A07695-9FA5-4463-B543-A01EB716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1" name="Graphic 30" descr="New Wheelchair">
              <a:extLst>
                <a:ext uri="{FF2B5EF4-FFF2-40B4-BE49-F238E27FC236}">
                  <a16:creationId xmlns:a16="http://schemas.microsoft.com/office/drawing/2014/main" id="{EA39239A-CDBB-4AF4-8CDA-3DC8D1F1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318500" y="1600200"/>
            <a:ext cx="635000" cy="533400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Supprt Services">
            <a:extLst>
              <a:ext uri="{FF2B5EF4-FFF2-40B4-BE49-F238E27FC236}">
                <a16:creationId xmlns:a16="http://schemas.microsoft.com/office/drawing/2014/main" id="{6A3FE55E-3C2C-48E6-A37D-F272C3CBD239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60" name="Graphic 59" descr="Water">
              <a:extLst>
                <a:ext uri="{FF2B5EF4-FFF2-40B4-BE49-F238E27FC236}">
                  <a16:creationId xmlns:a16="http://schemas.microsoft.com/office/drawing/2014/main" id="{D4E77259-38F7-4E92-B2F1-FE702E7F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1" name="Graphic 60" descr="New Wheelchair">
              <a:extLst>
                <a:ext uri="{FF2B5EF4-FFF2-40B4-BE49-F238E27FC236}">
                  <a16:creationId xmlns:a16="http://schemas.microsoft.com/office/drawing/2014/main" id="{6C726E73-4642-4233-BC36-CA47401E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6056541" y="3237229"/>
            <a:ext cx="698500" cy="586740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27623F-D904-4867-89C1-A9A2BED0D993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112" name="Graphic 111" descr="Water">
              <a:extLst>
                <a:ext uri="{FF2B5EF4-FFF2-40B4-BE49-F238E27FC236}">
                  <a16:creationId xmlns:a16="http://schemas.microsoft.com/office/drawing/2014/main" id="{C456CE57-7231-400B-945E-4DEFE9514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3" name="Graphic 112" descr="New Wheelchair">
              <a:extLst>
                <a:ext uri="{FF2B5EF4-FFF2-40B4-BE49-F238E27FC236}">
                  <a16:creationId xmlns:a16="http://schemas.microsoft.com/office/drawing/2014/main" id="{3F936AD2-5117-486D-96CF-3476BBEA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C86E96-2870-4683-AA6B-9EE30CA774C5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115" name="Graphic 114" descr="Water">
              <a:extLst>
                <a:ext uri="{FF2B5EF4-FFF2-40B4-BE49-F238E27FC236}">
                  <a16:creationId xmlns:a16="http://schemas.microsoft.com/office/drawing/2014/main" id="{BFC71875-B87D-4B95-A435-9787F2A5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6" name="Graphic 115" descr="New Wheelchair">
              <a:extLst>
                <a:ext uri="{FF2B5EF4-FFF2-40B4-BE49-F238E27FC236}">
                  <a16:creationId xmlns:a16="http://schemas.microsoft.com/office/drawing/2014/main" id="{BC92FB01-F67D-4F35-AC94-DB641158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810765-EC48-42B9-B7A3-DBBB22F3AEF7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18" name="Graphic 117" descr="Water">
              <a:extLst>
                <a:ext uri="{FF2B5EF4-FFF2-40B4-BE49-F238E27FC236}">
                  <a16:creationId xmlns:a16="http://schemas.microsoft.com/office/drawing/2014/main" id="{4F6693CF-A5AE-40EE-B852-C92726BF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9" name="Graphic 118" descr="New Wheelchair">
              <a:extLst>
                <a:ext uri="{FF2B5EF4-FFF2-40B4-BE49-F238E27FC236}">
                  <a16:creationId xmlns:a16="http://schemas.microsoft.com/office/drawing/2014/main" id="{BF99ED87-DCF4-422F-8453-0DB66255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9724190-B335-44E1-AB47-4F813B1580A8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/>
        </p:grpSpPr>
        <p:pic>
          <p:nvPicPr>
            <p:cNvPr id="121" name="Graphic 120" descr="Water">
              <a:extLst>
                <a:ext uri="{FF2B5EF4-FFF2-40B4-BE49-F238E27FC236}">
                  <a16:creationId xmlns:a16="http://schemas.microsoft.com/office/drawing/2014/main" id="{61F43649-FCE1-4D21-B9C1-6392EB18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2" name="Graphic 121" descr="New Wheelchair">
              <a:extLst>
                <a:ext uri="{FF2B5EF4-FFF2-40B4-BE49-F238E27FC236}">
                  <a16:creationId xmlns:a16="http://schemas.microsoft.com/office/drawing/2014/main" id="{BA18439E-C4BD-4180-92C0-824BF536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294FD4-A981-4023-8F82-E904FD9C066A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B107644-840A-4941-993E-33AFBA54DEC3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1022B66-C104-4977-B49F-93FBC9666FC1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0E4F3059-9393-45F6-AD8A-4EA78D968836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EFCBEB2-E39B-46EB-B7D4-61E0145E7F7F}"/>
                    </a:ext>
                  </a:extLst>
                </p:cNvPr>
                <p:cNvCxnSpPr>
                  <a:stCxn id="143" idx="1"/>
                  <a:endCxn id="143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F0009129-D447-4EA0-A37F-1DA476047116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D01875E-7F71-40C9-858B-169D86895A9B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6FD62AF-B294-42EF-A556-2C6135F34E80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271314-A846-4D94-90C3-2AAC502E002B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61063CF-033A-4E45-BE2E-38697E86A8FC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381620-89B4-45DC-9A59-8FD701BA3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1BA1646-D6A9-44AA-9AC8-23CE0430B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3D32973-C4C7-4235-89E0-CA5816A0BD28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024A871-0976-4377-B8AE-076E23EDBFFF}"/>
              </a:ext>
            </a:extLst>
          </p:cNvPr>
          <p:cNvGrpSpPr/>
          <p:nvPr/>
        </p:nvGrpSpPr>
        <p:grpSpPr>
          <a:xfrm>
            <a:off x="135070" y="4903468"/>
            <a:ext cx="1976352" cy="754100"/>
            <a:chOff x="135070" y="3760466"/>
            <a:chExt cx="1976352" cy="754100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EBDFBB1-753E-4ABB-86CB-484F23847C9E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8FBB69F-17F0-4650-8908-4B56323454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A48F48C-AD5B-4034-B973-939BC260C980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26AAC73-6F01-4E36-ADB8-0FFD7154369E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766E472-8BA7-4242-9929-3FE23FD43FA0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EF9AAD8A-DADE-4B27-8A59-350BEA17B1A7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62" name="Seletor">
              <a:extLst>
                <a:ext uri="{FF2B5EF4-FFF2-40B4-BE49-F238E27FC236}">
                  <a16:creationId xmlns:a16="http://schemas.microsoft.com/office/drawing/2014/main" id="{3771405C-BF74-4032-817E-561BB4A8203B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3" name="London Acessibility Map">
            <a:extLst>
              <a:ext uri="{FF2B5EF4-FFF2-40B4-BE49-F238E27FC236}">
                <a16:creationId xmlns:a16="http://schemas.microsoft.com/office/drawing/2014/main" id="{7F168A10-50C3-4C48-B8D7-AC742CBF5E08}"/>
              </a:ext>
            </a:extLst>
          </p:cNvPr>
          <p:cNvSpPr/>
          <p:nvPr/>
        </p:nvSpPr>
        <p:spPr>
          <a:xfrm>
            <a:off x="10391670" y="4679146"/>
            <a:ext cx="1616959" cy="19013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CA" sz="14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/>
              </a:rPr>
              <a:t>Legend:</a:t>
            </a:r>
          </a:p>
          <a:p>
            <a:r>
              <a:rPr lang="en-CA" sz="14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</a:p>
          <a:p>
            <a:r>
              <a:rPr lang="en-CA" sz="14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Businesses</a:t>
            </a:r>
          </a:p>
          <a:p>
            <a:r>
              <a:rPr lang="en-CA" sz="14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Spaces</a:t>
            </a:r>
          </a:p>
          <a:p>
            <a:r>
              <a:rPr lang="en-CA" sz="1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Parks</a:t>
            </a:r>
          </a:p>
          <a:p>
            <a:r>
              <a:rPr lang="en-CA" sz="14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Shops</a:t>
            </a:r>
          </a:p>
          <a:p>
            <a:r>
              <a:rPr lang="en-CA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Caution Zone</a:t>
            </a:r>
          </a:p>
          <a:p>
            <a:pPr algn="ctr"/>
            <a:endParaRPr lang="en-CA" sz="14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1CB3AE5-5DC4-48FE-9725-24E588557951}"/>
              </a:ext>
            </a:extLst>
          </p:cNvPr>
          <p:cNvGrpSpPr/>
          <p:nvPr/>
        </p:nvGrpSpPr>
        <p:grpSpPr>
          <a:xfrm>
            <a:off x="-50862" y="4319738"/>
            <a:ext cx="635000" cy="533400"/>
            <a:chOff x="5638800" y="2971800"/>
            <a:chExt cx="2222500" cy="2222500"/>
          </a:xfrm>
        </p:grpSpPr>
        <p:pic>
          <p:nvPicPr>
            <p:cNvPr id="128" name="Graphic 127" descr="Water">
              <a:extLst>
                <a:ext uri="{FF2B5EF4-FFF2-40B4-BE49-F238E27FC236}">
                  <a16:creationId xmlns:a16="http://schemas.microsoft.com/office/drawing/2014/main" id="{AA4DB718-E576-4D6B-9A96-3EA23C2BD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9" name="Graphic 128" descr="New Wheelchair">
              <a:extLst>
                <a:ext uri="{FF2B5EF4-FFF2-40B4-BE49-F238E27FC236}">
                  <a16:creationId xmlns:a16="http://schemas.microsoft.com/office/drawing/2014/main" id="{E16B663C-4AAC-4D05-98C9-98930FD72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0C327B-2706-4046-9ACF-C782108078BB}"/>
              </a:ext>
            </a:extLst>
          </p:cNvPr>
          <p:cNvGrpSpPr/>
          <p:nvPr/>
        </p:nvGrpSpPr>
        <p:grpSpPr>
          <a:xfrm>
            <a:off x="149280" y="1363474"/>
            <a:ext cx="1976352" cy="3470656"/>
            <a:chOff x="149280" y="220472"/>
            <a:chExt cx="1976352" cy="347065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2C118C2-9C05-4053-A889-EEE5AFE36A6B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87" name="Accessible Doorway">
              <a:extLst>
                <a:ext uri="{FF2B5EF4-FFF2-40B4-BE49-F238E27FC236}">
                  <a16:creationId xmlns:a16="http://schemas.microsoft.com/office/drawing/2014/main" id="{F8183755-7183-42E6-B5A1-7E020F6BE107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Automatic Doorway">
              <a:extLst>
                <a:ext uri="{FF2B5EF4-FFF2-40B4-BE49-F238E27FC236}">
                  <a16:creationId xmlns:a16="http://schemas.microsoft.com/office/drawing/2014/main" id="{D9213EBB-0E8B-4F73-8EBE-53D66AC247DC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Entrance Ramp">
              <a:extLst>
                <a:ext uri="{FF2B5EF4-FFF2-40B4-BE49-F238E27FC236}">
                  <a16:creationId xmlns:a16="http://schemas.microsoft.com/office/drawing/2014/main" id="{C7461FDE-1EA9-4495-B25D-55F38890EACB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cesssible Parking">
              <a:extLst>
                <a:ext uri="{FF2B5EF4-FFF2-40B4-BE49-F238E27FC236}">
                  <a16:creationId xmlns:a16="http://schemas.microsoft.com/office/drawing/2014/main" id="{AFCA9943-4A86-4B9E-AB30-4D9F030BFA69}"/>
                </a:ext>
              </a:extLst>
            </p:cNvPr>
            <p:cNvSpPr/>
            <p:nvPr/>
          </p:nvSpPr>
          <p:spPr>
            <a:xfrm>
              <a:off x="350427" y="2113712"/>
              <a:ext cx="126179" cy="1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22897539-32BD-44DC-8DB2-B5E3DB19201D}"/>
              </a:ext>
            </a:extLst>
          </p:cNvPr>
          <p:cNvSpPr/>
          <p:nvPr/>
        </p:nvSpPr>
        <p:spPr>
          <a:xfrm>
            <a:off x="8090600" y="2669086"/>
            <a:ext cx="229644" cy="229644"/>
          </a:xfrm>
          <a:prstGeom prst="ellipse">
            <a:avLst/>
          </a:prstGeom>
          <a:ln w="28575"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C0EB94-7DE1-4FA9-A783-01F422664D45}"/>
              </a:ext>
            </a:extLst>
          </p:cNvPr>
          <p:cNvSpPr/>
          <p:nvPr/>
        </p:nvSpPr>
        <p:spPr>
          <a:xfrm>
            <a:off x="131150" y="326073"/>
            <a:ext cx="3593300" cy="424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61312A-13C3-4AF5-AEBD-D8F8FBF1DC9C}"/>
              </a:ext>
            </a:extLst>
          </p:cNvPr>
          <p:cNvSpPr txBox="1"/>
          <p:nvPr/>
        </p:nvSpPr>
        <p:spPr>
          <a:xfrm>
            <a:off x="338046" y="370752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126" name="Graphic 125" descr="Magnifying glass">
            <a:extLst>
              <a:ext uri="{FF2B5EF4-FFF2-40B4-BE49-F238E27FC236}">
                <a16:creationId xmlns:a16="http://schemas.microsoft.com/office/drawing/2014/main" id="{8E732292-777A-42B4-A00D-2DACD454B2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61069" y="402133"/>
            <a:ext cx="309928" cy="3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318500" y="1600200"/>
            <a:ext cx="635000" cy="533400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Supprt Services">
            <a:extLst>
              <a:ext uri="{FF2B5EF4-FFF2-40B4-BE49-F238E27FC236}">
                <a16:creationId xmlns:a16="http://schemas.microsoft.com/office/drawing/2014/main" id="{6A3FE55E-3C2C-48E6-A37D-F272C3CBD239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60" name="Graphic 59" descr="Water">
              <a:extLst>
                <a:ext uri="{FF2B5EF4-FFF2-40B4-BE49-F238E27FC236}">
                  <a16:creationId xmlns:a16="http://schemas.microsoft.com/office/drawing/2014/main" id="{D4E77259-38F7-4E92-B2F1-FE702E7F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1" name="Graphic 60" descr="New Wheelchair">
              <a:extLst>
                <a:ext uri="{FF2B5EF4-FFF2-40B4-BE49-F238E27FC236}">
                  <a16:creationId xmlns:a16="http://schemas.microsoft.com/office/drawing/2014/main" id="{6C726E73-4642-4233-BC36-CA47401E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0C327B-2706-4046-9ACF-C782108078BB}"/>
              </a:ext>
            </a:extLst>
          </p:cNvPr>
          <p:cNvGrpSpPr/>
          <p:nvPr/>
        </p:nvGrpSpPr>
        <p:grpSpPr>
          <a:xfrm>
            <a:off x="149280" y="1337000"/>
            <a:ext cx="1976352" cy="3470656"/>
            <a:chOff x="149280" y="220472"/>
            <a:chExt cx="1976352" cy="347065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2C118C2-9C05-4053-A889-EEE5AFE36A6B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87" name="Accessible Doorway">
              <a:extLst>
                <a:ext uri="{FF2B5EF4-FFF2-40B4-BE49-F238E27FC236}">
                  <a16:creationId xmlns:a16="http://schemas.microsoft.com/office/drawing/2014/main" id="{F8183755-7183-42E6-B5A1-7E020F6BE107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Automatic Doorway">
              <a:extLst>
                <a:ext uri="{FF2B5EF4-FFF2-40B4-BE49-F238E27FC236}">
                  <a16:creationId xmlns:a16="http://schemas.microsoft.com/office/drawing/2014/main" id="{D9213EBB-0E8B-4F73-8EBE-53D66AC247DC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Entrance Ramp">
              <a:extLst>
                <a:ext uri="{FF2B5EF4-FFF2-40B4-BE49-F238E27FC236}">
                  <a16:creationId xmlns:a16="http://schemas.microsoft.com/office/drawing/2014/main" id="{C7461FDE-1EA9-4495-B25D-55F38890EACB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cesssible Parking">
              <a:extLst>
                <a:ext uri="{FF2B5EF4-FFF2-40B4-BE49-F238E27FC236}">
                  <a16:creationId xmlns:a16="http://schemas.microsoft.com/office/drawing/2014/main" id="{AFCA9943-4A86-4B9E-AB30-4D9F030BFA69}"/>
                </a:ext>
              </a:extLst>
            </p:cNvPr>
            <p:cNvSpPr/>
            <p:nvPr/>
          </p:nvSpPr>
          <p:spPr>
            <a:xfrm>
              <a:off x="350427" y="2113712"/>
              <a:ext cx="126179" cy="1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6056541" y="3237229"/>
            <a:ext cx="698500" cy="586740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5C8308-AF90-4773-A65D-1C8719A2D32A}"/>
              </a:ext>
            </a:extLst>
          </p:cNvPr>
          <p:cNvGrpSpPr/>
          <p:nvPr/>
        </p:nvGrpSpPr>
        <p:grpSpPr>
          <a:xfrm>
            <a:off x="149280" y="1337000"/>
            <a:ext cx="1976352" cy="3470656"/>
            <a:chOff x="149280" y="220472"/>
            <a:chExt cx="1976352" cy="3470656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7673CE3-4E99-4CB7-B6B7-DE76AC6B155D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10" name="Accessible Doorway">
              <a:extLst>
                <a:ext uri="{FF2B5EF4-FFF2-40B4-BE49-F238E27FC236}">
                  <a16:creationId xmlns:a16="http://schemas.microsoft.com/office/drawing/2014/main" id="{477DA451-AC14-4A25-9BC5-1FC287C78C8D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Automatic Doorway">
              <a:extLst>
                <a:ext uri="{FF2B5EF4-FFF2-40B4-BE49-F238E27FC236}">
                  <a16:creationId xmlns:a16="http://schemas.microsoft.com/office/drawing/2014/main" id="{8F270CCA-B7FA-4DB9-B66B-8880C1B2ABF4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Entrance Ramp">
              <a:extLst>
                <a:ext uri="{FF2B5EF4-FFF2-40B4-BE49-F238E27FC236}">
                  <a16:creationId xmlns:a16="http://schemas.microsoft.com/office/drawing/2014/main" id="{8E3E2ECC-8F7A-4A49-997E-D009476D97A0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Acesssible Parking">
              <a:extLst>
                <a:ext uri="{FF2B5EF4-FFF2-40B4-BE49-F238E27FC236}">
                  <a16:creationId xmlns:a16="http://schemas.microsoft.com/office/drawing/2014/main" id="{B33D0397-F447-4160-BAD8-8A505AF2953D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15" name="Acesssible Parking">
            <a:extLst>
              <a:ext uri="{FF2B5EF4-FFF2-40B4-BE49-F238E27FC236}">
                <a16:creationId xmlns:a16="http://schemas.microsoft.com/office/drawing/2014/main" id="{D7E1F876-8CF8-4BBD-B621-AB1C1D9ECC97}"/>
              </a:ext>
            </a:extLst>
          </p:cNvPr>
          <p:cNvSpPr/>
          <p:nvPr/>
        </p:nvSpPr>
        <p:spPr>
          <a:xfrm>
            <a:off x="347406" y="44713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9" name="UC Hill">
            <a:extLst>
              <a:ext uri="{FF2B5EF4-FFF2-40B4-BE49-F238E27FC236}">
                <a16:creationId xmlns:a16="http://schemas.microsoft.com/office/drawing/2014/main" id="{7B86A12B-5081-4FFF-A5C8-76096A930C1E}"/>
              </a:ext>
            </a:extLst>
          </p:cNvPr>
          <p:cNvCxnSpPr>
            <a:cxnSpLocks/>
          </p:cNvCxnSpPr>
          <p:nvPr/>
        </p:nvCxnSpPr>
        <p:spPr>
          <a:xfrm>
            <a:off x="7096992" y="4197927"/>
            <a:ext cx="727360" cy="13854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Middlesex - Delaware Path">
            <a:extLst>
              <a:ext uri="{FF2B5EF4-FFF2-40B4-BE49-F238E27FC236}">
                <a16:creationId xmlns:a16="http://schemas.microsoft.com/office/drawing/2014/main" id="{155C3640-83F7-42C4-B72B-80129C3533E0}"/>
              </a:ext>
            </a:extLst>
          </p:cNvPr>
          <p:cNvSpPr/>
          <p:nvPr/>
        </p:nvSpPr>
        <p:spPr>
          <a:xfrm>
            <a:off x="7474945" y="3115442"/>
            <a:ext cx="802793" cy="124383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Path 3 - Skinny">
            <a:extLst>
              <a:ext uri="{FF2B5EF4-FFF2-40B4-BE49-F238E27FC236}">
                <a16:creationId xmlns:a16="http://schemas.microsoft.com/office/drawing/2014/main" id="{F4F9809B-74CB-40DF-92B6-B613DE2EE5D4}"/>
              </a:ext>
            </a:extLst>
          </p:cNvPr>
          <p:cNvGrpSpPr/>
          <p:nvPr/>
        </p:nvGrpSpPr>
        <p:grpSpPr>
          <a:xfrm>
            <a:off x="6480465" y="5098472"/>
            <a:ext cx="832425" cy="331353"/>
            <a:chOff x="6480465" y="5098472"/>
            <a:chExt cx="832425" cy="331353"/>
          </a:xfrm>
        </p:grpSpPr>
        <p:cxnSp>
          <p:nvCxnSpPr>
            <p:cNvPr id="132" name="SS">
              <a:extLst>
                <a:ext uri="{FF2B5EF4-FFF2-40B4-BE49-F238E27FC236}">
                  <a16:creationId xmlns:a16="http://schemas.microsoft.com/office/drawing/2014/main" id="{224421CE-1A6A-4F57-AF8D-C8D81F1496C0}"/>
                </a:ext>
              </a:extLst>
            </p:cNvPr>
            <p:cNvCxnSpPr/>
            <p:nvPr/>
          </p:nvCxnSpPr>
          <p:spPr>
            <a:xfrm>
              <a:off x="6480465" y="5174672"/>
              <a:ext cx="781625" cy="25515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NS">
              <a:extLst>
                <a:ext uri="{FF2B5EF4-FFF2-40B4-BE49-F238E27FC236}">
                  <a16:creationId xmlns:a16="http://schemas.microsoft.com/office/drawing/2014/main" id="{0B51D538-E414-41E2-B1F3-FC0F4C767E23}"/>
                </a:ext>
              </a:extLst>
            </p:cNvPr>
            <p:cNvCxnSpPr>
              <a:cxnSpLocks/>
            </p:cNvCxnSpPr>
            <p:nvPr/>
          </p:nvCxnSpPr>
          <p:spPr>
            <a:xfrm>
              <a:off x="6531265" y="5098472"/>
              <a:ext cx="781625" cy="25515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Path 2">
            <a:extLst>
              <a:ext uri="{FF2B5EF4-FFF2-40B4-BE49-F238E27FC236}">
                <a16:creationId xmlns:a16="http://schemas.microsoft.com/office/drawing/2014/main" id="{15DB772A-A338-409B-8853-5DD2592F46B8}"/>
              </a:ext>
            </a:extLst>
          </p:cNvPr>
          <p:cNvSpPr/>
          <p:nvPr/>
        </p:nvSpPr>
        <p:spPr>
          <a:xfrm rot="840000">
            <a:off x="9842830" y="3904665"/>
            <a:ext cx="531090" cy="831275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Path 1">
            <a:extLst>
              <a:ext uri="{FF2B5EF4-FFF2-40B4-BE49-F238E27FC236}">
                <a16:creationId xmlns:a16="http://schemas.microsoft.com/office/drawing/2014/main" id="{B8123DA0-0F51-4243-8390-0BD5F7F39A2D}"/>
              </a:ext>
            </a:extLst>
          </p:cNvPr>
          <p:cNvGrpSpPr/>
          <p:nvPr/>
        </p:nvGrpSpPr>
        <p:grpSpPr>
          <a:xfrm>
            <a:off x="9838266" y="4326468"/>
            <a:ext cx="406400" cy="165099"/>
            <a:chOff x="9838266" y="4326468"/>
            <a:chExt cx="406400" cy="165099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3442F57-E906-422C-AC8A-9A356098324E}"/>
                </a:ext>
              </a:extLst>
            </p:cNvPr>
            <p:cNvCxnSpPr/>
            <p:nvPr/>
          </p:nvCxnSpPr>
          <p:spPr>
            <a:xfrm>
              <a:off x="9850966" y="4419601"/>
              <a:ext cx="393700" cy="71966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3B97A81-0D70-412C-92B5-B3B62046AEBE}"/>
                </a:ext>
              </a:extLst>
            </p:cNvPr>
            <p:cNvCxnSpPr>
              <a:cxnSpLocks/>
            </p:cNvCxnSpPr>
            <p:nvPr/>
          </p:nvCxnSpPr>
          <p:spPr>
            <a:xfrm>
              <a:off x="9838266" y="4326468"/>
              <a:ext cx="12700" cy="93131"/>
            </a:xfrm>
            <a:prstGeom prst="straightConnector1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675E0A8-B3BD-4766-8E96-1E74EDFCEF20}"/>
              </a:ext>
            </a:extLst>
          </p:cNvPr>
          <p:cNvGrpSpPr/>
          <p:nvPr/>
        </p:nvGrpSpPr>
        <p:grpSpPr>
          <a:xfrm>
            <a:off x="3716523" y="3994763"/>
            <a:ext cx="804029" cy="218891"/>
            <a:chOff x="3757379" y="3994763"/>
            <a:chExt cx="804029" cy="218891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A7396C1-56E9-4DEB-8A6C-9CC915EB83E0}"/>
                </a:ext>
              </a:extLst>
            </p:cNvPr>
            <p:cNvCxnSpPr>
              <a:cxnSpLocks/>
            </p:cNvCxnSpPr>
            <p:nvPr/>
          </p:nvCxnSpPr>
          <p:spPr>
            <a:xfrm>
              <a:off x="3757379" y="4178301"/>
              <a:ext cx="240914" cy="353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25206E6-CB4A-4C6A-AA9B-05785389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293" y="4195977"/>
              <a:ext cx="116507" cy="176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2A93119-81FD-40AD-ADB5-DAC607102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0239" y="4146575"/>
              <a:ext cx="58254" cy="1647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3C8616-21C2-4E5F-8783-8EA7C0D6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493" y="3994763"/>
              <a:ext cx="232915" cy="15181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D0A3AEC-8F82-45DA-8946-5BEAE5ECBC56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19" name="Graphic 118" descr="Water">
              <a:extLst>
                <a:ext uri="{FF2B5EF4-FFF2-40B4-BE49-F238E27FC236}">
                  <a16:creationId xmlns:a16="http://schemas.microsoft.com/office/drawing/2014/main" id="{42E36E34-D158-4A97-8BF9-C600B246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0" name="Graphic 119" descr="New Wheelchair">
              <a:extLst>
                <a:ext uri="{FF2B5EF4-FFF2-40B4-BE49-F238E27FC236}">
                  <a16:creationId xmlns:a16="http://schemas.microsoft.com/office/drawing/2014/main" id="{33CF2D0E-F3CD-4EDF-8C48-0F5CC5F3D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4" name="Weldon">
            <a:extLst>
              <a:ext uri="{FF2B5EF4-FFF2-40B4-BE49-F238E27FC236}">
                <a16:creationId xmlns:a16="http://schemas.microsoft.com/office/drawing/2014/main" id="{CA3CF1B5-378D-4A43-B718-0C4EA3E78A9C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125" name="Graphic 124" descr="Water">
              <a:extLst>
                <a:ext uri="{FF2B5EF4-FFF2-40B4-BE49-F238E27FC236}">
                  <a16:creationId xmlns:a16="http://schemas.microsoft.com/office/drawing/2014/main" id="{83E36F25-0F4B-4ED2-9C40-105A39916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43" name="Graphic 142" descr="New Wheelchair">
              <a:extLst>
                <a:ext uri="{FF2B5EF4-FFF2-40B4-BE49-F238E27FC236}">
                  <a16:creationId xmlns:a16="http://schemas.microsoft.com/office/drawing/2014/main" id="{686BA461-F7CD-4978-9962-CB5A23D6D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A7C294-E76D-4E94-A821-121BE272EC13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798" y="2971800"/>
            <a:chExt cx="2222499" cy="2222501"/>
          </a:xfrm>
        </p:grpSpPr>
        <p:pic>
          <p:nvPicPr>
            <p:cNvPr id="145" name="Graphic 144" descr="Water">
              <a:extLst>
                <a:ext uri="{FF2B5EF4-FFF2-40B4-BE49-F238E27FC236}">
                  <a16:creationId xmlns:a16="http://schemas.microsoft.com/office/drawing/2014/main" id="{690C8C9B-7394-480C-83DE-47CE37469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798" y="2971800"/>
              <a:ext cx="2222499" cy="2222501"/>
            </a:xfrm>
            <a:prstGeom prst="rect">
              <a:avLst/>
            </a:prstGeom>
          </p:spPr>
        </p:pic>
        <p:pic>
          <p:nvPicPr>
            <p:cNvPr id="146" name="Graphic 145" descr="New Wheelchair">
              <a:extLst>
                <a:ext uri="{FF2B5EF4-FFF2-40B4-BE49-F238E27FC236}">
                  <a16:creationId xmlns:a16="http://schemas.microsoft.com/office/drawing/2014/main" id="{F0147A04-460B-4588-A1D8-19703D81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8" y="3429000"/>
              <a:ext cx="914399" cy="914401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CD24302-39AF-43E8-8B32-08F8290B68D8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148" name="Graphic 147" descr="Water">
              <a:extLst>
                <a:ext uri="{FF2B5EF4-FFF2-40B4-BE49-F238E27FC236}">
                  <a16:creationId xmlns:a16="http://schemas.microsoft.com/office/drawing/2014/main" id="{EA6A1427-6D31-465B-8424-7FF53A72B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49" name="Graphic 148" descr="New Wheelchair">
              <a:extLst>
                <a:ext uri="{FF2B5EF4-FFF2-40B4-BE49-F238E27FC236}">
                  <a16:creationId xmlns:a16="http://schemas.microsoft.com/office/drawing/2014/main" id="{09840902-9554-4446-87D3-A751BD56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FADABB4-13C8-4BBB-B1D8-929011012E7C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51" name="Graphic 150" descr="Water">
              <a:extLst>
                <a:ext uri="{FF2B5EF4-FFF2-40B4-BE49-F238E27FC236}">
                  <a16:creationId xmlns:a16="http://schemas.microsoft.com/office/drawing/2014/main" id="{01EB0769-BAB5-4A11-9F2A-12E8DEEA9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52" name="Graphic 151" descr="New Wheelchair">
              <a:extLst>
                <a:ext uri="{FF2B5EF4-FFF2-40B4-BE49-F238E27FC236}">
                  <a16:creationId xmlns:a16="http://schemas.microsoft.com/office/drawing/2014/main" id="{2A29C53F-83D5-48E4-84EF-774ECA0BC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BFBFBB1-E8B7-4120-8E47-28F20F13D279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/>
        </p:grpSpPr>
        <p:pic>
          <p:nvPicPr>
            <p:cNvPr id="154" name="Graphic 153" descr="Water">
              <a:extLst>
                <a:ext uri="{FF2B5EF4-FFF2-40B4-BE49-F238E27FC236}">
                  <a16:creationId xmlns:a16="http://schemas.microsoft.com/office/drawing/2014/main" id="{95CEB73B-6C1E-4C9F-9BCA-88B5E4787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55" name="Graphic 154" descr="New Wheelchair">
              <a:extLst>
                <a:ext uri="{FF2B5EF4-FFF2-40B4-BE49-F238E27FC236}">
                  <a16:creationId xmlns:a16="http://schemas.microsoft.com/office/drawing/2014/main" id="{4D8A4C3F-0A49-427A-A74E-287DFEF82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77F917-CF0B-4C5E-826B-A79FF8B50584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2712D4CA-93E1-4E3E-894F-554090B8C717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517AEC25-E765-4FFB-BE4A-0D0BDDCF35E9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701C57F4-AE15-44AE-A483-8574DBA087B7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350C812-1AE6-47D3-B72C-C7C13A24F220}"/>
                    </a:ext>
                  </a:extLst>
                </p:cNvPr>
                <p:cNvCxnSpPr>
                  <a:stCxn id="163" idx="1"/>
                  <a:endCxn id="163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BC7D64E-BF25-408D-B161-C9CCB40FF798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31F199-EBAF-493F-A846-16A48234F721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274D72C-C1DC-46C7-8EFE-DBE503C5AFA1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4CE5321-88A2-44F3-BE55-461F972192EE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762383D-6844-4B0E-B35C-73263957E536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C893C7B-8B86-4BD9-ADB7-65C725AFB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4FC603-1BCE-4DAC-B4EE-43CA13857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021D67E-AE44-4090-A17A-B423B1B5F984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0238F16-F263-41E8-BD1B-EE59097632A1}"/>
              </a:ext>
            </a:extLst>
          </p:cNvPr>
          <p:cNvGrpSpPr/>
          <p:nvPr/>
        </p:nvGrpSpPr>
        <p:grpSpPr>
          <a:xfrm>
            <a:off x="135070" y="4876994"/>
            <a:ext cx="1976352" cy="754100"/>
            <a:chOff x="135070" y="3760466"/>
            <a:chExt cx="1976352" cy="754100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5C79EBE8-AFA5-41EA-A616-0AA27A0F5A38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18247A7-914F-456E-9715-1D61AF88FB31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64BBE3F-D5DA-4BBC-8943-DC7D50419F52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CC23115-9B6A-4046-A03C-F0EB8C2BA27E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pic>
        <p:nvPicPr>
          <p:cNvPr id="114" name="Graphic 113" descr="Cursor">
            <a:extLst>
              <a:ext uri="{FF2B5EF4-FFF2-40B4-BE49-F238E27FC236}">
                <a16:creationId xmlns:a16="http://schemas.microsoft.com/office/drawing/2014/main" id="{033345BB-431D-4B43-85F7-02B12770CD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8018" y="4460831"/>
            <a:ext cx="623856" cy="623856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FB21F67-A928-4BE2-BB5A-A0683A8ACB78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E6B1B01-7D60-4B77-B58F-B12BF3F7F9AA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78" name="Seletor">
              <a:extLst>
                <a:ext uri="{FF2B5EF4-FFF2-40B4-BE49-F238E27FC236}">
                  <a16:creationId xmlns:a16="http://schemas.microsoft.com/office/drawing/2014/main" id="{D13D2CC6-4E2F-4880-ABCD-5FAEAEDB07CD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FE5D87E-8693-4634-961B-DB4516DF10BC}"/>
              </a:ext>
            </a:extLst>
          </p:cNvPr>
          <p:cNvGrpSpPr/>
          <p:nvPr/>
        </p:nvGrpSpPr>
        <p:grpSpPr>
          <a:xfrm>
            <a:off x="131150" y="326073"/>
            <a:ext cx="3593300" cy="424417"/>
            <a:chOff x="131150" y="326073"/>
            <a:chExt cx="3593300" cy="424417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BB0901E2-386C-453C-9685-255FE8795705}"/>
                </a:ext>
              </a:extLst>
            </p:cNvPr>
            <p:cNvSpPr/>
            <p:nvPr/>
          </p:nvSpPr>
          <p:spPr>
            <a:xfrm>
              <a:off x="131150" y="326073"/>
              <a:ext cx="3593300" cy="42441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83D2939-70D5-4788-A066-F7E1F6C4931D}"/>
                </a:ext>
              </a:extLst>
            </p:cNvPr>
            <p:cNvSpPr txBox="1"/>
            <p:nvPr/>
          </p:nvSpPr>
          <p:spPr>
            <a:xfrm>
              <a:off x="338046" y="370752"/>
              <a:ext cx="2816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bg2">
                      <a:lumMod val="75000"/>
                    </a:schemeClr>
                  </a:solidFill>
                </a:rPr>
                <a:t>Select locations</a:t>
              </a:r>
            </a:p>
          </p:txBody>
        </p:sp>
        <p:pic>
          <p:nvPicPr>
            <p:cNvPr id="197" name="Graphic 196" descr="Magnifying glass">
              <a:extLst>
                <a:ext uri="{FF2B5EF4-FFF2-40B4-BE49-F238E27FC236}">
                  <a16:creationId xmlns:a16="http://schemas.microsoft.com/office/drawing/2014/main" id="{09CA2A60-875E-43CF-BCAC-858E55C3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361069" y="402133"/>
              <a:ext cx="309928" cy="309928"/>
            </a:xfrm>
            <a:prstGeom prst="rect">
              <a:avLst/>
            </a:prstGeom>
          </p:spPr>
        </p:pic>
      </p:grpSp>
      <p:sp>
        <p:nvSpPr>
          <p:cNvPr id="198" name="London Acessibility Map">
            <a:extLst>
              <a:ext uri="{FF2B5EF4-FFF2-40B4-BE49-F238E27FC236}">
                <a16:creationId xmlns:a16="http://schemas.microsoft.com/office/drawing/2014/main" id="{0761F8CC-8B77-4384-B4DC-FC2A0F2EEF3C}"/>
              </a:ext>
            </a:extLst>
          </p:cNvPr>
          <p:cNvSpPr/>
          <p:nvPr/>
        </p:nvSpPr>
        <p:spPr>
          <a:xfrm>
            <a:off x="10391670" y="4679146"/>
            <a:ext cx="1616959" cy="190132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r>
              <a:rPr lang="en-CA" sz="14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/>
              </a:rPr>
              <a:t>Legend:</a:t>
            </a:r>
          </a:p>
          <a:p>
            <a:r>
              <a:rPr lang="en-CA" sz="140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Restaurants</a:t>
            </a:r>
          </a:p>
          <a:p>
            <a:r>
              <a:rPr lang="en-CA" sz="140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Businesses</a:t>
            </a:r>
          </a:p>
          <a:p>
            <a:r>
              <a:rPr lang="en-CA" sz="140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Spaces</a:t>
            </a:r>
          </a:p>
          <a:p>
            <a:r>
              <a:rPr lang="en-CA" sz="14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Parks</a:t>
            </a:r>
          </a:p>
          <a:p>
            <a:r>
              <a:rPr lang="en-CA" sz="14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Shops</a:t>
            </a:r>
          </a:p>
          <a:p>
            <a:r>
              <a:rPr lang="en-CA" sz="14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Caution Zone</a:t>
            </a:r>
          </a:p>
          <a:p>
            <a:pPr algn="ctr"/>
            <a:endParaRPr lang="en-CA" sz="14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40465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AFBAECA2-6B0D-45E6-98D9-6A716393F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074B57-573C-4150-8E70-F043F737A27B}"/>
              </a:ext>
            </a:extLst>
          </p:cNvPr>
          <p:cNvGrpSpPr/>
          <p:nvPr/>
        </p:nvGrpSpPr>
        <p:grpSpPr>
          <a:xfrm>
            <a:off x="6121400" y="1447800"/>
            <a:ext cx="635000" cy="533400"/>
            <a:chOff x="5638800" y="2971800"/>
            <a:chExt cx="2222500" cy="2222500"/>
          </a:xfrm>
        </p:grpSpPr>
        <p:pic>
          <p:nvPicPr>
            <p:cNvPr id="30" name="Graphic 29" descr="Water">
              <a:extLst>
                <a:ext uri="{FF2B5EF4-FFF2-40B4-BE49-F238E27FC236}">
                  <a16:creationId xmlns:a16="http://schemas.microsoft.com/office/drawing/2014/main" id="{78A07695-9FA5-4463-B543-A01EB716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1" name="Graphic 30" descr="New Wheelchair">
              <a:extLst>
                <a:ext uri="{FF2B5EF4-FFF2-40B4-BE49-F238E27FC236}">
                  <a16:creationId xmlns:a16="http://schemas.microsoft.com/office/drawing/2014/main" id="{EA39239A-CDBB-4AF4-8CDA-3DC8D1F1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539A2-FA51-40FA-9BA9-34FDB91A00C2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39" name="Graphic 38" descr="Water">
              <a:extLst>
                <a:ext uri="{FF2B5EF4-FFF2-40B4-BE49-F238E27FC236}">
                  <a16:creationId xmlns:a16="http://schemas.microsoft.com/office/drawing/2014/main" id="{94F1E095-D48F-43F6-AF58-5C0D2F453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0" name="Graphic 39" descr="New Wheelchair">
              <a:extLst>
                <a:ext uri="{FF2B5EF4-FFF2-40B4-BE49-F238E27FC236}">
                  <a16:creationId xmlns:a16="http://schemas.microsoft.com/office/drawing/2014/main" id="{8E2B3031-AB5E-42FC-ADBF-545FB93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318500" y="1600200"/>
            <a:ext cx="635000" cy="533400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Supprt Services">
            <a:extLst>
              <a:ext uri="{FF2B5EF4-FFF2-40B4-BE49-F238E27FC236}">
                <a16:creationId xmlns:a16="http://schemas.microsoft.com/office/drawing/2014/main" id="{6A3FE55E-3C2C-48E6-A37D-F272C3CBD239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60" name="Graphic 59" descr="Water">
              <a:extLst>
                <a:ext uri="{FF2B5EF4-FFF2-40B4-BE49-F238E27FC236}">
                  <a16:creationId xmlns:a16="http://schemas.microsoft.com/office/drawing/2014/main" id="{D4E77259-38F7-4E92-B2F1-FE702E7F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1" name="Graphic 60" descr="New Wheelchair">
              <a:extLst>
                <a:ext uri="{FF2B5EF4-FFF2-40B4-BE49-F238E27FC236}">
                  <a16:creationId xmlns:a16="http://schemas.microsoft.com/office/drawing/2014/main" id="{6C726E73-4642-4233-BC36-CA47401E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6056541" y="3237229"/>
            <a:ext cx="698500" cy="586740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Detail Tab">
            <a:extLst>
              <a:ext uri="{FF2B5EF4-FFF2-40B4-BE49-F238E27FC236}">
                <a16:creationId xmlns:a16="http://schemas.microsoft.com/office/drawing/2014/main" id="{787D236F-BDF6-4743-8DE4-CFB6EF9837D8}"/>
              </a:ext>
            </a:extLst>
          </p:cNvPr>
          <p:cNvGrpSpPr/>
          <p:nvPr/>
        </p:nvGrpSpPr>
        <p:grpSpPr>
          <a:xfrm>
            <a:off x="8265934" y="4241801"/>
            <a:ext cx="2678612" cy="2200656"/>
            <a:chOff x="8265934" y="4241801"/>
            <a:chExt cx="2678612" cy="2200656"/>
          </a:xfrm>
        </p:grpSpPr>
        <p:pic>
          <p:nvPicPr>
            <p:cNvPr id="104" name="Graphic 103" descr="Bus">
              <a:extLst>
                <a:ext uri="{FF2B5EF4-FFF2-40B4-BE49-F238E27FC236}">
                  <a16:creationId xmlns:a16="http://schemas.microsoft.com/office/drawing/2014/main" id="{F3C09FB3-FAF6-49F4-8564-E9098EB9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98626" y="4367785"/>
              <a:ext cx="450607" cy="457199"/>
            </a:xfrm>
            <a:prstGeom prst="rect">
              <a:avLst/>
            </a:prstGeom>
          </p:spPr>
        </p:pic>
        <p:pic>
          <p:nvPicPr>
            <p:cNvPr id="105" name="Graphic 104" descr="Car">
              <a:extLst>
                <a:ext uri="{FF2B5EF4-FFF2-40B4-BE49-F238E27FC236}">
                  <a16:creationId xmlns:a16="http://schemas.microsoft.com/office/drawing/2014/main" id="{52365C7A-D34B-43EE-8C42-543DE385A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872307" y="4365752"/>
              <a:ext cx="525710" cy="533401"/>
            </a:xfrm>
            <a:prstGeom prst="rect">
              <a:avLst/>
            </a:prstGeom>
          </p:spPr>
        </p:pic>
        <p:pic>
          <p:nvPicPr>
            <p:cNvPr id="106" name="Graphic 105" descr="Male profile">
              <a:extLst>
                <a:ext uri="{FF2B5EF4-FFF2-40B4-BE49-F238E27FC236}">
                  <a16:creationId xmlns:a16="http://schemas.microsoft.com/office/drawing/2014/main" id="{7780775E-E4D5-4091-95EE-AF5099C7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89428" y="4380739"/>
              <a:ext cx="415310" cy="421386"/>
            </a:xfrm>
            <a:prstGeom prst="rect">
              <a:avLst/>
            </a:prstGeom>
          </p:spPr>
        </p:pic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50F8EF63-DBC6-494A-B6DA-0CDEF84F6F72}"/>
                </a:ext>
              </a:extLst>
            </p:cNvPr>
            <p:cNvSpPr/>
            <p:nvPr/>
          </p:nvSpPr>
          <p:spPr>
            <a:xfrm>
              <a:off x="8265934" y="4241801"/>
              <a:ext cx="2678612" cy="220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Accessible Washroom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Entrance Ramp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Elevator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Automatic Doorway</a:t>
              </a:r>
            </a:p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Opening Hours: ….</a:t>
              </a: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27623F-D904-4867-89C1-A9A2BED0D993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112" name="Graphic 111" descr="Water">
              <a:extLst>
                <a:ext uri="{FF2B5EF4-FFF2-40B4-BE49-F238E27FC236}">
                  <a16:creationId xmlns:a16="http://schemas.microsoft.com/office/drawing/2014/main" id="{C456CE57-7231-400B-945E-4DEFE9514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3" name="Graphic 112" descr="New Wheelchair">
              <a:extLst>
                <a:ext uri="{FF2B5EF4-FFF2-40B4-BE49-F238E27FC236}">
                  <a16:creationId xmlns:a16="http://schemas.microsoft.com/office/drawing/2014/main" id="{3F936AD2-5117-486D-96CF-3476BBEAC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C86E96-2870-4683-AA6B-9EE30CA774C5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115" name="Graphic 114" descr="Water">
              <a:extLst>
                <a:ext uri="{FF2B5EF4-FFF2-40B4-BE49-F238E27FC236}">
                  <a16:creationId xmlns:a16="http://schemas.microsoft.com/office/drawing/2014/main" id="{BFC71875-B87D-4B95-A435-9787F2A5D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6" name="Graphic 115" descr="New Wheelchair">
              <a:extLst>
                <a:ext uri="{FF2B5EF4-FFF2-40B4-BE49-F238E27FC236}">
                  <a16:creationId xmlns:a16="http://schemas.microsoft.com/office/drawing/2014/main" id="{BC92FB01-F67D-4F35-AC94-DB641158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810765-EC48-42B9-B7A3-DBBB22F3AEF7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18" name="Graphic 117" descr="Water">
              <a:extLst>
                <a:ext uri="{FF2B5EF4-FFF2-40B4-BE49-F238E27FC236}">
                  <a16:creationId xmlns:a16="http://schemas.microsoft.com/office/drawing/2014/main" id="{4F6693CF-A5AE-40EE-B852-C92726BF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9" name="Graphic 118" descr="New Wheelchair">
              <a:extLst>
                <a:ext uri="{FF2B5EF4-FFF2-40B4-BE49-F238E27FC236}">
                  <a16:creationId xmlns:a16="http://schemas.microsoft.com/office/drawing/2014/main" id="{BF99ED87-DCF4-422F-8453-0DB66255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9724190-B335-44E1-AB47-4F813B1580A8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1" name="Graphic 120" descr="Water">
              <a:extLst>
                <a:ext uri="{FF2B5EF4-FFF2-40B4-BE49-F238E27FC236}">
                  <a16:creationId xmlns:a16="http://schemas.microsoft.com/office/drawing/2014/main" id="{61F43649-FCE1-4D21-B9C1-6392EB18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2" name="Graphic 121" descr="New Wheelchair">
              <a:extLst>
                <a:ext uri="{FF2B5EF4-FFF2-40B4-BE49-F238E27FC236}">
                  <a16:creationId xmlns:a16="http://schemas.microsoft.com/office/drawing/2014/main" id="{BA18439E-C4BD-4180-92C0-824BF536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D294FD4-A981-4023-8F82-E904FD9C066A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B107644-840A-4941-993E-33AFBA54DEC3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1022B66-C104-4977-B49F-93FBC9666FC1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0E4F3059-9393-45F6-AD8A-4EA78D968836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EFCBEB2-E39B-46EB-B7D4-61E0145E7F7F}"/>
                    </a:ext>
                  </a:extLst>
                </p:cNvPr>
                <p:cNvCxnSpPr>
                  <a:stCxn id="143" idx="1"/>
                  <a:endCxn id="143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F0009129-D447-4EA0-A37F-1DA476047116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D01875E-7F71-40C9-858B-169D86895A9B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6FD62AF-B294-42EF-A556-2C6135F34E80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5271314-A846-4D94-90C3-2AAC502E002B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61063CF-033A-4E45-BE2E-38697E86A8FC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381620-89B4-45DC-9A59-8FD701BA3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D1BA1646-D6A9-44AA-9AC8-23CE0430B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3D32973-C4C7-4235-89E0-CA5816A0BD28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766E472-8BA7-4242-9929-3FE23FD43FA0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EF9AAD8A-DADE-4B27-8A59-350BEA17B1A7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62" name="Seletor">
              <a:extLst>
                <a:ext uri="{FF2B5EF4-FFF2-40B4-BE49-F238E27FC236}">
                  <a16:creationId xmlns:a16="http://schemas.microsoft.com/office/drawing/2014/main" id="{3771405C-BF74-4032-817E-561BB4A8203B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07" name="Graphic 106" descr="Cursor">
            <a:extLst>
              <a:ext uri="{FF2B5EF4-FFF2-40B4-BE49-F238E27FC236}">
                <a16:creationId xmlns:a16="http://schemas.microsoft.com/office/drawing/2014/main" id="{32020BFF-2027-4301-AEAB-67DFF35414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67426" y="4279504"/>
            <a:ext cx="623856" cy="623856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AB8AF1-34E9-4EBB-AB8D-49CF151D85FD}"/>
              </a:ext>
            </a:extLst>
          </p:cNvPr>
          <p:cNvGrpSpPr/>
          <p:nvPr/>
        </p:nvGrpSpPr>
        <p:grpSpPr>
          <a:xfrm>
            <a:off x="135070" y="4903468"/>
            <a:ext cx="1976352" cy="754100"/>
            <a:chOff x="135070" y="3760466"/>
            <a:chExt cx="1976352" cy="754100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5595935D-2D1B-4B7B-96C6-0AB4F682FA6E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DE4AD98-11E6-46C1-BA07-F36DA80195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A690EA3-ACE6-48AA-BB29-B81491582C7C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53329A-3B91-4AA6-B0BA-9912E6481AD0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8F391A3-F62E-4464-9689-D0CD681F91FC}"/>
              </a:ext>
            </a:extLst>
          </p:cNvPr>
          <p:cNvGrpSpPr/>
          <p:nvPr/>
        </p:nvGrpSpPr>
        <p:grpSpPr>
          <a:xfrm>
            <a:off x="149280" y="1363474"/>
            <a:ext cx="1976352" cy="3470656"/>
            <a:chOff x="149280" y="220472"/>
            <a:chExt cx="1976352" cy="3470656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6673CBF-94F8-4C44-8AE3-A9F7F5B2CE57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73" name="Accessible Doorway">
              <a:extLst>
                <a:ext uri="{FF2B5EF4-FFF2-40B4-BE49-F238E27FC236}">
                  <a16:creationId xmlns:a16="http://schemas.microsoft.com/office/drawing/2014/main" id="{4293DCEA-D113-4222-B9EA-A1981CA8C98C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Automatic Doorway">
              <a:extLst>
                <a:ext uri="{FF2B5EF4-FFF2-40B4-BE49-F238E27FC236}">
                  <a16:creationId xmlns:a16="http://schemas.microsoft.com/office/drawing/2014/main" id="{AD4F9DBD-C680-4DCB-A9E7-BF899786DB19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Entrance Ramp">
              <a:extLst>
                <a:ext uri="{FF2B5EF4-FFF2-40B4-BE49-F238E27FC236}">
                  <a16:creationId xmlns:a16="http://schemas.microsoft.com/office/drawing/2014/main" id="{915F8345-B65E-4219-BF84-C97B4FFB1A1C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6" name="Acesssible Parking">
              <a:extLst>
                <a:ext uri="{FF2B5EF4-FFF2-40B4-BE49-F238E27FC236}">
                  <a16:creationId xmlns:a16="http://schemas.microsoft.com/office/drawing/2014/main" id="{F4BF6A93-27DC-411F-A5C8-4BAE7E691D03}"/>
                </a:ext>
              </a:extLst>
            </p:cNvPr>
            <p:cNvSpPr/>
            <p:nvPr/>
          </p:nvSpPr>
          <p:spPr>
            <a:xfrm>
              <a:off x="350427" y="2113712"/>
              <a:ext cx="126179" cy="1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0C25B3EA-5E2A-40B6-BF47-66BB032D7C01}"/>
              </a:ext>
            </a:extLst>
          </p:cNvPr>
          <p:cNvSpPr/>
          <p:nvPr/>
        </p:nvSpPr>
        <p:spPr>
          <a:xfrm>
            <a:off x="8090600" y="2669086"/>
            <a:ext cx="229644" cy="229644"/>
          </a:xfrm>
          <a:prstGeom prst="ellipse">
            <a:avLst/>
          </a:prstGeom>
          <a:ln w="28575"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Graphic 178" descr="Bus">
            <a:extLst>
              <a:ext uri="{FF2B5EF4-FFF2-40B4-BE49-F238E27FC236}">
                <a16:creationId xmlns:a16="http://schemas.microsoft.com/office/drawing/2014/main" id="{2798B645-3B58-4E0B-B1C1-2A4C7FA1C2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68146" y="4375810"/>
            <a:ext cx="450607" cy="457199"/>
          </a:xfrm>
          <a:prstGeom prst="rect">
            <a:avLst/>
          </a:prstGeom>
        </p:spPr>
      </p:pic>
      <p:pic>
        <p:nvPicPr>
          <p:cNvPr id="180" name="Graphic 179" descr="Car">
            <a:extLst>
              <a:ext uri="{FF2B5EF4-FFF2-40B4-BE49-F238E27FC236}">
                <a16:creationId xmlns:a16="http://schemas.microsoft.com/office/drawing/2014/main" id="{439631E3-5B9B-4F95-961B-016318254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1827" y="4373777"/>
            <a:ext cx="525710" cy="533401"/>
          </a:xfrm>
          <a:prstGeom prst="rect">
            <a:avLst/>
          </a:prstGeom>
        </p:spPr>
      </p:pic>
      <p:pic>
        <p:nvPicPr>
          <p:cNvPr id="181" name="Graphic 180" descr="Male profile">
            <a:extLst>
              <a:ext uri="{FF2B5EF4-FFF2-40B4-BE49-F238E27FC236}">
                <a16:creationId xmlns:a16="http://schemas.microsoft.com/office/drawing/2014/main" id="{D5B92DBF-AF90-45DF-A073-3AC5446251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58948" y="4388764"/>
            <a:ext cx="415310" cy="421386"/>
          </a:xfrm>
          <a:prstGeom prst="rect">
            <a:avLst/>
          </a:prstGeom>
        </p:spPr>
      </p:pic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E303FCF-D042-424B-A665-4C322E531F2C}"/>
              </a:ext>
            </a:extLst>
          </p:cNvPr>
          <p:cNvSpPr/>
          <p:nvPr/>
        </p:nvSpPr>
        <p:spPr>
          <a:xfrm>
            <a:off x="131150" y="326073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E7B28C7-EABF-4027-9CE3-273691B079BC}"/>
              </a:ext>
            </a:extLst>
          </p:cNvPr>
          <p:cNvSpPr txBox="1"/>
          <p:nvPr/>
        </p:nvSpPr>
        <p:spPr>
          <a:xfrm>
            <a:off x="338046" y="370752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185" name="Graphic 184" descr="Magnifying glass">
            <a:extLst>
              <a:ext uri="{FF2B5EF4-FFF2-40B4-BE49-F238E27FC236}">
                <a16:creationId xmlns:a16="http://schemas.microsoft.com/office/drawing/2014/main" id="{1F297D80-A33C-41F8-B80B-02707F883B5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61069" y="402133"/>
            <a:ext cx="309928" cy="309928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6CEAF2B5-DBB7-4B57-94C8-E95A28D6FB66}"/>
              </a:ext>
            </a:extLst>
          </p:cNvPr>
          <p:cNvSpPr txBox="1"/>
          <p:nvPr/>
        </p:nvSpPr>
        <p:spPr>
          <a:xfrm>
            <a:off x="317455" y="744161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4434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ackground">
            <a:extLst>
              <a:ext uri="{FF2B5EF4-FFF2-40B4-BE49-F238E27FC236}">
                <a16:creationId xmlns:a16="http://schemas.microsoft.com/office/drawing/2014/main" id="{EEA775C9-D586-46F9-831E-B41137BFB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CB46D2-6C5F-4F5D-A492-E730501940DC}"/>
              </a:ext>
            </a:extLst>
          </p:cNvPr>
          <p:cNvGrpSpPr/>
          <p:nvPr/>
        </p:nvGrpSpPr>
        <p:grpSpPr>
          <a:xfrm>
            <a:off x="6286500" y="5626100"/>
            <a:ext cx="635000" cy="533400"/>
            <a:chOff x="5638800" y="2971800"/>
            <a:chExt cx="2222500" cy="2222500"/>
          </a:xfrm>
        </p:grpSpPr>
        <p:pic>
          <p:nvPicPr>
            <p:cNvPr id="18" name="Graphic 17" descr="Water">
              <a:extLst>
                <a:ext uri="{FF2B5EF4-FFF2-40B4-BE49-F238E27FC236}">
                  <a16:creationId xmlns:a16="http://schemas.microsoft.com/office/drawing/2014/main" id="{B40D8279-8E2C-45AC-AAC3-85B7C7DC8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9" name="Graphic 18" descr="New Wheelchair">
              <a:extLst>
                <a:ext uri="{FF2B5EF4-FFF2-40B4-BE49-F238E27FC236}">
                  <a16:creationId xmlns:a16="http://schemas.microsoft.com/office/drawing/2014/main" id="{B8BC8896-23DD-40DB-B176-2ECCA8CA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8643DB-D348-460C-98F4-02FBE7498FD2}"/>
              </a:ext>
            </a:extLst>
          </p:cNvPr>
          <p:cNvGrpSpPr/>
          <p:nvPr/>
        </p:nvGrpSpPr>
        <p:grpSpPr>
          <a:xfrm>
            <a:off x="4330700" y="5499100"/>
            <a:ext cx="635000" cy="533400"/>
            <a:chOff x="5638800" y="2971800"/>
            <a:chExt cx="2222500" cy="2222500"/>
          </a:xfrm>
        </p:grpSpPr>
        <p:pic>
          <p:nvPicPr>
            <p:cNvPr id="21" name="Graphic 20" descr="Water">
              <a:extLst>
                <a:ext uri="{FF2B5EF4-FFF2-40B4-BE49-F238E27FC236}">
                  <a16:creationId xmlns:a16="http://schemas.microsoft.com/office/drawing/2014/main" id="{2D3E098A-7BC7-4B09-9144-102FC62F9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2" name="Graphic 21" descr="New Wheelchair">
              <a:extLst>
                <a:ext uri="{FF2B5EF4-FFF2-40B4-BE49-F238E27FC236}">
                  <a16:creationId xmlns:a16="http://schemas.microsoft.com/office/drawing/2014/main" id="{39138AF1-7FE8-40AE-A0A7-9A94F013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7D2738-C531-4510-8495-6F9BB0BB71F3}"/>
              </a:ext>
            </a:extLst>
          </p:cNvPr>
          <p:cNvGrpSpPr/>
          <p:nvPr/>
        </p:nvGrpSpPr>
        <p:grpSpPr>
          <a:xfrm>
            <a:off x="4483100" y="4787900"/>
            <a:ext cx="635000" cy="533400"/>
            <a:chOff x="5638800" y="2971800"/>
            <a:chExt cx="2222500" cy="2222500"/>
          </a:xfrm>
        </p:grpSpPr>
        <p:pic>
          <p:nvPicPr>
            <p:cNvPr id="24" name="Graphic 23" descr="Water">
              <a:extLst>
                <a:ext uri="{FF2B5EF4-FFF2-40B4-BE49-F238E27FC236}">
                  <a16:creationId xmlns:a16="http://schemas.microsoft.com/office/drawing/2014/main" id="{3EEA0DDB-58ED-44C7-8EF4-DB4EA515D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5" name="Graphic 24" descr="New Wheelchair">
              <a:extLst>
                <a:ext uri="{FF2B5EF4-FFF2-40B4-BE49-F238E27FC236}">
                  <a16:creationId xmlns:a16="http://schemas.microsoft.com/office/drawing/2014/main" id="{9F013F1D-6A67-49B5-8B5E-262CB3094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06B78A-E69D-4904-B17F-D65242B65050}"/>
              </a:ext>
            </a:extLst>
          </p:cNvPr>
          <p:cNvGrpSpPr/>
          <p:nvPr/>
        </p:nvGrpSpPr>
        <p:grpSpPr>
          <a:xfrm>
            <a:off x="5016500" y="2349500"/>
            <a:ext cx="635000" cy="533400"/>
            <a:chOff x="5638800" y="2971800"/>
            <a:chExt cx="2222500" cy="2222500"/>
          </a:xfrm>
        </p:grpSpPr>
        <p:pic>
          <p:nvPicPr>
            <p:cNvPr id="27" name="Graphic 26" descr="Water">
              <a:extLst>
                <a:ext uri="{FF2B5EF4-FFF2-40B4-BE49-F238E27FC236}">
                  <a16:creationId xmlns:a16="http://schemas.microsoft.com/office/drawing/2014/main" id="{779C84BF-733E-47EE-8135-865B0506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28" name="Graphic 27" descr="New Wheelchair">
              <a:extLst>
                <a:ext uri="{FF2B5EF4-FFF2-40B4-BE49-F238E27FC236}">
                  <a16:creationId xmlns:a16="http://schemas.microsoft.com/office/drawing/2014/main" id="{CD10EBA8-2643-4781-9060-C289C873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C2564-A2E0-483D-B6BE-9F4A70BBE0B1}"/>
              </a:ext>
            </a:extLst>
          </p:cNvPr>
          <p:cNvGrpSpPr/>
          <p:nvPr/>
        </p:nvGrpSpPr>
        <p:grpSpPr>
          <a:xfrm>
            <a:off x="6032500" y="927100"/>
            <a:ext cx="635000" cy="533400"/>
            <a:chOff x="5638800" y="2971800"/>
            <a:chExt cx="2222500" cy="2222500"/>
          </a:xfrm>
        </p:grpSpPr>
        <p:pic>
          <p:nvPicPr>
            <p:cNvPr id="33" name="Graphic 32" descr="Water">
              <a:extLst>
                <a:ext uri="{FF2B5EF4-FFF2-40B4-BE49-F238E27FC236}">
                  <a16:creationId xmlns:a16="http://schemas.microsoft.com/office/drawing/2014/main" id="{C96032E3-1708-4AFC-A106-7B8B674CF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4" name="Graphic 33" descr="New Wheelchair">
              <a:extLst>
                <a:ext uri="{FF2B5EF4-FFF2-40B4-BE49-F238E27FC236}">
                  <a16:creationId xmlns:a16="http://schemas.microsoft.com/office/drawing/2014/main" id="{B8472061-D5CA-4B86-8D98-CD8EE963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519188-7A80-4168-BDC0-50BF84657D0C}"/>
              </a:ext>
            </a:extLst>
          </p:cNvPr>
          <p:cNvGrpSpPr/>
          <p:nvPr/>
        </p:nvGrpSpPr>
        <p:grpSpPr>
          <a:xfrm>
            <a:off x="7493000" y="876300"/>
            <a:ext cx="635000" cy="533400"/>
            <a:chOff x="5638800" y="2971800"/>
            <a:chExt cx="2222500" cy="2222500"/>
          </a:xfrm>
        </p:grpSpPr>
        <p:pic>
          <p:nvPicPr>
            <p:cNvPr id="36" name="Graphic 35" descr="Water">
              <a:extLst>
                <a:ext uri="{FF2B5EF4-FFF2-40B4-BE49-F238E27FC236}">
                  <a16:creationId xmlns:a16="http://schemas.microsoft.com/office/drawing/2014/main" id="{3FB46600-5EC2-4C2D-A40B-F9942A7F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7" name="Graphic 36" descr="New Wheelchair">
              <a:extLst>
                <a:ext uri="{FF2B5EF4-FFF2-40B4-BE49-F238E27FC236}">
                  <a16:creationId xmlns:a16="http://schemas.microsoft.com/office/drawing/2014/main" id="{C2709FD2-129D-489E-AE47-57858283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9C8B79-4528-47CE-B97A-4516F07289CE}"/>
              </a:ext>
            </a:extLst>
          </p:cNvPr>
          <p:cNvGrpSpPr/>
          <p:nvPr/>
        </p:nvGrpSpPr>
        <p:grpSpPr>
          <a:xfrm>
            <a:off x="8318500" y="1600200"/>
            <a:ext cx="635000" cy="533400"/>
            <a:chOff x="5638800" y="2971800"/>
            <a:chExt cx="2222500" cy="2222500"/>
          </a:xfrm>
        </p:grpSpPr>
        <p:pic>
          <p:nvPicPr>
            <p:cNvPr id="42" name="Graphic 41" descr="Water">
              <a:extLst>
                <a:ext uri="{FF2B5EF4-FFF2-40B4-BE49-F238E27FC236}">
                  <a16:creationId xmlns:a16="http://schemas.microsoft.com/office/drawing/2014/main" id="{D2B4D99D-3DFD-4D9A-8D26-4F84D366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3" name="Graphic 42" descr="New Wheelchair">
              <a:extLst>
                <a:ext uri="{FF2B5EF4-FFF2-40B4-BE49-F238E27FC236}">
                  <a16:creationId xmlns:a16="http://schemas.microsoft.com/office/drawing/2014/main" id="{53903EA7-6424-458E-AD90-3FC6D64EB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B90D32E-093B-44EE-9B10-FE5A8205CDB9}"/>
              </a:ext>
            </a:extLst>
          </p:cNvPr>
          <p:cNvGrpSpPr/>
          <p:nvPr/>
        </p:nvGrpSpPr>
        <p:grpSpPr>
          <a:xfrm>
            <a:off x="8597900" y="2895600"/>
            <a:ext cx="635000" cy="533400"/>
            <a:chOff x="5638800" y="2971800"/>
            <a:chExt cx="2222500" cy="2222500"/>
          </a:xfrm>
        </p:grpSpPr>
        <p:pic>
          <p:nvPicPr>
            <p:cNvPr id="45" name="Graphic 44" descr="Water">
              <a:extLst>
                <a:ext uri="{FF2B5EF4-FFF2-40B4-BE49-F238E27FC236}">
                  <a16:creationId xmlns:a16="http://schemas.microsoft.com/office/drawing/2014/main" id="{F4FD7303-A213-4210-ADC8-CAA0AE7DE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6" name="Graphic 45" descr="New Wheelchair">
              <a:extLst>
                <a:ext uri="{FF2B5EF4-FFF2-40B4-BE49-F238E27FC236}">
                  <a16:creationId xmlns:a16="http://schemas.microsoft.com/office/drawing/2014/main" id="{C4C28FD6-1DDF-4048-8B92-71F82397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D66859-7B1A-4C79-A37C-60F4A7680D3C}"/>
              </a:ext>
            </a:extLst>
          </p:cNvPr>
          <p:cNvGrpSpPr/>
          <p:nvPr/>
        </p:nvGrpSpPr>
        <p:grpSpPr>
          <a:xfrm>
            <a:off x="11010900" y="3263900"/>
            <a:ext cx="635000" cy="533400"/>
            <a:chOff x="5638800" y="2971800"/>
            <a:chExt cx="2222500" cy="2222500"/>
          </a:xfrm>
        </p:grpSpPr>
        <p:pic>
          <p:nvPicPr>
            <p:cNvPr id="48" name="Graphic 47" descr="Water">
              <a:extLst>
                <a:ext uri="{FF2B5EF4-FFF2-40B4-BE49-F238E27FC236}">
                  <a16:creationId xmlns:a16="http://schemas.microsoft.com/office/drawing/2014/main" id="{1FD243C0-984D-4D76-A880-1D7494F3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9" name="Graphic 48" descr="New Wheelchair">
              <a:extLst>
                <a:ext uri="{FF2B5EF4-FFF2-40B4-BE49-F238E27FC236}">
                  <a16:creationId xmlns:a16="http://schemas.microsoft.com/office/drawing/2014/main" id="{6CFB9CD4-577B-43E0-AFA0-3947E1D2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298CDE-1527-4A74-B3DE-092433BEBA31}"/>
              </a:ext>
            </a:extLst>
          </p:cNvPr>
          <p:cNvGrpSpPr/>
          <p:nvPr/>
        </p:nvGrpSpPr>
        <p:grpSpPr>
          <a:xfrm>
            <a:off x="11734800" y="3581400"/>
            <a:ext cx="635000" cy="533400"/>
            <a:chOff x="5638800" y="2971800"/>
            <a:chExt cx="2222500" cy="2222500"/>
          </a:xfrm>
        </p:grpSpPr>
        <p:pic>
          <p:nvPicPr>
            <p:cNvPr id="51" name="Graphic 50" descr="Water">
              <a:extLst>
                <a:ext uri="{FF2B5EF4-FFF2-40B4-BE49-F238E27FC236}">
                  <a16:creationId xmlns:a16="http://schemas.microsoft.com/office/drawing/2014/main" id="{0B20F1CE-2113-44C0-A31C-92DE1915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2" name="Graphic 51" descr="New Wheelchair">
              <a:extLst>
                <a:ext uri="{FF2B5EF4-FFF2-40B4-BE49-F238E27FC236}">
                  <a16:creationId xmlns:a16="http://schemas.microsoft.com/office/drawing/2014/main" id="{8603D51D-3895-452A-9CE9-DD3AC965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35CFF0-BDBE-4160-941C-CFA3559FA111}"/>
              </a:ext>
            </a:extLst>
          </p:cNvPr>
          <p:cNvGrpSpPr/>
          <p:nvPr/>
        </p:nvGrpSpPr>
        <p:grpSpPr>
          <a:xfrm>
            <a:off x="11874500" y="1054100"/>
            <a:ext cx="635000" cy="533400"/>
            <a:chOff x="5638800" y="2971800"/>
            <a:chExt cx="2222500" cy="2222500"/>
          </a:xfrm>
        </p:grpSpPr>
        <p:pic>
          <p:nvPicPr>
            <p:cNvPr id="54" name="Graphic 53" descr="Water">
              <a:extLst>
                <a:ext uri="{FF2B5EF4-FFF2-40B4-BE49-F238E27FC236}">
                  <a16:creationId xmlns:a16="http://schemas.microsoft.com/office/drawing/2014/main" id="{E2DBB28D-DB5B-452D-AD8B-FAC140E8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5" name="Graphic 54" descr="New Wheelchair">
              <a:extLst>
                <a:ext uri="{FF2B5EF4-FFF2-40B4-BE49-F238E27FC236}">
                  <a16:creationId xmlns:a16="http://schemas.microsoft.com/office/drawing/2014/main" id="{ED9CEBE5-05AE-4892-9E7E-D1EA0252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14B794-6F5E-476F-BF60-0D9EF7BF78DB}"/>
              </a:ext>
            </a:extLst>
          </p:cNvPr>
          <p:cNvGrpSpPr/>
          <p:nvPr/>
        </p:nvGrpSpPr>
        <p:grpSpPr>
          <a:xfrm>
            <a:off x="10896600" y="393700"/>
            <a:ext cx="635000" cy="533400"/>
            <a:chOff x="5638800" y="2971800"/>
            <a:chExt cx="2222500" cy="2222500"/>
          </a:xfrm>
        </p:grpSpPr>
        <p:pic>
          <p:nvPicPr>
            <p:cNvPr id="57" name="Graphic 56" descr="Water">
              <a:extLst>
                <a:ext uri="{FF2B5EF4-FFF2-40B4-BE49-F238E27FC236}">
                  <a16:creationId xmlns:a16="http://schemas.microsoft.com/office/drawing/2014/main" id="{20C2E9B1-B2D9-4448-8E35-8923D18A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8" name="Graphic 57" descr="New Wheelchair">
              <a:extLst>
                <a:ext uri="{FF2B5EF4-FFF2-40B4-BE49-F238E27FC236}">
                  <a16:creationId xmlns:a16="http://schemas.microsoft.com/office/drawing/2014/main" id="{2A69B22A-1758-4ABF-8962-6FC1FEC5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Supprt Services">
            <a:extLst>
              <a:ext uri="{FF2B5EF4-FFF2-40B4-BE49-F238E27FC236}">
                <a16:creationId xmlns:a16="http://schemas.microsoft.com/office/drawing/2014/main" id="{6A3FE55E-3C2C-48E6-A37D-F272C3CBD239}"/>
              </a:ext>
            </a:extLst>
          </p:cNvPr>
          <p:cNvGrpSpPr/>
          <p:nvPr/>
        </p:nvGrpSpPr>
        <p:grpSpPr>
          <a:xfrm>
            <a:off x="2933700" y="1587500"/>
            <a:ext cx="635000" cy="533400"/>
            <a:chOff x="5638800" y="2971800"/>
            <a:chExt cx="2222500" cy="2222500"/>
          </a:xfrm>
        </p:grpSpPr>
        <p:pic>
          <p:nvPicPr>
            <p:cNvPr id="60" name="Graphic 59" descr="Water">
              <a:extLst>
                <a:ext uri="{FF2B5EF4-FFF2-40B4-BE49-F238E27FC236}">
                  <a16:creationId xmlns:a16="http://schemas.microsoft.com/office/drawing/2014/main" id="{D4E77259-38F7-4E92-B2F1-FE702E7F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1" name="Graphic 60" descr="New Wheelchair">
              <a:extLst>
                <a:ext uri="{FF2B5EF4-FFF2-40B4-BE49-F238E27FC236}">
                  <a16:creationId xmlns:a16="http://schemas.microsoft.com/office/drawing/2014/main" id="{6C726E73-4642-4233-BC36-CA47401EC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Weldon">
            <a:extLst>
              <a:ext uri="{FF2B5EF4-FFF2-40B4-BE49-F238E27FC236}">
                <a16:creationId xmlns:a16="http://schemas.microsoft.com/office/drawing/2014/main" id="{1C3178A3-41A5-4110-95D7-A9F55E1C641E}"/>
              </a:ext>
            </a:extLst>
          </p:cNvPr>
          <p:cNvGrpSpPr/>
          <p:nvPr/>
        </p:nvGrpSpPr>
        <p:grpSpPr>
          <a:xfrm>
            <a:off x="4778828" y="3646883"/>
            <a:ext cx="635000" cy="533400"/>
            <a:chOff x="5638800" y="2971800"/>
            <a:chExt cx="2222500" cy="2222500"/>
          </a:xfrm>
        </p:grpSpPr>
        <p:pic>
          <p:nvPicPr>
            <p:cNvPr id="64" name="Graphic 63" descr="Water">
              <a:extLst>
                <a:ext uri="{FF2B5EF4-FFF2-40B4-BE49-F238E27FC236}">
                  <a16:creationId xmlns:a16="http://schemas.microsoft.com/office/drawing/2014/main" id="{C23AF693-25D1-4411-8505-FDC13272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5" name="Graphic 64" descr="New Wheelchair">
              <a:extLst>
                <a:ext uri="{FF2B5EF4-FFF2-40B4-BE49-F238E27FC236}">
                  <a16:creationId xmlns:a16="http://schemas.microsoft.com/office/drawing/2014/main" id="{BD1F4855-7094-4494-933C-A2E8F6169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1" name="Weldon">
            <a:extLst>
              <a:ext uri="{FF2B5EF4-FFF2-40B4-BE49-F238E27FC236}">
                <a16:creationId xmlns:a16="http://schemas.microsoft.com/office/drawing/2014/main" id="{6E941DE5-C46D-4382-990F-B0672E7B020A}"/>
              </a:ext>
            </a:extLst>
          </p:cNvPr>
          <p:cNvGrpSpPr/>
          <p:nvPr/>
        </p:nvGrpSpPr>
        <p:grpSpPr>
          <a:xfrm>
            <a:off x="2641189" y="3665728"/>
            <a:ext cx="635000" cy="533400"/>
            <a:chOff x="5638800" y="2971800"/>
            <a:chExt cx="2222500" cy="2222500"/>
          </a:xfrm>
        </p:grpSpPr>
        <p:pic>
          <p:nvPicPr>
            <p:cNvPr id="72" name="Graphic 71" descr="Water">
              <a:extLst>
                <a:ext uri="{FF2B5EF4-FFF2-40B4-BE49-F238E27FC236}">
                  <a16:creationId xmlns:a16="http://schemas.microsoft.com/office/drawing/2014/main" id="{69C063C7-533E-403B-B31D-3026C15CB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3" name="Graphic 72" descr="New Wheelchair">
              <a:extLst>
                <a:ext uri="{FF2B5EF4-FFF2-40B4-BE49-F238E27FC236}">
                  <a16:creationId xmlns:a16="http://schemas.microsoft.com/office/drawing/2014/main" id="{7F2389AD-E336-4031-9F26-1ECE1B20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A7C701-3F19-4EDD-B2A8-454B220227D0}"/>
              </a:ext>
            </a:extLst>
          </p:cNvPr>
          <p:cNvGrpSpPr/>
          <p:nvPr/>
        </p:nvGrpSpPr>
        <p:grpSpPr>
          <a:xfrm>
            <a:off x="9541785" y="557653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73FAEE39-8209-4E9E-9334-9A5D2D07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76" name="Graphic 75" descr="New Wheelchair">
              <a:extLst>
                <a:ext uri="{FF2B5EF4-FFF2-40B4-BE49-F238E27FC236}">
                  <a16:creationId xmlns:a16="http://schemas.microsoft.com/office/drawing/2014/main" id="{F1FDD30D-16D2-402B-AD52-7FBE52377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304487C-3667-4E12-A2BB-E78ADC599BC1}"/>
              </a:ext>
            </a:extLst>
          </p:cNvPr>
          <p:cNvGrpSpPr/>
          <p:nvPr/>
        </p:nvGrpSpPr>
        <p:grpSpPr>
          <a:xfrm>
            <a:off x="4778828" y="3060700"/>
            <a:ext cx="635000" cy="533400"/>
            <a:chOff x="5638800" y="2971800"/>
            <a:chExt cx="2222500" cy="2222500"/>
          </a:xfrm>
        </p:grpSpPr>
        <p:pic>
          <p:nvPicPr>
            <p:cNvPr id="82" name="Graphic 81" descr="Water">
              <a:extLst>
                <a:ext uri="{FF2B5EF4-FFF2-40B4-BE49-F238E27FC236}">
                  <a16:creationId xmlns:a16="http://schemas.microsoft.com/office/drawing/2014/main" id="{23A5D31C-3CFC-417D-A5AC-1F6EB3882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E5C0895B-0DA2-4E8E-B175-C6FA36315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F8022A-BEFD-4284-B850-96EA7549EDD8}"/>
              </a:ext>
            </a:extLst>
          </p:cNvPr>
          <p:cNvGrpSpPr/>
          <p:nvPr/>
        </p:nvGrpSpPr>
        <p:grpSpPr>
          <a:xfrm>
            <a:off x="-72630" y="4308856"/>
            <a:ext cx="635000" cy="533400"/>
            <a:chOff x="5638800" y="2971800"/>
            <a:chExt cx="2222500" cy="2222500"/>
          </a:xfrm>
        </p:grpSpPr>
        <p:pic>
          <p:nvPicPr>
            <p:cNvPr id="91" name="Graphic 90" descr="Water">
              <a:extLst>
                <a:ext uri="{FF2B5EF4-FFF2-40B4-BE49-F238E27FC236}">
                  <a16:creationId xmlns:a16="http://schemas.microsoft.com/office/drawing/2014/main" id="{AF77DDC2-ED2D-4078-8574-AF23DB5A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3" name="Graphic 92" descr="New Wheelchair">
              <a:extLst>
                <a:ext uri="{FF2B5EF4-FFF2-40B4-BE49-F238E27FC236}">
                  <a16:creationId xmlns:a16="http://schemas.microsoft.com/office/drawing/2014/main" id="{18DC9B4F-F514-4467-AD9D-9E7B4EDD7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85DD44-467C-4C89-879B-92006C6EE8A2}"/>
              </a:ext>
            </a:extLst>
          </p:cNvPr>
          <p:cNvGrpSpPr/>
          <p:nvPr/>
        </p:nvGrpSpPr>
        <p:grpSpPr>
          <a:xfrm>
            <a:off x="6056541" y="3237229"/>
            <a:ext cx="698500" cy="586740"/>
            <a:chOff x="5638800" y="2971800"/>
            <a:chExt cx="2222500" cy="2222500"/>
          </a:xfrm>
        </p:grpSpPr>
        <p:pic>
          <p:nvPicPr>
            <p:cNvPr id="96" name="Graphic 95" descr="Water">
              <a:extLst>
                <a:ext uri="{FF2B5EF4-FFF2-40B4-BE49-F238E27FC236}">
                  <a16:creationId xmlns:a16="http://schemas.microsoft.com/office/drawing/2014/main" id="{52935F3E-C616-414E-8F81-A4033311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97" name="Graphic 96" descr="New Wheelchair">
              <a:extLst>
                <a:ext uri="{FF2B5EF4-FFF2-40B4-BE49-F238E27FC236}">
                  <a16:creationId xmlns:a16="http://schemas.microsoft.com/office/drawing/2014/main" id="{E1AF12DB-6ECA-43A5-BD87-0BBC785A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0F8EF63-DBC6-494A-B6DA-0CDEF84F6F72}"/>
              </a:ext>
            </a:extLst>
          </p:cNvPr>
          <p:cNvSpPr/>
          <p:nvPr/>
        </p:nvSpPr>
        <p:spPr>
          <a:xfrm>
            <a:off x="8265934" y="4241801"/>
            <a:ext cx="2678612" cy="22006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Accessible Washroom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Entrance Ramp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Elevator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Automatic Doorway</a:t>
            </a:r>
          </a:p>
          <a:p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Opening Hours: ….</a:t>
            </a:r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104" name="Graphic 103" descr="Bus">
            <a:extLst>
              <a:ext uri="{FF2B5EF4-FFF2-40B4-BE49-F238E27FC236}">
                <a16:creationId xmlns:a16="http://schemas.microsoft.com/office/drawing/2014/main" id="{F3C09FB3-FAF6-49F4-8564-E9098EB939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98626" y="4367785"/>
            <a:ext cx="450607" cy="457199"/>
          </a:xfrm>
          <a:prstGeom prst="rect">
            <a:avLst/>
          </a:prstGeom>
        </p:spPr>
      </p:pic>
      <p:pic>
        <p:nvPicPr>
          <p:cNvPr id="105" name="Graphic 104" descr="Car">
            <a:extLst>
              <a:ext uri="{FF2B5EF4-FFF2-40B4-BE49-F238E27FC236}">
                <a16:creationId xmlns:a16="http://schemas.microsoft.com/office/drawing/2014/main" id="{52365C7A-D34B-43EE-8C42-543DE385A0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72307" y="4365752"/>
            <a:ext cx="525710" cy="533401"/>
          </a:xfrm>
          <a:prstGeom prst="rect">
            <a:avLst/>
          </a:prstGeom>
        </p:spPr>
      </p:pic>
      <p:pic>
        <p:nvPicPr>
          <p:cNvPr id="106" name="Graphic 105" descr="Male profile">
            <a:extLst>
              <a:ext uri="{FF2B5EF4-FFF2-40B4-BE49-F238E27FC236}">
                <a16:creationId xmlns:a16="http://schemas.microsoft.com/office/drawing/2014/main" id="{7780775E-E4D5-4091-95EE-AF5099C7D1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89428" y="4380739"/>
            <a:ext cx="415310" cy="421386"/>
          </a:xfrm>
          <a:prstGeom prst="rect">
            <a:avLst/>
          </a:prstGeom>
        </p:spPr>
      </p:pic>
      <p:pic>
        <p:nvPicPr>
          <p:cNvPr id="108" name="Graphic 107" descr="Cursor">
            <a:extLst>
              <a:ext uri="{FF2B5EF4-FFF2-40B4-BE49-F238E27FC236}">
                <a16:creationId xmlns:a16="http://schemas.microsoft.com/office/drawing/2014/main" id="{C5FBF62D-7CCB-4BA7-A174-35B84440DE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964925" y="4530328"/>
            <a:ext cx="623856" cy="623856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2C8B82A-9A6A-4E9C-BF30-CDECC963967E}"/>
              </a:ext>
            </a:extLst>
          </p:cNvPr>
          <p:cNvGrpSpPr/>
          <p:nvPr/>
        </p:nvGrpSpPr>
        <p:grpSpPr>
          <a:xfrm>
            <a:off x="6121400" y="1447800"/>
            <a:ext cx="635000" cy="533400"/>
            <a:chOff x="5638800" y="2971800"/>
            <a:chExt cx="2222500" cy="2222500"/>
          </a:xfrm>
        </p:grpSpPr>
        <p:pic>
          <p:nvPicPr>
            <p:cNvPr id="110" name="Graphic 109" descr="Water">
              <a:extLst>
                <a:ext uri="{FF2B5EF4-FFF2-40B4-BE49-F238E27FC236}">
                  <a16:creationId xmlns:a16="http://schemas.microsoft.com/office/drawing/2014/main" id="{4A24C948-6BBB-4A9B-8727-4726E7AD3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11" name="Graphic 110" descr="New Wheelchair">
              <a:extLst>
                <a:ext uri="{FF2B5EF4-FFF2-40B4-BE49-F238E27FC236}">
                  <a16:creationId xmlns:a16="http://schemas.microsoft.com/office/drawing/2014/main" id="{81629239-DC37-47AF-B9CB-128D58EA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CC78B86-9B7D-49AA-A7F2-06C09DB40410}"/>
              </a:ext>
            </a:extLst>
          </p:cNvPr>
          <p:cNvGrpSpPr/>
          <p:nvPr/>
        </p:nvGrpSpPr>
        <p:grpSpPr>
          <a:xfrm>
            <a:off x="6016308" y="1359523"/>
            <a:ext cx="845185" cy="709955"/>
            <a:chOff x="5638800" y="2971800"/>
            <a:chExt cx="2222500" cy="2222500"/>
          </a:xfrm>
        </p:grpSpPr>
        <p:pic>
          <p:nvPicPr>
            <p:cNvPr id="122" name="Graphic 121" descr="Water">
              <a:extLst>
                <a:ext uri="{FF2B5EF4-FFF2-40B4-BE49-F238E27FC236}">
                  <a16:creationId xmlns:a16="http://schemas.microsoft.com/office/drawing/2014/main" id="{08F43C13-CD85-470D-841F-65E32222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3" name="Graphic 122" descr="New Wheelchair">
              <a:extLst>
                <a:ext uri="{FF2B5EF4-FFF2-40B4-BE49-F238E27FC236}">
                  <a16:creationId xmlns:a16="http://schemas.microsoft.com/office/drawing/2014/main" id="{ADA86ED5-14FD-4774-A25B-3014BACAC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ED214AF-3511-4730-AE23-B674F7230B27}"/>
              </a:ext>
            </a:extLst>
          </p:cNvPr>
          <p:cNvGrpSpPr/>
          <p:nvPr/>
        </p:nvGrpSpPr>
        <p:grpSpPr>
          <a:xfrm>
            <a:off x="8213408" y="1544193"/>
            <a:ext cx="845185" cy="645414"/>
            <a:chOff x="5638800" y="2971800"/>
            <a:chExt cx="2222500" cy="2222500"/>
          </a:xfrm>
        </p:grpSpPr>
        <p:pic>
          <p:nvPicPr>
            <p:cNvPr id="125" name="Graphic 124" descr="Water">
              <a:extLst>
                <a:ext uri="{FF2B5EF4-FFF2-40B4-BE49-F238E27FC236}">
                  <a16:creationId xmlns:a16="http://schemas.microsoft.com/office/drawing/2014/main" id="{234160F2-887A-4E7A-9BE4-2C8D7DD4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6" name="Graphic 125" descr="New Wheelchair">
              <a:extLst>
                <a:ext uri="{FF2B5EF4-FFF2-40B4-BE49-F238E27FC236}">
                  <a16:creationId xmlns:a16="http://schemas.microsoft.com/office/drawing/2014/main" id="{C464C580-7078-43EB-A8BB-5593DBE6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28F875D-EAE7-440B-B446-38F51D68F8CF}"/>
              </a:ext>
            </a:extLst>
          </p:cNvPr>
          <p:cNvGrpSpPr/>
          <p:nvPr/>
        </p:nvGrpSpPr>
        <p:grpSpPr>
          <a:xfrm>
            <a:off x="5983199" y="3175622"/>
            <a:ext cx="845185" cy="709955"/>
            <a:chOff x="5638800" y="2971800"/>
            <a:chExt cx="2222500" cy="2222500"/>
          </a:xfrm>
        </p:grpSpPr>
        <p:pic>
          <p:nvPicPr>
            <p:cNvPr id="128" name="Graphic 127" descr="Water">
              <a:extLst>
                <a:ext uri="{FF2B5EF4-FFF2-40B4-BE49-F238E27FC236}">
                  <a16:creationId xmlns:a16="http://schemas.microsoft.com/office/drawing/2014/main" id="{FD87F26B-8933-4F4D-A28B-474E0F0E8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29" name="Graphic 128" descr="New Wheelchair">
              <a:extLst>
                <a:ext uri="{FF2B5EF4-FFF2-40B4-BE49-F238E27FC236}">
                  <a16:creationId xmlns:a16="http://schemas.microsoft.com/office/drawing/2014/main" id="{3764B06A-F589-47F4-9A9D-6BD10EC2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5FCDB82-683E-4A97-A2A8-C981C66EDE3A}"/>
              </a:ext>
            </a:extLst>
          </p:cNvPr>
          <p:cNvGrpSpPr/>
          <p:nvPr/>
        </p:nvGrpSpPr>
        <p:grpSpPr>
          <a:xfrm>
            <a:off x="7642835" y="4128113"/>
            <a:ext cx="635000" cy="533400"/>
            <a:chOff x="5638800" y="2971800"/>
            <a:chExt cx="2222500" cy="2222500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31" name="Graphic 130" descr="Water">
              <a:extLst>
                <a:ext uri="{FF2B5EF4-FFF2-40B4-BE49-F238E27FC236}">
                  <a16:creationId xmlns:a16="http://schemas.microsoft.com/office/drawing/2014/main" id="{25886EC6-0B7C-4AD7-A2D7-A0E24BD8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32" name="Graphic 131" descr="New Wheelchair">
              <a:extLst>
                <a:ext uri="{FF2B5EF4-FFF2-40B4-BE49-F238E27FC236}">
                  <a16:creationId xmlns:a16="http://schemas.microsoft.com/office/drawing/2014/main" id="{A87AF684-BA89-4B57-80CC-35787E8F5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E471E3B-59BA-46B6-9491-26904D216A33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152298F-5E55-4B3B-A7BE-5A7039D7D1F7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A3E0808-EB34-41A1-85F8-578DDB77EF94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A342196B-BACF-45BD-B2EB-EDAAB3E9F4A8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34A800BB-C4C5-4C23-971C-E8A6B4B63AD8}"/>
                    </a:ext>
                  </a:extLst>
                </p:cNvPr>
                <p:cNvCxnSpPr>
                  <a:stCxn id="153" idx="1"/>
                  <a:endCxn id="153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4557537D-AF23-477D-9F2E-0D63BBC18B54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428CE91-9845-4B09-9AB8-A276421B23A3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5D06D01-9231-4E38-97AB-4D1A97C6A0AB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C2282DC-3B24-445B-BAE4-2892ECE83EC3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B9F872B-B613-4076-ACD9-0E793119D058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967DE9C-DC6F-4195-9394-C3F393409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5FEC7E-372B-425F-8C29-4BF0F74DD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B6FF60E-3930-4F70-AED8-2BEF9D53AF23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D74ECE7-B58E-41C2-ACE6-71F7DF9A6975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9D591FBF-54B0-4854-9833-16004A5C9905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69" name="Seletor">
              <a:extLst>
                <a:ext uri="{FF2B5EF4-FFF2-40B4-BE49-F238E27FC236}">
                  <a16:creationId xmlns:a16="http://schemas.microsoft.com/office/drawing/2014/main" id="{D98EB084-6953-4A49-BCE0-F8C829D5C406}"/>
                </a:ext>
              </a:extLst>
            </p:cNvPr>
            <p:cNvSpPr/>
            <p:nvPr/>
          </p:nvSpPr>
          <p:spPr>
            <a:xfrm>
              <a:off x="263560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A471249-1531-457C-A32F-73FEEC5EB12D}"/>
              </a:ext>
            </a:extLst>
          </p:cNvPr>
          <p:cNvGrpSpPr/>
          <p:nvPr/>
        </p:nvGrpSpPr>
        <p:grpSpPr>
          <a:xfrm>
            <a:off x="135070" y="4903468"/>
            <a:ext cx="1976352" cy="754100"/>
            <a:chOff x="135070" y="3760466"/>
            <a:chExt cx="1976352" cy="754100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7CB69F9-2E7C-439F-B80E-B1CC8A35ABCE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D4EFAF7-F304-4DC4-983B-641BB4F92D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F9A8960-584F-49EB-B404-4274CFA5810D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AA9EB37-8BA4-4280-920E-000B9D778741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FFA102C-E955-48F8-B7C9-B03BA6AE1018}"/>
              </a:ext>
            </a:extLst>
          </p:cNvPr>
          <p:cNvGrpSpPr/>
          <p:nvPr/>
        </p:nvGrpSpPr>
        <p:grpSpPr>
          <a:xfrm>
            <a:off x="149280" y="1363474"/>
            <a:ext cx="1976352" cy="3470656"/>
            <a:chOff x="149280" y="220472"/>
            <a:chExt cx="1976352" cy="3470656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EBD4BDB-707F-4558-A4BB-1B30CB598549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38" name="Accessible Doorway">
              <a:extLst>
                <a:ext uri="{FF2B5EF4-FFF2-40B4-BE49-F238E27FC236}">
                  <a16:creationId xmlns:a16="http://schemas.microsoft.com/office/drawing/2014/main" id="{B6BB0476-98A9-44A8-892B-6DEA4BDD4538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Automatic Doorway">
              <a:extLst>
                <a:ext uri="{FF2B5EF4-FFF2-40B4-BE49-F238E27FC236}">
                  <a16:creationId xmlns:a16="http://schemas.microsoft.com/office/drawing/2014/main" id="{54F3F696-A5EA-4500-9634-7EA8EAF04297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Entrance Ramp">
              <a:extLst>
                <a:ext uri="{FF2B5EF4-FFF2-40B4-BE49-F238E27FC236}">
                  <a16:creationId xmlns:a16="http://schemas.microsoft.com/office/drawing/2014/main" id="{5C73614A-ED65-4F0D-848F-134E2B5A7350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1" name="Acesssible Parking">
              <a:extLst>
                <a:ext uri="{FF2B5EF4-FFF2-40B4-BE49-F238E27FC236}">
                  <a16:creationId xmlns:a16="http://schemas.microsoft.com/office/drawing/2014/main" id="{378DDEC3-8B3D-4145-A996-8165C5020589}"/>
                </a:ext>
              </a:extLst>
            </p:cNvPr>
            <p:cNvSpPr/>
            <p:nvPr/>
          </p:nvSpPr>
          <p:spPr>
            <a:xfrm>
              <a:off x="350427" y="2113712"/>
              <a:ext cx="126179" cy="12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AE92928-C06C-416F-9F2B-0C945705A344}"/>
              </a:ext>
            </a:extLst>
          </p:cNvPr>
          <p:cNvGrpSpPr/>
          <p:nvPr/>
        </p:nvGrpSpPr>
        <p:grpSpPr>
          <a:xfrm>
            <a:off x="7924800" y="2349500"/>
            <a:ext cx="635000" cy="533400"/>
            <a:chOff x="5638800" y="2971800"/>
            <a:chExt cx="2222500" cy="2222500"/>
          </a:xfrm>
        </p:grpSpPr>
        <p:pic>
          <p:nvPicPr>
            <p:cNvPr id="145" name="Graphic 144" descr="Water">
              <a:extLst>
                <a:ext uri="{FF2B5EF4-FFF2-40B4-BE49-F238E27FC236}">
                  <a16:creationId xmlns:a16="http://schemas.microsoft.com/office/drawing/2014/main" id="{2161B80A-FF71-4318-9ED9-24BDB5369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73" name="Graphic 172" descr="New Wheelchair">
              <a:extLst>
                <a:ext uri="{FF2B5EF4-FFF2-40B4-BE49-F238E27FC236}">
                  <a16:creationId xmlns:a16="http://schemas.microsoft.com/office/drawing/2014/main" id="{DC7CE9FE-2897-482B-AD53-62B754B46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982ADC16-2D99-4E88-A5ED-313DB92B49FA}"/>
              </a:ext>
            </a:extLst>
          </p:cNvPr>
          <p:cNvSpPr/>
          <p:nvPr/>
        </p:nvSpPr>
        <p:spPr>
          <a:xfrm>
            <a:off x="8090600" y="2669086"/>
            <a:ext cx="229644" cy="229644"/>
          </a:xfrm>
          <a:prstGeom prst="ellipse">
            <a:avLst/>
          </a:prstGeom>
          <a:ln w="28575">
            <a:solidFill>
              <a:schemeClr val="bg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14380907-2A25-4075-9875-2D845E6F96CD}"/>
              </a:ext>
            </a:extLst>
          </p:cNvPr>
          <p:cNvSpPr/>
          <p:nvPr/>
        </p:nvSpPr>
        <p:spPr>
          <a:xfrm>
            <a:off x="131150" y="326073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5BFD79A-BEE0-4949-A9F4-A1D73DFBC8BA}"/>
              </a:ext>
            </a:extLst>
          </p:cNvPr>
          <p:cNvSpPr txBox="1"/>
          <p:nvPr/>
        </p:nvSpPr>
        <p:spPr>
          <a:xfrm>
            <a:off x="338046" y="370752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180" name="Graphic 179" descr="Magnifying glass">
            <a:extLst>
              <a:ext uri="{FF2B5EF4-FFF2-40B4-BE49-F238E27FC236}">
                <a16:creationId xmlns:a16="http://schemas.microsoft.com/office/drawing/2014/main" id="{AA9F006A-E529-4A34-818D-A295D535CD6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361069" y="402133"/>
            <a:ext cx="309928" cy="30992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B6531426-72FE-4717-8680-8F4656D8F8AD}"/>
              </a:ext>
            </a:extLst>
          </p:cNvPr>
          <p:cNvSpPr txBox="1"/>
          <p:nvPr/>
        </p:nvSpPr>
        <p:spPr>
          <a:xfrm>
            <a:off x="317455" y="744161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210233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ackground">
            <a:extLst>
              <a:ext uri="{FF2B5EF4-FFF2-40B4-BE49-F238E27FC236}">
                <a16:creationId xmlns:a16="http://schemas.microsoft.com/office/drawing/2014/main" id="{586B86BF-8838-430B-AFB3-4F957DA30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4" t="-168" r="3174" b="87"/>
          <a:stretch/>
        </p:blipFill>
        <p:spPr>
          <a:xfrm>
            <a:off x="17229" y="-5610"/>
            <a:ext cx="12208342" cy="686361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4026BF9-94A4-4C0F-ABA5-742296B8690E}"/>
              </a:ext>
            </a:extLst>
          </p:cNvPr>
          <p:cNvGrpSpPr/>
          <p:nvPr/>
        </p:nvGrpSpPr>
        <p:grpSpPr>
          <a:xfrm>
            <a:off x="8149771" y="5192579"/>
            <a:ext cx="635000" cy="533400"/>
            <a:chOff x="5638800" y="2971800"/>
            <a:chExt cx="2222500" cy="2222500"/>
          </a:xfrm>
        </p:grpSpPr>
        <p:pic>
          <p:nvPicPr>
            <p:cNvPr id="79" name="Graphic 78" descr="Water">
              <a:extLst>
                <a:ext uri="{FF2B5EF4-FFF2-40B4-BE49-F238E27FC236}">
                  <a16:creationId xmlns:a16="http://schemas.microsoft.com/office/drawing/2014/main" id="{2E57C3AB-E076-4A4A-BE2F-028CC7B0A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0" name="Graphic 79" descr="New Wheelchair">
              <a:extLst>
                <a:ext uri="{FF2B5EF4-FFF2-40B4-BE49-F238E27FC236}">
                  <a16:creationId xmlns:a16="http://schemas.microsoft.com/office/drawing/2014/main" id="{4B38724C-6823-407D-9491-7D1F4AE7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02" name="Detail Tab">
            <a:extLst>
              <a:ext uri="{FF2B5EF4-FFF2-40B4-BE49-F238E27FC236}">
                <a16:creationId xmlns:a16="http://schemas.microsoft.com/office/drawing/2014/main" id="{787D236F-BDF6-4743-8DE4-CFB6EF9837D8}"/>
              </a:ext>
            </a:extLst>
          </p:cNvPr>
          <p:cNvGrpSpPr/>
          <p:nvPr/>
        </p:nvGrpSpPr>
        <p:grpSpPr>
          <a:xfrm>
            <a:off x="8265934" y="4241801"/>
            <a:ext cx="2678612" cy="2200656"/>
            <a:chOff x="8265934" y="4241801"/>
            <a:chExt cx="2678612" cy="220065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50F8EF63-DBC6-494A-B6DA-0CDEF84F6F72}"/>
                </a:ext>
              </a:extLst>
            </p:cNvPr>
            <p:cNvSpPr/>
            <p:nvPr/>
          </p:nvSpPr>
          <p:spPr>
            <a:xfrm>
              <a:off x="8265934" y="4241801"/>
              <a:ext cx="2678612" cy="220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Accessible Washroom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Entrance Ramp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Elevator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Automatic Doorway</a:t>
              </a:r>
            </a:p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Opening Hours: ….</a:t>
              </a: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ctr"/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endParaRPr>
            </a:p>
          </p:txBody>
        </p:sp>
        <p:pic>
          <p:nvPicPr>
            <p:cNvPr id="104" name="Graphic 103" descr="Bus">
              <a:extLst>
                <a:ext uri="{FF2B5EF4-FFF2-40B4-BE49-F238E27FC236}">
                  <a16:creationId xmlns:a16="http://schemas.microsoft.com/office/drawing/2014/main" id="{F3C09FB3-FAF6-49F4-8564-E9098EB9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8626" y="4367785"/>
              <a:ext cx="450607" cy="457199"/>
            </a:xfrm>
            <a:prstGeom prst="rect">
              <a:avLst/>
            </a:prstGeom>
          </p:spPr>
        </p:pic>
        <p:pic>
          <p:nvPicPr>
            <p:cNvPr id="105" name="Graphic 104" descr="Car">
              <a:extLst>
                <a:ext uri="{FF2B5EF4-FFF2-40B4-BE49-F238E27FC236}">
                  <a16:creationId xmlns:a16="http://schemas.microsoft.com/office/drawing/2014/main" id="{52365C7A-D34B-43EE-8C42-543DE385A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72307" y="4365752"/>
              <a:ext cx="525710" cy="533401"/>
            </a:xfrm>
            <a:prstGeom prst="rect">
              <a:avLst/>
            </a:prstGeom>
          </p:spPr>
        </p:pic>
        <p:pic>
          <p:nvPicPr>
            <p:cNvPr id="106" name="Graphic 105" descr="Male profile">
              <a:extLst>
                <a:ext uri="{FF2B5EF4-FFF2-40B4-BE49-F238E27FC236}">
                  <a16:creationId xmlns:a16="http://schemas.microsoft.com/office/drawing/2014/main" id="{7780775E-E4D5-4091-95EE-AF5099C7D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89428" y="4380739"/>
              <a:ext cx="415310" cy="421386"/>
            </a:xfrm>
            <a:prstGeom prst="rect">
              <a:avLst/>
            </a:prstGeom>
          </p:spPr>
        </p:pic>
      </p:grpSp>
      <p:pic>
        <p:nvPicPr>
          <p:cNvPr id="108" name="Graphic 107" descr="Cursor">
            <a:extLst>
              <a:ext uri="{FF2B5EF4-FFF2-40B4-BE49-F238E27FC236}">
                <a16:creationId xmlns:a16="http://schemas.microsoft.com/office/drawing/2014/main" id="{C5FBF62D-7CCB-4BA7-A174-35B84440DE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4925" y="4530328"/>
            <a:ext cx="623856" cy="623856"/>
          </a:xfrm>
          <a:prstGeom prst="rect">
            <a:avLst/>
          </a:prstGeom>
        </p:spPr>
      </p:pic>
      <p:grpSp>
        <p:nvGrpSpPr>
          <p:cNvPr id="107" name="Pathway">
            <a:extLst>
              <a:ext uri="{FF2B5EF4-FFF2-40B4-BE49-F238E27FC236}">
                <a16:creationId xmlns:a16="http://schemas.microsoft.com/office/drawing/2014/main" id="{1C845455-5CBB-44EE-85A6-1529BBBB4FC5}"/>
              </a:ext>
            </a:extLst>
          </p:cNvPr>
          <p:cNvGrpSpPr/>
          <p:nvPr/>
        </p:nvGrpSpPr>
        <p:grpSpPr>
          <a:xfrm>
            <a:off x="7388647" y="2441277"/>
            <a:ext cx="931597" cy="1915976"/>
            <a:chOff x="7388647" y="2441277"/>
            <a:chExt cx="931597" cy="1915976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8617433-CE12-4D17-81E0-E8CBE076DAB1}"/>
                </a:ext>
              </a:extLst>
            </p:cNvPr>
            <p:cNvCxnSpPr/>
            <p:nvPr/>
          </p:nvCxnSpPr>
          <p:spPr>
            <a:xfrm flipH="1">
              <a:off x="7388647" y="3029527"/>
              <a:ext cx="501515" cy="260484"/>
            </a:xfrm>
            <a:prstGeom prst="straightConnector1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7C92841-7BCD-4B38-ACD5-7410D15778B9}"/>
                </a:ext>
              </a:extLst>
            </p:cNvPr>
            <p:cNvCxnSpPr/>
            <p:nvPr/>
          </p:nvCxnSpPr>
          <p:spPr>
            <a:xfrm>
              <a:off x="7399867" y="3270829"/>
              <a:ext cx="106218" cy="272856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6BB87E0-0D67-4BAE-87C8-88435ACDB8EE}"/>
                </a:ext>
              </a:extLst>
            </p:cNvPr>
            <p:cNvCxnSpPr>
              <a:cxnSpLocks/>
            </p:cNvCxnSpPr>
            <p:nvPr/>
          </p:nvCxnSpPr>
          <p:spPr>
            <a:xfrm>
              <a:off x="7490305" y="3517513"/>
              <a:ext cx="386005" cy="354831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70D8B7E-1F43-4247-8674-5E34C828E35C}"/>
                </a:ext>
              </a:extLst>
            </p:cNvPr>
            <p:cNvCxnSpPr>
              <a:cxnSpLocks/>
            </p:cNvCxnSpPr>
            <p:nvPr/>
          </p:nvCxnSpPr>
          <p:spPr>
            <a:xfrm>
              <a:off x="7862837" y="3853485"/>
              <a:ext cx="108145" cy="503768"/>
            </a:xfrm>
            <a:prstGeom prst="straightConnector1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2E082199-7411-4420-BBC2-3729CF180D6F}"/>
                </a:ext>
              </a:extLst>
            </p:cNvPr>
            <p:cNvSpPr/>
            <p:nvPr/>
          </p:nvSpPr>
          <p:spPr>
            <a:xfrm rot="5040000">
              <a:off x="7716928" y="2649096"/>
              <a:ext cx="646545" cy="23090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464E39BE-15AA-4DEA-AB36-435E18396C8F}"/>
                </a:ext>
              </a:extLst>
            </p:cNvPr>
            <p:cNvSpPr/>
            <p:nvPr/>
          </p:nvSpPr>
          <p:spPr>
            <a:xfrm rot="9900000">
              <a:off x="7869157" y="2868536"/>
              <a:ext cx="402550" cy="214744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1A005C-95CE-45D6-A9D7-8CDECE7E868D}"/>
                </a:ext>
              </a:extLst>
            </p:cNvPr>
            <p:cNvSpPr/>
            <p:nvPr/>
          </p:nvSpPr>
          <p:spPr>
            <a:xfrm>
              <a:off x="8090600" y="2669086"/>
              <a:ext cx="229644" cy="229644"/>
            </a:xfrm>
            <a:prstGeom prst="ellipse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AD88993-C8D5-4442-B8A1-0B76F3E8D4C4}"/>
              </a:ext>
            </a:extLst>
          </p:cNvPr>
          <p:cNvGrpSpPr/>
          <p:nvPr/>
        </p:nvGrpSpPr>
        <p:grpSpPr>
          <a:xfrm>
            <a:off x="7645764" y="4126973"/>
            <a:ext cx="635000" cy="533400"/>
            <a:chOff x="5638800" y="2971800"/>
            <a:chExt cx="2222500" cy="2222500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30" name="Graphic 129" descr="Water">
              <a:extLst>
                <a:ext uri="{FF2B5EF4-FFF2-40B4-BE49-F238E27FC236}">
                  <a16:creationId xmlns:a16="http://schemas.microsoft.com/office/drawing/2014/main" id="{0FF12F55-C571-4C8A-A026-2EBCA23B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131" name="Graphic 130" descr="New Wheelchair">
              <a:extLst>
                <a:ext uri="{FF2B5EF4-FFF2-40B4-BE49-F238E27FC236}">
                  <a16:creationId xmlns:a16="http://schemas.microsoft.com/office/drawing/2014/main" id="{DA3AB665-5D08-4403-83D1-C042F3E5A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7203AB-348D-42A0-8F5C-F69E0FCFC0A1}"/>
              </a:ext>
            </a:extLst>
          </p:cNvPr>
          <p:cNvGrpSpPr/>
          <p:nvPr/>
        </p:nvGrpSpPr>
        <p:grpSpPr>
          <a:xfrm>
            <a:off x="1927231" y="4906147"/>
            <a:ext cx="6134791" cy="1570259"/>
            <a:chOff x="1966452" y="5154184"/>
            <a:chExt cx="6134791" cy="15702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999DE6-C778-4B9E-B125-A0E703F39B4B}"/>
                </a:ext>
              </a:extLst>
            </p:cNvPr>
            <p:cNvSpPr/>
            <p:nvPr/>
          </p:nvSpPr>
          <p:spPr>
            <a:xfrm>
              <a:off x="1966452" y="5154184"/>
              <a:ext cx="6134791" cy="15702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EC8147E2-2B68-4F42-A9F5-2A89C79088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4641520"/>
                </p:ext>
              </p:extLst>
            </p:nvPr>
          </p:nvGraphicFramePr>
          <p:xfrm>
            <a:off x="2120449" y="5215415"/>
            <a:ext cx="5755861" cy="1374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60F91E5-9DAF-49C2-BF1F-FEF651E44D80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5647159-4F17-4FC2-BEFD-1825B4BD4ADB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868D8CA-9096-4B66-9779-E24F0F96BA4A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38E5E7DE-5625-44BC-931B-E76D3F5660B6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141DED08-2D92-4675-9FB3-EF80F4683FB9}"/>
                    </a:ext>
                  </a:extLst>
                </p:cNvPr>
                <p:cNvCxnSpPr>
                  <a:stCxn id="152" idx="1"/>
                  <a:endCxn id="152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10EF46D-88E1-4983-B513-8A6A37F3745E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2436B5B-73D2-48A0-B1DB-C0825133B18A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161DC45-EA2C-48E8-B192-9AB059C3B5AE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453840-DB67-4C56-9ABC-3ABEF38AB79F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1AAAE58-B69A-48A2-A056-ABB73BEA4757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8A78B6E-D4E9-4D5F-81A3-75ECAEC54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C2F30B0-613F-4D05-B95C-80FE83896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487EB04-CEF1-4598-B246-8EADB9FBD82D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B0CBB88-5038-4C63-97EE-D7B616812EA8}"/>
              </a:ext>
            </a:extLst>
          </p:cNvPr>
          <p:cNvGrpSpPr/>
          <p:nvPr/>
        </p:nvGrpSpPr>
        <p:grpSpPr>
          <a:xfrm>
            <a:off x="266898" y="5713800"/>
            <a:ext cx="1458621" cy="1129029"/>
            <a:chOff x="115709" y="5725968"/>
            <a:chExt cx="1740744" cy="1158235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D83B6258-16FD-4F5D-91AB-EEB18D854617}"/>
                </a:ext>
              </a:extLst>
            </p:cNvPr>
            <p:cNvSpPr/>
            <p:nvPr/>
          </p:nvSpPr>
          <p:spPr>
            <a:xfrm>
              <a:off x="115709" y="5725968"/>
              <a:ext cx="1740744" cy="115823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69" name="Seletor">
              <a:extLst>
                <a:ext uri="{FF2B5EF4-FFF2-40B4-BE49-F238E27FC236}">
                  <a16:creationId xmlns:a16="http://schemas.microsoft.com/office/drawing/2014/main" id="{EAF80EB8-4577-4D3B-BE87-7FB695CE7B3E}"/>
                </a:ext>
              </a:extLst>
            </p:cNvPr>
            <p:cNvSpPr/>
            <p:nvPr/>
          </p:nvSpPr>
          <p:spPr>
            <a:xfrm>
              <a:off x="263559" y="612286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21036E1-7EE4-4687-B0C2-18FA55D5E75B}"/>
              </a:ext>
            </a:extLst>
          </p:cNvPr>
          <p:cNvSpPr/>
          <p:nvPr/>
        </p:nvSpPr>
        <p:spPr>
          <a:xfrm>
            <a:off x="131150" y="326073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009CC-E130-47F1-B882-33ED3E92D41C}"/>
              </a:ext>
            </a:extLst>
          </p:cNvPr>
          <p:cNvSpPr txBox="1"/>
          <p:nvPr/>
        </p:nvSpPr>
        <p:spPr>
          <a:xfrm>
            <a:off x="338046" y="370752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DD20CBCF-D056-472F-A5F2-78821A6546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61069" y="402133"/>
            <a:ext cx="309928" cy="3099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301608A-8ABB-42F7-B7AA-BB948A8AF26C}"/>
              </a:ext>
            </a:extLst>
          </p:cNvPr>
          <p:cNvSpPr txBox="1"/>
          <p:nvPr/>
        </p:nvSpPr>
        <p:spPr>
          <a:xfrm>
            <a:off x="317455" y="744161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209888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895D717-E53F-4B84-ADF2-D157A20CE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-40510" y="-2805"/>
            <a:ext cx="12208342" cy="68636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AC0D58F-083A-4D4C-88BF-E92076B2AC2B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1DC597-D417-4CE1-8921-EF9BF0339D84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4" name="Accessible Doorway">
              <a:extLst>
                <a:ext uri="{FF2B5EF4-FFF2-40B4-BE49-F238E27FC236}">
                  <a16:creationId xmlns:a16="http://schemas.microsoft.com/office/drawing/2014/main" id="{295316A1-BAEF-47F2-8EDE-5697E06C96EF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Automatic Doorway">
              <a:extLst>
                <a:ext uri="{FF2B5EF4-FFF2-40B4-BE49-F238E27FC236}">
                  <a16:creationId xmlns:a16="http://schemas.microsoft.com/office/drawing/2014/main" id="{1ADEBA67-1010-4A80-9062-F734EE9EF735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Entrance Ramp">
              <a:extLst>
                <a:ext uri="{FF2B5EF4-FFF2-40B4-BE49-F238E27FC236}">
                  <a16:creationId xmlns:a16="http://schemas.microsoft.com/office/drawing/2014/main" id="{FB42E046-3CC0-4AF7-B9FC-BED0B83B3375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cesssible Parking">
              <a:extLst>
                <a:ext uri="{FF2B5EF4-FFF2-40B4-BE49-F238E27FC236}">
                  <a16:creationId xmlns:a16="http://schemas.microsoft.com/office/drawing/2014/main" id="{00E14EA2-8F22-4164-A989-7B498C697D9D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2KM">
            <a:extLst>
              <a:ext uri="{FF2B5EF4-FFF2-40B4-BE49-F238E27FC236}">
                <a16:creationId xmlns:a16="http://schemas.microsoft.com/office/drawing/2014/main" id="{8F9382BD-5FC3-40FD-97DB-F862FEF1A7A8}"/>
              </a:ext>
            </a:extLst>
          </p:cNvPr>
          <p:cNvSpPr/>
          <p:nvPr/>
        </p:nvSpPr>
        <p:spPr>
          <a:xfrm>
            <a:off x="3425373" y="814393"/>
            <a:ext cx="5449517" cy="539431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1.5 KM">
            <a:extLst>
              <a:ext uri="{FF2B5EF4-FFF2-40B4-BE49-F238E27FC236}">
                <a16:creationId xmlns:a16="http://schemas.microsoft.com/office/drawing/2014/main" id="{C5AFC57B-E756-4A68-B433-3A7207761DFE}"/>
              </a:ext>
            </a:extLst>
          </p:cNvPr>
          <p:cNvSpPr/>
          <p:nvPr/>
        </p:nvSpPr>
        <p:spPr>
          <a:xfrm>
            <a:off x="3987850" y="1397000"/>
            <a:ext cx="4275709" cy="42291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 KM">
            <a:extLst>
              <a:ext uri="{FF2B5EF4-FFF2-40B4-BE49-F238E27FC236}">
                <a16:creationId xmlns:a16="http://schemas.microsoft.com/office/drawing/2014/main" id="{290C4310-6A0D-40F1-AF5D-366B6FF5BE05}"/>
              </a:ext>
            </a:extLst>
          </p:cNvPr>
          <p:cNvSpPr/>
          <p:nvPr/>
        </p:nvSpPr>
        <p:spPr>
          <a:xfrm>
            <a:off x="4576035" y="1857386"/>
            <a:ext cx="3139059" cy="3225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00M Text">
            <a:extLst>
              <a:ext uri="{FF2B5EF4-FFF2-40B4-BE49-F238E27FC236}">
                <a16:creationId xmlns:a16="http://schemas.microsoft.com/office/drawing/2014/main" id="{66E8E482-E717-4F72-B6E3-3B518048A0E9}"/>
              </a:ext>
            </a:extLst>
          </p:cNvPr>
          <p:cNvSpPr txBox="1"/>
          <p:nvPr/>
        </p:nvSpPr>
        <p:spPr>
          <a:xfrm flipH="1">
            <a:off x="7044052" y="3275112"/>
            <a:ext cx="67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500 M </a:t>
            </a:r>
          </a:p>
        </p:txBody>
      </p:sp>
      <p:sp>
        <p:nvSpPr>
          <p:cNvPr id="27" name="500M">
            <a:extLst>
              <a:ext uri="{FF2B5EF4-FFF2-40B4-BE49-F238E27FC236}">
                <a16:creationId xmlns:a16="http://schemas.microsoft.com/office/drawing/2014/main" id="{418CB750-F0FA-457D-AF95-6B9FA05B9B1A}"/>
              </a:ext>
            </a:extLst>
          </p:cNvPr>
          <p:cNvSpPr/>
          <p:nvPr/>
        </p:nvSpPr>
        <p:spPr>
          <a:xfrm>
            <a:off x="5230970" y="2531214"/>
            <a:ext cx="1866900" cy="19240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C75FA-C5BD-4B15-AA22-A77E2BBA0088}"/>
              </a:ext>
            </a:extLst>
          </p:cNvPr>
          <p:cNvCxnSpPr>
            <a:cxnSpLocks/>
            <a:stCxn id="24" idx="6"/>
            <a:endCxn id="30" idx="6"/>
          </p:cNvCxnSpPr>
          <p:nvPr/>
        </p:nvCxnSpPr>
        <p:spPr>
          <a:xfrm>
            <a:off x="6669698" y="3511550"/>
            <a:ext cx="2205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A775A3-68FC-4432-8579-55C18CF01AB5}"/>
              </a:ext>
            </a:extLst>
          </p:cNvPr>
          <p:cNvCxnSpPr>
            <a:cxnSpLocks/>
            <a:stCxn id="30" idx="0"/>
            <a:endCxn id="24" idx="0"/>
          </p:cNvCxnSpPr>
          <p:nvPr/>
        </p:nvCxnSpPr>
        <p:spPr>
          <a:xfrm>
            <a:off x="6150132" y="814393"/>
            <a:ext cx="24266" cy="21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enter">
            <a:extLst>
              <a:ext uri="{FF2B5EF4-FFF2-40B4-BE49-F238E27FC236}">
                <a16:creationId xmlns:a16="http://schemas.microsoft.com/office/drawing/2014/main" id="{66305EE8-CD71-4634-BACF-C78A25074564}"/>
              </a:ext>
            </a:extLst>
          </p:cNvPr>
          <p:cNvGrpSpPr/>
          <p:nvPr/>
        </p:nvGrpSpPr>
        <p:grpSpPr>
          <a:xfrm>
            <a:off x="5679098" y="3009900"/>
            <a:ext cx="990600" cy="1003300"/>
            <a:chOff x="5600700" y="3009900"/>
            <a:chExt cx="990600" cy="10033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537932-51AC-402F-85B7-A27F824A0C49}"/>
                </a:ext>
              </a:extLst>
            </p:cNvPr>
            <p:cNvSpPr/>
            <p:nvPr/>
          </p:nvSpPr>
          <p:spPr>
            <a:xfrm>
              <a:off x="5600700" y="3009900"/>
              <a:ext cx="990600" cy="1003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BE1DC4DE-7FB6-4F3B-8053-69BEE01F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87441" y="3102991"/>
              <a:ext cx="817118" cy="81711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30619-7856-44FC-B34B-42392EFEA4DA}"/>
              </a:ext>
            </a:extLst>
          </p:cNvPr>
          <p:cNvGrpSpPr/>
          <p:nvPr/>
        </p:nvGrpSpPr>
        <p:grpSpPr>
          <a:xfrm>
            <a:off x="7116538" y="4890614"/>
            <a:ext cx="768350" cy="645414"/>
            <a:chOff x="5638800" y="2971800"/>
            <a:chExt cx="2222500" cy="2222500"/>
          </a:xfrm>
        </p:grpSpPr>
        <p:pic>
          <p:nvPicPr>
            <p:cNvPr id="35" name="Graphic 34" descr="Water">
              <a:extLst>
                <a:ext uri="{FF2B5EF4-FFF2-40B4-BE49-F238E27FC236}">
                  <a16:creationId xmlns:a16="http://schemas.microsoft.com/office/drawing/2014/main" id="{8E00DF90-F3F3-4282-B007-7178DC24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6" name="Graphic 35" descr="New Wheelchair">
              <a:extLst>
                <a:ext uri="{FF2B5EF4-FFF2-40B4-BE49-F238E27FC236}">
                  <a16:creationId xmlns:a16="http://schemas.microsoft.com/office/drawing/2014/main" id="{8E5C10E9-2048-4618-B4F2-48D1A622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Public Spaces">
            <a:extLst>
              <a:ext uri="{FF2B5EF4-FFF2-40B4-BE49-F238E27FC236}">
                <a16:creationId xmlns:a16="http://schemas.microsoft.com/office/drawing/2014/main" id="{9F977A51-ED74-4239-8FD7-D43B2BFFB27E}"/>
              </a:ext>
            </a:extLst>
          </p:cNvPr>
          <p:cNvSpPr txBox="1"/>
          <p:nvPr/>
        </p:nvSpPr>
        <p:spPr>
          <a:xfrm>
            <a:off x="3403219" y="10606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Spaces</a:t>
            </a:r>
          </a:p>
        </p:txBody>
      </p:sp>
      <p:sp>
        <p:nvSpPr>
          <p:cNvPr id="43" name="Shops">
            <a:extLst>
              <a:ext uri="{FF2B5EF4-FFF2-40B4-BE49-F238E27FC236}">
                <a16:creationId xmlns:a16="http://schemas.microsoft.com/office/drawing/2014/main" id="{6776D54B-0ECE-4ECC-B40A-17C0CDC767DA}"/>
              </a:ext>
            </a:extLst>
          </p:cNvPr>
          <p:cNvSpPr txBox="1"/>
          <p:nvPr/>
        </p:nvSpPr>
        <p:spPr>
          <a:xfrm>
            <a:off x="3140090" y="5083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Shops</a:t>
            </a:r>
          </a:p>
        </p:txBody>
      </p:sp>
      <p:sp>
        <p:nvSpPr>
          <p:cNvPr id="45" name="Other">
            <a:extLst>
              <a:ext uri="{FF2B5EF4-FFF2-40B4-BE49-F238E27FC236}">
                <a16:creationId xmlns:a16="http://schemas.microsoft.com/office/drawing/2014/main" id="{389D93F1-DEE7-483A-A426-3A39A070EB57}"/>
              </a:ext>
            </a:extLst>
          </p:cNvPr>
          <p:cNvSpPr txBox="1"/>
          <p:nvPr/>
        </p:nvSpPr>
        <p:spPr>
          <a:xfrm>
            <a:off x="8177847" y="1160960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EA4C5-FD92-4E50-87AB-D4CD684F1442}"/>
              </a:ext>
            </a:extLst>
          </p:cNvPr>
          <p:cNvGrpSpPr/>
          <p:nvPr/>
        </p:nvGrpSpPr>
        <p:grpSpPr>
          <a:xfrm>
            <a:off x="5125878" y="1673497"/>
            <a:ext cx="845185" cy="709955"/>
            <a:chOff x="5638800" y="2971800"/>
            <a:chExt cx="2222500" cy="2222500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6976B919-DCCE-4DE2-89B3-B8956B9D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8" name="Graphic 47" descr="New Wheelchair">
              <a:extLst>
                <a:ext uri="{FF2B5EF4-FFF2-40B4-BE49-F238E27FC236}">
                  <a16:creationId xmlns:a16="http://schemas.microsoft.com/office/drawing/2014/main" id="{51265778-F549-4513-B988-38E0CADB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AB49E-6E44-49F7-8D13-041E2EABF41D}"/>
              </a:ext>
            </a:extLst>
          </p:cNvPr>
          <p:cNvGrpSpPr/>
          <p:nvPr/>
        </p:nvGrpSpPr>
        <p:grpSpPr>
          <a:xfrm>
            <a:off x="7683500" y="4092573"/>
            <a:ext cx="635000" cy="533400"/>
            <a:chOff x="5638800" y="2971800"/>
            <a:chExt cx="2222500" cy="2222500"/>
          </a:xfrm>
        </p:grpSpPr>
        <p:pic>
          <p:nvPicPr>
            <p:cNvPr id="52" name="Graphic 51" descr="Water">
              <a:extLst>
                <a:ext uri="{FF2B5EF4-FFF2-40B4-BE49-F238E27FC236}">
                  <a16:creationId xmlns:a16="http://schemas.microsoft.com/office/drawing/2014/main" id="{B7346304-CB61-440A-A331-0CFCEE48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3" name="Graphic 52" descr="New Wheelchair">
              <a:extLst>
                <a:ext uri="{FF2B5EF4-FFF2-40B4-BE49-F238E27FC236}">
                  <a16:creationId xmlns:a16="http://schemas.microsoft.com/office/drawing/2014/main" id="{514C20C2-35F6-4752-9C14-E8DF9217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191850-EF1E-4A9F-9B44-D7313F28FA04}"/>
              </a:ext>
            </a:extLst>
          </p:cNvPr>
          <p:cNvGrpSpPr/>
          <p:nvPr/>
        </p:nvGrpSpPr>
        <p:grpSpPr>
          <a:xfrm>
            <a:off x="3972718" y="4377277"/>
            <a:ext cx="477085" cy="364319"/>
            <a:chOff x="5638800" y="2971800"/>
            <a:chExt cx="2222500" cy="2222500"/>
          </a:xfrm>
        </p:grpSpPr>
        <p:pic>
          <p:nvPicPr>
            <p:cNvPr id="56" name="Graphic 55" descr="Water">
              <a:extLst>
                <a:ext uri="{FF2B5EF4-FFF2-40B4-BE49-F238E27FC236}">
                  <a16:creationId xmlns:a16="http://schemas.microsoft.com/office/drawing/2014/main" id="{310F50D6-80E3-48ED-99C9-50140644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7" name="Graphic 56" descr="New Wheelchair">
              <a:extLst>
                <a:ext uri="{FF2B5EF4-FFF2-40B4-BE49-F238E27FC236}">
                  <a16:creationId xmlns:a16="http://schemas.microsoft.com/office/drawing/2014/main" id="{D63146D2-608B-48E7-868C-FDD5763D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500M Text">
            <a:extLst>
              <a:ext uri="{FF2B5EF4-FFF2-40B4-BE49-F238E27FC236}">
                <a16:creationId xmlns:a16="http://schemas.microsoft.com/office/drawing/2014/main" id="{B8EC720B-6D17-4155-B20C-EBE9DD011BB1}"/>
              </a:ext>
            </a:extLst>
          </p:cNvPr>
          <p:cNvSpPr txBox="1"/>
          <p:nvPr/>
        </p:nvSpPr>
        <p:spPr>
          <a:xfrm flipH="1">
            <a:off x="7645336" y="3261858"/>
            <a:ext cx="68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err="1"/>
              <a:t>1.0KM</a:t>
            </a:r>
            <a:r>
              <a:rPr lang="en-CA" sz="1400"/>
              <a:t> </a:t>
            </a:r>
          </a:p>
        </p:txBody>
      </p:sp>
      <p:sp>
        <p:nvSpPr>
          <p:cNvPr id="61" name="500M Text">
            <a:extLst>
              <a:ext uri="{FF2B5EF4-FFF2-40B4-BE49-F238E27FC236}">
                <a16:creationId xmlns:a16="http://schemas.microsoft.com/office/drawing/2014/main" id="{100797D5-80AF-499E-A95E-0917814ADFD8}"/>
              </a:ext>
            </a:extLst>
          </p:cNvPr>
          <p:cNvSpPr txBox="1"/>
          <p:nvPr/>
        </p:nvSpPr>
        <p:spPr>
          <a:xfrm flipH="1">
            <a:off x="8225445" y="3275112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1.5KM </a:t>
            </a:r>
          </a:p>
        </p:txBody>
      </p:sp>
      <p:sp>
        <p:nvSpPr>
          <p:cNvPr id="62" name="500M Text">
            <a:extLst>
              <a:ext uri="{FF2B5EF4-FFF2-40B4-BE49-F238E27FC236}">
                <a16:creationId xmlns:a16="http://schemas.microsoft.com/office/drawing/2014/main" id="{DC1C6628-10AE-4071-A055-252AAF3C254A}"/>
              </a:ext>
            </a:extLst>
          </p:cNvPr>
          <p:cNvSpPr txBox="1"/>
          <p:nvPr/>
        </p:nvSpPr>
        <p:spPr>
          <a:xfrm flipH="1">
            <a:off x="8824887" y="3275111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2.0KM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FBFBE-E253-4347-AF5B-2E661CB7EEE5}"/>
              </a:ext>
            </a:extLst>
          </p:cNvPr>
          <p:cNvGrpSpPr/>
          <p:nvPr/>
        </p:nvGrpSpPr>
        <p:grpSpPr>
          <a:xfrm>
            <a:off x="7121201" y="1690223"/>
            <a:ext cx="635000" cy="533400"/>
            <a:chOff x="5638800" y="2971800"/>
            <a:chExt cx="2222500" cy="2222500"/>
          </a:xfrm>
        </p:grpSpPr>
        <p:pic>
          <p:nvPicPr>
            <p:cNvPr id="65" name="Graphic 64" descr="Water">
              <a:extLst>
                <a:ext uri="{FF2B5EF4-FFF2-40B4-BE49-F238E27FC236}">
                  <a16:creationId xmlns:a16="http://schemas.microsoft.com/office/drawing/2014/main" id="{F2BC20B2-4965-466D-9B0D-FDE879F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6" name="Graphic 65" descr="New Wheelchair">
              <a:extLst>
                <a:ext uri="{FF2B5EF4-FFF2-40B4-BE49-F238E27FC236}">
                  <a16:creationId xmlns:a16="http://schemas.microsoft.com/office/drawing/2014/main" id="{C1C00FD0-123E-458B-9CED-9A857313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A750F2-D220-409C-A17B-3A4C0C6A514D}"/>
              </a:ext>
            </a:extLst>
          </p:cNvPr>
          <p:cNvGrpSpPr/>
          <p:nvPr/>
        </p:nvGrpSpPr>
        <p:grpSpPr>
          <a:xfrm>
            <a:off x="6274247" y="2508025"/>
            <a:ext cx="929704" cy="780951"/>
            <a:chOff x="5638800" y="2971800"/>
            <a:chExt cx="2222500" cy="2222500"/>
          </a:xfrm>
        </p:grpSpPr>
        <p:pic>
          <p:nvPicPr>
            <p:cNvPr id="68" name="Graphic 67" descr="Water">
              <a:extLst>
                <a:ext uri="{FF2B5EF4-FFF2-40B4-BE49-F238E27FC236}">
                  <a16:creationId xmlns:a16="http://schemas.microsoft.com/office/drawing/2014/main" id="{142FDD68-6FB2-4B2D-B063-F2DDDF73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9" name="Graphic 68" descr="New Wheelchair">
              <a:extLst>
                <a:ext uri="{FF2B5EF4-FFF2-40B4-BE49-F238E27FC236}">
                  <a16:creationId xmlns:a16="http://schemas.microsoft.com/office/drawing/2014/main" id="{F83CD9AB-E572-4F1A-A87D-3E716BD9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2DD220-76B3-4F6E-AF31-035864559E82}"/>
              </a:ext>
            </a:extLst>
          </p:cNvPr>
          <p:cNvCxnSpPr>
            <a:cxnSpLocks/>
          </p:cNvCxnSpPr>
          <p:nvPr/>
        </p:nvCxnSpPr>
        <p:spPr>
          <a:xfrm flipH="1">
            <a:off x="4180114" y="3821517"/>
            <a:ext cx="1663300" cy="161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F88E22-0789-4D45-8640-FBB32CF915D6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6436611" y="3771926"/>
            <a:ext cx="1640216" cy="164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4AD49C-2D7B-4CE2-8394-9997184AA853}"/>
              </a:ext>
            </a:extLst>
          </p:cNvPr>
          <p:cNvCxnSpPr>
            <a:cxnSpLocks/>
          </p:cNvCxnSpPr>
          <p:nvPr/>
        </p:nvCxnSpPr>
        <p:spPr>
          <a:xfrm>
            <a:off x="3449172" y="3415746"/>
            <a:ext cx="225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stuarants">
            <a:extLst>
              <a:ext uri="{FF2B5EF4-FFF2-40B4-BE49-F238E27FC236}">
                <a16:creationId xmlns:a16="http://schemas.microsoft.com/office/drawing/2014/main" id="{ABF2A2F3-843C-4CED-9255-9A0AE86C6CB1}"/>
              </a:ext>
            </a:extLst>
          </p:cNvPr>
          <p:cNvSpPr txBox="1"/>
          <p:nvPr/>
        </p:nvSpPr>
        <p:spPr>
          <a:xfrm>
            <a:off x="5592120" y="6131836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Restaurants</a:t>
            </a:r>
          </a:p>
        </p:txBody>
      </p:sp>
      <p:sp>
        <p:nvSpPr>
          <p:cNvPr id="73" name="Businesses">
            <a:extLst>
              <a:ext uri="{FF2B5EF4-FFF2-40B4-BE49-F238E27FC236}">
                <a16:creationId xmlns:a16="http://schemas.microsoft.com/office/drawing/2014/main" id="{6258C0CD-9931-4057-8CB2-6552A199027F}"/>
              </a:ext>
            </a:extLst>
          </p:cNvPr>
          <p:cNvSpPr txBox="1"/>
          <p:nvPr/>
        </p:nvSpPr>
        <p:spPr>
          <a:xfrm>
            <a:off x="8318500" y="5097212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FE82B3-49F9-4E14-8341-951AF5656641}"/>
              </a:ext>
            </a:extLst>
          </p:cNvPr>
          <p:cNvGrpSpPr/>
          <p:nvPr/>
        </p:nvGrpSpPr>
        <p:grpSpPr>
          <a:xfrm>
            <a:off x="5142060" y="2617121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C65134E1-2011-4C2D-A6B8-065EE113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DF9F7D47-FB54-4463-AE94-A3C08EF5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E715FED-5648-4669-B593-B0DE6DCDA0A2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F40A3D3-DB5D-44BC-B3CC-152E5C251460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D6D2EB8-C6E4-45E7-819B-400033F629E1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B4B40EB7-D47C-4B99-9D90-B9AB5E976C63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D2ADCAA-60F5-4C06-AB89-41FE3AF606D1}"/>
                    </a:ext>
                  </a:extLst>
                </p:cNvPr>
                <p:cNvCxnSpPr>
                  <a:stCxn id="102" idx="1"/>
                  <a:endCxn id="102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251614B-12DC-493B-AFCF-36468BF09EF6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EB5EB1C-E5C4-4A2F-AB84-32B180017173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0B22169-448C-43D3-B22C-B7173E77EF12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057854E8-00C9-4A34-99A1-EF64740CBEC0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1957F26-B2E5-41BB-A06E-3D3392E6B111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1A5E067-413C-41C3-B5FB-EB395838E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0B1212A-8C2B-4824-BB24-317E37D8F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DDABB79-3F81-4C91-9065-CC55E4F317F6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9F1F06F-00ED-47BE-B608-0F3FF5DF61B6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792660B-2E15-43D2-BD76-0EABF6E707EC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5FF7F6-BAFC-42E7-9A86-2D6C10991F9D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0C193BC-6401-45A2-BC80-4B40E59068A2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E5EF5F9-6A78-490D-A391-F8E27BE2A119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F84A165-F466-46A9-980E-13B43A947374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E372819-2455-43CA-B8ED-5EA5A17B8CDD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17" name="Seletor">
              <a:extLst>
                <a:ext uri="{FF2B5EF4-FFF2-40B4-BE49-F238E27FC236}">
                  <a16:creationId xmlns:a16="http://schemas.microsoft.com/office/drawing/2014/main" id="{68B6E6CF-B531-4650-9860-0C47251FE1ED}"/>
                </a:ext>
              </a:extLst>
            </p:cNvPr>
            <p:cNvSpPr/>
            <p:nvPr/>
          </p:nvSpPr>
          <p:spPr>
            <a:xfrm>
              <a:off x="297824" y="636812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8" name="Graphic 87" descr="Cursor">
            <a:extLst>
              <a:ext uri="{FF2B5EF4-FFF2-40B4-BE49-F238E27FC236}">
                <a16:creationId xmlns:a16="http://schemas.microsoft.com/office/drawing/2014/main" id="{2662B480-2E10-4E77-8A50-DB215C813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9272" y="6285605"/>
            <a:ext cx="623856" cy="623856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EB5B896-3B24-4D44-BE55-DA556F31C44E}"/>
              </a:ext>
            </a:extLst>
          </p:cNvPr>
          <p:cNvSpPr/>
          <p:nvPr/>
        </p:nvSpPr>
        <p:spPr>
          <a:xfrm>
            <a:off x="98492" y="86589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428D50-5D68-4B33-B36B-8F06F83698B7}"/>
              </a:ext>
            </a:extLst>
          </p:cNvPr>
          <p:cNvSpPr txBox="1"/>
          <p:nvPr/>
        </p:nvSpPr>
        <p:spPr>
          <a:xfrm>
            <a:off x="305388" y="131268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84" name="Graphic 83" descr="Magnifying glass">
            <a:extLst>
              <a:ext uri="{FF2B5EF4-FFF2-40B4-BE49-F238E27FC236}">
                <a16:creationId xmlns:a16="http://schemas.microsoft.com/office/drawing/2014/main" id="{F9E895D5-680D-422D-B287-93553483F8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28411" y="162649"/>
            <a:ext cx="309928" cy="30992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CD7B402-F13E-477C-8048-24A75A9B4F36}"/>
              </a:ext>
            </a:extLst>
          </p:cNvPr>
          <p:cNvSpPr txBox="1"/>
          <p:nvPr/>
        </p:nvSpPr>
        <p:spPr>
          <a:xfrm>
            <a:off x="284797" y="504677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404746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895D717-E53F-4B84-ADF2-D157A20CE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-40510" y="-2805"/>
            <a:ext cx="12208342" cy="6863610"/>
          </a:xfrm>
          <a:prstGeom prst="rect">
            <a:avLst/>
          </a:prstGeom>
        </p:spPr>
      </p:pic>
      <p:sp>
        <p:nvSpPr>
          <p:cNvPr id="30" name="2KM">
            <a:extLst>
              <a:ext uri="{FF2B5EF4-FFF2-40B4-BE49-F238E27FC236}">
                <a16:creationId xmlns:a16="http://schemas.microsoft.com/office/drawing/2014/main" id="{8F9382BD-5FC3-40FD-97DB-F862FEF1A7A8}"/>
              </a:ext>
            </a:extLst>
          </p:cNvPr>
          <p:cNvSpPr/>
          <p:nvPr/>
        </p:nvSpPr>
        <p:spPr>
          <a:xfrm>
            <a:off x="3425373" y="814393"/>
            <a:ext cx="5449517" cy="539431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1.5 KM">
            <a:extLst>
              <a:ext uri="{FF2B5EF4-FFF2-40B4-BE49-F238E27FC236}">
                <a16:creationId xmlns:a16="http://schemas.microsoft.com/office/drawing/2014/main" id="{C5AFC57B-E756-4A68-B433-3A7207761DFE}"/>
              </a:ext>
            </a:extLst>
          </p:cNvPr>
          <p:cNvSpPr/>
          <p:nvPr/>
        </p:nvSpPr>
        <p:spPr>
          <a:xfrm>
            <a:off x="3987850" y="1397000"/>
            <a:ext cx="4275709" cy="42291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 KM">
            <a:extLst>
              <a:ext uri="{FF2B5EF4-FFF2-40B4-BE49-F238E27FC236}">
                <a16:creationId xmlns:a16="http://schemas.microsoft.com/office/drawing/2014/main" id="{290C4310-6A0D-40F1-AF5D-366B6FF5BE05}"/>
              </a:ext>
            </a:extLst>
          </p:cNvPr>
          <p:cNvSpPr/>
          <p:nvPr/>
        </p:nvSpPr>
        <p:spPr>
          <a:xfrm>
            <a:off x="4576035" y="1857386"/>
            <a:ext cx="3139059" cy="3225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00M Text">
            <a:extLst>
              <a:ext uri="{FF2B5EF4-FFF2-40B4-BE49-F238E27FC236}">
                <a16:creationId xmlns:a16="http://schemas.microsoft.com/office/drawing/2014/main" id="{66E8E482-E717-4F72-B6E3-3B518048A0E9}"/>
              </a:ext>
            </a:extLst>
          </p:cNvPr>
          <p:cNvSpPr txBox="1"/>
          <p:nvPr/>
        </p:nvSpPr>
        <p:spPr>
          <a:xfrm flipH="1">
            <a:off x="7044052" y="3275112"/>
            <a:ext cx="67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500 M </a:t>
            </a:r>
          </a:p>
        </p:txBody>
      </p:sp>
      <p:sp>
        <p:nvSpPr>
          <p:cNvPr id="27" name="500M">
            <a:extLst>
              <a:ext uri="{FF2B5EF4-FFF2-40B4-BE49-F238E27FC236}">
                <a16:creationId xmlns:a16="http://schemas.microsoft.com/office/drawing/2014/main" id="{418CB750-F0FA-457D-AF95-6B9FA05B9B1A}"/>
              </a:ext>
            </a:extLst>
          </p:cNvPr>
          <p:cNvSpPr/>
          <p:nvPr/>
        </p:nvSpPr>
        <p:spPr>
          <a:xfrm>
            <a:off x="5230970" y="2531214"/>
            <a:ext cx="1866900" cy="19240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C75FA-C5BD-4B15-AA22-A77E2BBA0088}"/>
              </a:ext>
            </a:extLst>
          </p:cNvPr>
          <p:cNvCxnSpPr>
            <a:cxnSpLocks/>
            <a:stCxn id="24" idx="6"/>
            <a:endCxn id="30" idx="6"/>
          </p:cNvCxnSpPr>
          <p:nvPr/>
        </p:nvCxnSpPr>
        <p:spPr>
          <a:xfrm>
            <a:off x="6669698" y="3511550"/>
            <a:ext cx="2205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A775A3-68FC-4432-8579-55C18CF01AB5}"/>
              </a:ext>
            </a:extLst>
          </p:cNvPr>
          <p:cNvCxnSpPr>
            <a:cxnSpLocks/>
            <a:stCxn id="30" idx="0"/>
            <a:endCxn id="24" idx="0"/>
          </p:cNvCxnSpPr>
          <p:nvPr/>
        </p:nvCxnSpPr>
        <p:spPr>
          <a:xfrm>
            <a:off x="6150132" y="814393"/>
            <a:ext cx="24266" cy="21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enter">
            <a:extLst>
              <a:ext uri="{FF2B5EF4-FFF2-40B4-BE49-F238E27FC236}">
                <a16:creationId xmlns:a16="http://schemas.microsoft.com/office/drawing/2014/main" id="{66305EE8-CD71-4634-BACF-C78A25074564}"/>
              </a:ext>
            </a:extLst>
          </p:cNvPr>
          <p:cNvGrpSpPr/>
          <p:nvPr/>
        </p:nvGrpSpPr>
        <p:grpSpPr>
          <a:xfrm>
            <a:off x="5679098" y="3009900"/>
            <a:ext cx="990600" cy="1003300"/>
            <a:chOff x="5600700" y="3009900"/>
            <a:chExt cx="990600" cy="10033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537932-51AC-402F-85B7-A27F824A0C49}"/>
                </a:ext>
              </a:extLst>
            </p:cNvPr>
            <p:cNvSpPr/>
            <p:nvPr/>
          </p:nvSpPr>
          <p:spPr>
            <a:xfrm>
              <a:off x="5600700" y="3009900"/>
              <a:ext cx="990600" cy="1003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BE1DC4DE-7FB6-4F3B-8053-69BEE01F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87441" y="3102991"/>
              <a:ext cx="817118" cy="81711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30619-7856-44FC-B34B-42392EFEA4DA}"/>
              </a:ext>
            </a:extLst>
          </p:cNvPr>
          <p:cNvGrpSpPr/>
          <p:nvPr/>
        </p:nvGrpSpPr>
        <p:grpSpPr>
          <a:xfrm>
            <a:off x="7116538" y="4890614"/>
            <a:ext cx="768350" cy="645414"/>
            <a:chOff x="5638800" y="2971800"/>
            <a:chExt cx="2222500" cy="2222500"/>
          </a:xfrm>
        </p:grpSpPr>
        <p:pic>
          <p:nvPicPr>
            <p:cNvPr id="35" name="Graphic 34" descr="Water">
              <a:extLst>
                <a:ext uri="{FF2B5EF4-FFF2-40B4-BE49-F238E27FC236}">
                  <a16:creationId xmlns:a16="http://schemas.microsoft.com/office/drawing/2014/main" id="{8E00DF90-F3F3-4282-B007-7178DC24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6" name="Graphic 35" descr="New Wheelchair">
              <a:extLst>
                <a:ext uri="{FF2B5EF4-FFF2-40B4-BE49-F238E27FC236}">
                  <a16:creationId xmlns:a16="http://schemas.microsoft.com/office/drawing/2014/main" id="{8E5C10E9-2048-4618-B4F2-48D1A622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Public Spaces">
            <a:extLst>
              <a:ext uri="{FF2B5EF4-FFF2-40B4-BE49-F238E27FC236}">
                <a16:creationId xmlns:a16="http://schemas.microsoft.com/office/drawing/2014/main" id="{9F977A51-ED74-4239-8FD7-D43B2BFFB27E}"/>
              </a:ext>
            </a:extLst>
          </p:cNvPr>
          <p:cNvSpPr txBox="1"/>
          <p:nvPr/>
        </p:nvSpPr>
        <p:spPr>
          <a:xfrm>
            <a:off x="3403219" y="10606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Spaces</a:t>
            </a:r>
          </a:p>
        </p:txBody>
      </p:sp>
      <p:sp>
        <p:nvSpPr>
          <p:cNvPr id="43" name="Shops">
            <a:extLst>
              <a:ext uri="{FF2B5EF4-FFF2-40B4-BE49-F238E27FC236}">
                <a16:creationId xmlns:a16="http://schemas.microsoft.com/office/drawing/2014/main" id="{6776D54B-0ECE-4ECC-B40A-17C0CDC767DA}"/>
              </a:ext>
            </a:extLst>
          </p:cNvPr>
          <p:cNvSpPr txBox="1"/>
          <p:nvPr/>
        </p:nvSpPr>
        <p:spPr>
          <a:xfrm>
            <a:off x="3140090" y="5083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Shops</a:t>
            </a:r>
          </a:p>
        </p:txBody>
      </p:sp>
      <p:sp>
        <p:nvSpPr>
          <p:cNvPr id="45" name="Other">
            <a:extLst>
              <a:ext uri="{FF2B5EF4-FFF2-40B4-BE49-F238E27FC236}">
                <a16:creationId xmlns:a16="http://schemas.microsoft.com/office/drawing/2014/main" id="{389D93F1-DEE7-483A-A426-3A39A070EB57}"/>
              </a:ext>
            </a:extLst>
          </p:cNvPr>
          <p:cNvSpPr txBox="1"/>
          <p:nvPr/>
        </p:nvSpPr>
        <p:spPr>
          <a:xfrm>
            <a:off x="8177847" y="1160960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EA4C5-FD92-4E50-87AB-D4CD684F1442}"/>
              </a:ext>
            </a:extLst>
          </p:cNvPr>
          <p:cNvGrpSpPr/>
          <p:nvPr/>
        </p:nvGrpSpPr>
        <p:grpSpPr>
          <a:xfrm>
            <a:off x="5125878" y="1673497"/>
            <a:ext cx="845185" cy="709955"/>
            <a:chOff x="5638800" y="2971800"/>
            <a:chExt cx="2222500" cy="2222500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6976B919-DCCE-4DE2-89B3-B8956B9D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8" name="Graphic 47" descr="New Wheelchair">
              <a:extLst>
                <a:ext uri="{FF2B5EF4-FFF2-40B4-BE49-F238E27FC236}">
                  <a16:creationId xmlns:a16="http://schemas.microsoft.com/office/drawing/2014/main" id="{51265778-F549-4513-B988-38E0CADB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AB49E-6E44-49F7-8D13-041E2EABF41D}"/>
              </a:ext>
            </a:extLst>
          </p:cNvPr>
          <p:cNvGrpSpPr/>
          <p:nvPr/>
        </p:nvGrpSpPr>
        <p:grpSpPr>
          <a:xfrm>
            <a:off x="7683500" y="4092573"/>
            <a:ext cx="635000" cy="533400"/>
            <a:chOff x="5638800" y="2971800"/>
            <a:chExt cx="2222500" cy="2222500"/>
          </a:xfrm>
        </p:grpSpPr>
        <p:pic>
          <p:nvPicPr>
            <p:cNvPr id="52" name="Graphic 51" descr="Water">
              <a:extLst>
                <a:ext uri="{FF2B5EF4-FFF2-40B4-BE49-F238E27FC236}">
                  <a16:creationId xmlns:a16="http://schemas.microsoft.com/office/drawing/2014/main" id="{B7346304-CB61-440A-A331-0CFCEE48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3" name="Graphic 52" descr="New Wheelchair">
              <a:extLst>
                <a:ext uri="{FF2B5EF4-FFF2-40B4-BE49-F238E27FC236}">
                  <a16:creationId xmlns:a16="http://schemas.microsoft.com/office/drawing/2014/main" id="{514C20C2-35F6-4752-9C14-E8DF9217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191850-EF1E-4A9F-9B44-D7313F28FA04}"/>
              </a:ext>
            </a:extLst>
          </p:cNvPr>
          <p:cNvGrpSpPr/>
          <p:nvPr/>
        </p:nvGrpSpPr>
        <p:grpSpPr>
          <a:xfrm>
            <a:off x="3972718" y="4377277"/>
            <a:ext cx="477085" cy="364319"/>
            <a:chOff x="5638800" y="2971800"/>
            <a:chExt cx="2222500" cy="2222500"/>
          </a:xfrm>
        </p:grpSpPr>
        <p:pic>
          <p:nvPicPr>
            <p:cNvPr id="56" name="Graphic 55" descr="Water">
              <a:extLst>
                <a:ext uri="{FF2B5EF4-FFF2-40B4-BE49-F238E27FC236}">
                  <a16:creationId xmlns:a16="http://schemas.microsoft.com/office/drawing/2014/main" id="{310F50D6-80E3-48ED-99C9-50140644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7" name="Graphic 56" descr="New Wheelchair">
              <a:extLst>
                <a:ext uri="{FF2B5EF4-FFF2-40B4-BE49-F238E27FC236}">
                  <a16:creationId xmlns:a16="http://schemas.microsoft.com/office/drawing/2014/main" id="{D63146D2-608B-48E7-868C-FDD5763D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500M Text">
            <a:extLst>
              <a:ext uri="{FF2B5EF4-FFF2-40B4-BE49-F238E27FC236}">
                <a16:creationId xmlns:a16="http://schemas.microsoft.com/office/drawing/2014/main" id="{B8EC720B-6D17-4155-B20C-EBE9DD011BB1}"/>
              </a:ext>
            </a:extLst>
          </p:cNvPr>
          <p:cNvSpPr txBox="1"/>
          <p:nvPr/>
        </p:nvSpPr>
        <p:spPr>
          <a:xfrm flipH="1">
            <a:off x="7645336" y="3261858"/>
            <a:ext cx="68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1.0KM </a:t>
            </a:r>
          </a:p>
        </p:txBody>
      </p:sp>
      <p:sp>
        <p:nvSpPr>
          <p:cNvPr id="61" name="500M Text">
            <a:extLst>
              <a:ext uri="{FF2B5EF4-FFF2-40B4-BE49-F238E27FC236}">
                <a16:creationId xmlns:a16="http://schemas.microsoft.com/office/drawing/2014/main" id="{100797D5-80AF-499E-A95E-0917814ADFD8}"/>
              </a:ext>
            </a:extLst>
          </p:cNvPr>
          <p:cNvSpPr txBox="1"/>
          <p:nvPr/>
        </p:nvSpPr>
        <p:spPr>
          <a:xfrm flipH="1">
            <a:off x="8225445" y="3275112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1.5KM </a:t>
            </a:r>
          </a:p>
        </p:txBody>
      </p:sp>
      <p:sp>
        <p:nvSpPr>
          <p:cNvPr id="62" name="500M Text">
            <a:extLst>
              <a:ext uri="{FF2B5EF4-FFF2-40B4-BE49-F238E27FC236}">
                <a16:creationId xmlns:a16="http://schemas.microsoft.com/office/drawing/2014/main" id="{DC1C6628-10AE-4071-A055-252AAF3C254A}"/>
              </a:ext>
            </a:extLst>
          </p:cNvPr>
          <p:cNvSpPr txBox="1"/>
          <p:nvPr/>
        </p:nvSpPr>
        <p:spPr>
          <a:xfrm flipH="1">
            <a:off x="8824887" y="3275111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2.0KM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FBFBE-E253-4347-AF5B-2E661CB7EEE5}"/>
              </a:ext>
            </a:extLst>
          </p:cNvPr>
          <p:cNvGrpSpPr/>
          <p:nvPr/>
        </p:nvGrpSpPr>
        <p:grpSpPr>
          <a:xfrm>
            <a:off x="7121201" y="1690223"/>
            <a:ext cx="635000" cy="533400"/>
            <a:chOff x="5638800" y="2971800"/>
            <a:chExt cx="2222500" cy="2222500"/>
          </a:xfrm>
        </p:grpSpPr>
        <p:pic>
          <p:nvPicPr>
            <p:cNvPr id="65" name="Graphic 64" descr="Water">
              <a:extLst>
                <a:ext uri="{FF2B5EF4-FFF2-40B4-BE49-F238E27FC236}">
                  <a16:creationId xmlns:a16="http://schemas.microsoft.com/office/drawing/2014/main" id="{F2BC20B2-4965-466D-9B0D-FDE879F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6" name="Graphic 65" descr="New Wheelchair">
              <a:extLst>
                <a:ext uri="{FF2B5EF4-FFF2-40B4-BE49-F238E27FC236}">
                  <a16:creationId xmlns:a16="http://schemas.microsoft.com/office/drawing/2014/main" id="{C1C00FD0-123E-458B-9CED-9A857313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A750F2-D220-409C-A17B-3A4C0C6A514D}"/>
              </a:ext>
            </a:extLst>
          </p:cNvPr>
          <p:cNvGrpSpPr/>
          <p:nvPr/>
        </p:nvGrpSpPr>
        <p:grpSpPr>
          <a:xfrm>
            <a:off x="6274247" y="2508025"/>
            <a:ext cx="929704" cy="780951"/>
            <a:chOff x="5638800" y="2971800"/>
            <a:chExt cx="2222500" cy="2222500"/>
          </a:xfrm>
        </p:grpSpPr>
        <p:pic>
          <p:nvPicPr>
            <p:cNvPr id="68" name="Graphic 67" descr="Water">
              <a:extLst>
                <a:ext uri="{FF2B5EF4-FFF2-40B4-BE49-F238E27FC236}">
                  <a16:creationId xmlns:a16="http://schemas.microsoft.com/office/drawing/2014/main" id="{142FDD68-6FB2-4B2D-B063-F2DDDF73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9" name="Graphic 68" descr="New Wheelchair">
              <a:extLst>
                <a:ext uri="{FF2B5EF4-FFF2-40B4-BE49-F238E27FC236}">
                  <a16:creationId xmlns:a16="http://schemas.microsoft.com/office/drawing/2014/main" id="{F83CD9AB-E572-4F1A-A87D-3E716BD9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2DD220-76B3-4F6E-AF31-035864559E8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223436" y="3821517"/>
            <a:ext cx="1619977" cy="15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F88E22-0789-4D45-8640-FBB32CF915D6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6436611" y="3771926"/>
            <a:ext cx="1640216" cy="164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4AD49C-2D7B-4CE2-8394-9997184AA853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>
            <a:off x="3425373" y="3511550"/>
            <a:ext cx="225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usinesses">
            <a:extLst>
              <a:ext uri="{FF2B5EF4-FFF2-40B4-BE49-F238E27FC236}">
                <a16:creationId xmlns:a16="http://schemas.microsoft.com/office/drawing/2014/main" id="{6258C0CD-9931-4057-8CB2-6552A199027F}"/>
              </a:ext>
            </a:extLst>
          </p:cNvPr>
          <p:cNvSpPr txBox="1"/>
          <p:nvPr/>
        </p:nvSpPr>
        <p:spPr>
          <a:xfrm>
            <a:off x="8318500" y="5097212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FE82B3-49F9-4E14-8341-951AF5656641}"/>
              </a:ext>
            </a:extLst>
          </p:cNvPr>
          <p:cNvGrpSpPr/>
          <p:nvPr/>
        </p:nvGrpSpPr>
        <p:grpSpPr>
          <a:xfrm>
            <a:off x="5142060" y="2617121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C65134E1-2011-4C2D-A6B8-065EE113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DF9F7D47-FB54-4463-AE94-A3C08EF5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Restuarants">
            <a:extLst>
              <a:ext uri="{FF2B5EF4-FFF2-40B4-BE49-F238E27FC236}">
                <a16:creationId xmlns:a16="http://schemas.microsoft.com/office/drawing/2014/main" id="{9E3386DB-33B8-461C-BA95-9D50F1481422}"/>
              </a:ext>
            </a:extLst>
          </p:cNvPr>
          <p:cNvSpPr txBox="1"/>
          <p:nvPr/>
        </p:nvSpPr>
        <p:spPr>
          <a:xfrm>
            <a:off x="5592120" y="6131836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0E6373-3DF5-4A9D-99DC-4638E8757F43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21DB03B-8C5C-4255-BDA6-ABCDFD1C462A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1DA2BE1-21B8-4DA8-A99A-A536ACBACF3C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CDE01D60-C8A1-4FCD-8B47-E07B37102538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8E194C5-3E11-4567-A2AD-F229D0910D32}"/>
                    </a:ext>
                  </a:extLst>
                </p:cNvPr>
                <p:cNvCxnSpPr>
                  <a:stCxn id="94" idx="1"/>
                  <a:endCxn id="94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1DAC5DB-1F36-4A6F-8648-AC00DAF8488B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C44812C-CB6E-4CFC-883D-D64828B8FBDE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9C83D9A-8750-462A-988D-57F88A2C5C9E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C3BB878-9AD1-4062-B41D-AB8873B0D81B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97F60F9-6634-4519-BA3B-D0F4AD48F7A4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80087CB-4066-4BAD-9809-7F27B85BA2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F5DC9B4-E04A-4569-A6F5-352E484A9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2BDCDBC-313A-493D-B7F0-DCDC21A82FBF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E183AC9-9075-4DAC-A7CA-A749B2DBE798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F322AA94-05A6-4390-A83C-F7E68C26FC55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25" name="Seletor">
              <a:extLst>
                <a:ext uri="{FF2B5EF4-FFF2-40B4-BE49-F238E27FC236}">
                  <a16:creationId xmlns:a16="http://schemas.microsoft.com/office/drawing/2014/main" id="{816A3000-6853-4EE3-8754-CE14CC6918F1}"/>
                </a:ext>
              </a:extLst>
            </p:cNvPr>
            <p:cNvSpPr/>
            <p:nvPr/>
          </p:nvSpPr>
          <p:spPr>
            <a:xfrm>
              <a:off x="297824" y="636812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50CE9A-4EAB-454B-8548-964A965CC07D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6A8429A-6176-44AC-9E75-01CE293A90CD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13" name="Accessible Doorway">
              <a:extLst>
                <a:ext uri="{FF2B5EF4-FFF2-40B4-BE49-F238E27FC236}">
                  <a16:creationId xmlns:a16="http://schemas.microsoft.com/office/drawing/2014/main" id="{9ABECB60-C984-4AAC-B347-AAFCFC4782B4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Automatic Doorway">
              <a:extLst>
                <a:ext uri="{FF2B5EF4-FFF2-40B4-BE49-F238E27FC236}">
                  <a16:creationId xmlns:a16="http://schemas.microsoft.com/office/drawing/2014/main" id="{745CC80D-B29B-4617-A0DC-360BEBD45E54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Entrance Ramp">
              <a:extLst>
                <a:ext uri="{FF2B5EF4-FFF2-40B4-BE49-F238E27FC236}">
                  <a16:creationId xmlns:a16="http://schemas.microsoft.com/office/drawing/2014/main" id="{8B286BE3-E16F-4AE5-AE95-25AB2ECC808E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Acesssible Parking">
              <a:extLst>
                <a:ext uri="{FF2B5EF4-FFF2-40B4-BE49-F238E27FC236}">
                  <a16:creationId xmlns:a16="http://schemas.microsoft.com/office/drawing/2014/main" id="{8AD1033D-34A8-4CEA-8ADA-42FCCB18F7CE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18E3F0B-4A7E-4D4B-BDFC-04A5E5F3D22E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0867A81D-7732-45B2-AF4C-A525718A4A0D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62224D3-CF3E-450D-8343-887D844CB3C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25E93CE-CFF0-4E4A-9977-D184066CD77E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2D0FCE-1D54-43E9-97DD-D9F642A1D511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8" name="Acesssible Parking">
            <a:extLst>
              <a:ext uri="{FF2B5EF4-FFF2-40B4-BE49-F238E27FC236}">
                <a16:creationId xmlns:a16="http://schemas.microsoft.com/office/drawing/2014/main" id="{462F7FAD-F2FD-41F7-AFF4-7F234A5B2FA7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4" name="Graphic 83" descr="Cursor">
            <a:extLst>
              <a:ext uri="{FF2B5EF4-FFF2-40B4-BE49-F238E27FC236}">
                <a16:creationId xmlns:a16="http://schemas.microsoft.com/office/drawing/2014/main" id="{8D76CF43-EA05-4192-832B-BBC3A096F4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457" y="4417134"/>
            <a:ext cx="623856" cy="623856"/>
          </a:xfrm>
          <a:prstGeom prst="rect">
            <a:avLst/>
          </a:prstGeo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1ECD96-A05D-4D78-BCB7-146D00A4172B}"/>
              </a:ext>
            </a:extLst>
          </p:cNvPr>
          <p:cNvSpPr/>
          <p:nvPr/>
        </p:nvSpPr>
        <p:spPr>
          <a:xfrm>
            <a:off x="98492" y="86589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3AA32D-93D6-400A-904F-09746E8CFDC1}"/>
              </a:ext>
            </a:extLst>
          </p:cNvPr>
          <p:cNvSpPr txBox="1"/>
          <p:nvPr/>
        </p:nvSpPr>
        <p:spPr>
          <a:xfrm>
            <a:off x="305388" y="131268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78" name="Graphic 77" descr="Magnifying glass">
            <a:extLst>
              <a:ext uri="{FF2B5EF4-FFF2-40B4-BE49-F238E27FC236}">
                <a16:creationId xmlns:a16="http://schemas.microsoft.com/office/drawing/2014/main" id="{D1365407-86CE-413E-81CC-3E1B15FC7F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28411" y="162649"/>
            <a:ext cx="309928" cy="3099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3742C07-B74F-453F-8728-6DF7535964D9}"/>
              </a:ext>
            </a:extLst>
          </p:cNvPr>
          <p:cNvSpPr txBox="1"/>
          <p:nvPr/>
        </p:nvSpPr>
        <p:spPr>
          <a:xfrm>
            <a:off x="284797" y="504677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25387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895D717-E53F-4B84-ADF2-D157A20CE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4564" t="-168" r="3174" b="87"/>
          <a:stretch/>
        </p:blipFill>
        <p:spPr>
          <a:xfrm>
            <a:off x="-40510" y="-2805"/>
            <a:ext cx="12208342" cy="6863610"/>
          </a:xfrm>
          <a:prstGeom prst="rect">
            <a:avLst/>
          </a:prstGeom>
        </p:spPr>
      </p:pic>
      <p:sp>
        <p:nvSpPr>
          <p:cNvPr id="30" name="2KM">
            <a:extLst>
              <a:ext uri="{FF2B5EF4-FFF2-40B4-BE49-F238E27FC236}">
                <a16:creationId xmlns:a16="http://schemas.microsoft.com/office/drawing/2014/main" id="{8F9382BD-5FC3-40FD-97DB-F862FEF1A7A8}"/>
              </a:ext>
            </a:extLst>
          </p:cNvPr>
          <p:cNvSpPr/>
          <p:nvPr/>
        </p:nvSpPr>
        <p:spPr>
          <a:xfrm>
            <a:off x="3425373" y="814393"/>
            <a:ext cx="5449517" cy="539431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1.5 KM">
            <a:extLst>
              <a:ext uri="{FF2B5EF4-FFF2-40B4-BE49-F238E27FC236}">
                <a16:creationId xmlns:a16="http://schemas.microsoft.com/office/drawing/2014/main" id="{C5AFC57B-E756-4A68-B433-3A7207761DFE}"/>
              </a:ext>
            </a:extLst>
          </p:cNvPr>
          <p:cNvSpPr/>
          <p:nvPr/>
        </p:nvSpPr>
        <p:spPr>
          <a:xfrm>
            <a:off x="3987850" y="1397000"/>
            <a:ext cx="4275709" cy="42291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1 KM">
            <a:extLst>
              <a:ext uri="{FF2B5EF4-FFF2-40B4-BE49-F238E27FC236}">
                <a16:creationId xmlns:a16="http://schemas.microsoft.com/office/drawing/2014/main" id="{290C4310-6A0D-40F1-AF5D-366B6FF5BE05}"/>
              </a:ext>
            </a:extLst>
          </p:cNvPr>
          <p:cNvSpPr/>
          <p:nvPr/>
        </p:nvSpPr>
        <p:spPr>
          <a:xfrm>
            <a:off x="4576035" y="1857386"/>
            <a:ext cx="3139059" cy="32258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00M Text">
            <a:extLst>
              <a:ext uri="{FF2B5EF4-FFF2-40B4-BE49-F238E27FC236}">
                <a16:creationId xmlns:a16="http://schemas.microsoft.com/office/drawing/2014/main" id="{66E8E482-E717-4F72-B6E3-3B518048A0E9}"/>
              </a:ext>
            </a:extLst>
          </p:cNvPr>
          <p:cNvSpPr txBox="1"/>
          <p:nvPr/>
        </p:nvSpPr>
        <p:spPr>
          <a:xfrm flipH="1">
            <a:off x="7044052" y="3275112"/>
            <a:ext cx="671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500 M </a:t>
            </a:r>
          </a:p>
        </p:txBody>
      </p:sp>
      <p:sp>
        <p:nvSpPr>
          <p:cNvPr id="27" name="500M">
            <a:extLst>
              <a:ext uri="{FF2B5EF4-FFF2-40B4-BE49-F238E27FC236}">
                <a16:creationId xmlns:a16="http://schemas.microsoft.com/office/drawing/2014/main" id="{418CB750-F0FA-457D-AF95-6B9FA05B9B1A}"/>
              </a:ext>
            </a:extLst>
          </p:cNvPr>
          <p:cNvSpPr/>
          <p:nvPr/>
        </p:nvSpPr>
        <p:spPr>
          <a:xfrm>
            <a:off x="5230970" y="2531214"/>
            <a:ext cx="1866900" cy="19240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4C75FA-C5BD-4B15-AA22-A77E2BBA0088}"/>
              </a:ext>
            </a:extLst>
          </p:cNvPr>
          <p:cNvCxnSpPr>
            <a:cxnSpLocks/>
            <a:stCxn id="24" idx="6"/>
            <a:endCxn id="30" idx="6"/>
          </p:cNvCxnSpPr>
          <p:nvPr/>
        </p:nvCxnSpPr>
        <p:spPr>
          <a:xfrm>
            <a:off x="6669698" y="3511550"/>
            <a:ext cx="2205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A775A3-68FC-4432-8579-55C18CF01AB5}"/>
              </a:ext>
            </a:extLst>
          </p:cNvPr>
          <p:cNvCxnSpPr>
            <a:cxnSpLocks/>
            <a:stCxn id="30" idx="0"/>
            <a:endCxn id="24" idx="0"/>
          </p:cNvCxnSpPr>
          <p:nvPr/>
        </p:nvCxnSpPr>
        <p:spPr>
          <a:xfrm>
            <a:off x="6150132" y="814393"/>
            <a:ext cx="24266" cy="219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Center">
            <a:extLst>
              <a:ext uri="{FF2B5EF4-FFF2-40B4-BE49-F238E27FC236}">
                <a16:creationId xmlns:a16="http://schemas.microsoft.com/office/drawing/2014/main" id="{66305EE8-CD71-4634-BACF-C78A25074564}"/>
              </a:ext>
            </a:extLst>
          </p:cNvPr>
          <p:cNvGrpSpPr/>
          <p:nvPr/>
        </p:nvGrpSpPr>
        <p:grpSpPr>
          <a:xfrm>
            <a:off x="5679098" y="3009900"/>
            <a:ext cx="990600" cy="1003300"/>
            <a:chOff x="5600700" y="3009900"/>
            <a:chExt cx="990600" cy="10033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537932-51AC-402F-85B7-A27F824A0C49}"/>
                </a:ext>
              </a:extLst>
            </p:cNvPr>
            <p:cNvSpPr/>
            <p:nvPr/>
          </p:nvSpPr>
          <p:spPr>
            <a:xfrm>
              <a:off x="5600700" y="3009900"/>
              <a:ext cx="990600" cy="1003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BE1DC4DE-7FB6-4F3B-8053-69BEE01F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87441" y="3102991"/>
              <a:ext cx="817118" cy="81711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530619-7856-44FC-B34B-42392EFEA4DA}"/>
              </a:ext>
            </a:extLst>
          </p:cNvPr>
          <p:cNvGrpSpPr/>
          <p:nvPr/>
        </p:nvGrpSpPr>
        <p:grpSpPr>
          <a:xfrm>
            <a:off x="7116538" y="4890614"/>
            <a:ext cx="768350" cy="645414"/>
            <a:chOff x="5638800" y="2971800"/>
            <a:chExt cx="2222500" cy="2222500"/>
          </a:xfrm>
        </p:grpSpPr>
        <p:pic>
          <p:nvPicPr>
            <p:cNvPr id="35" name="Graphic 34" descr="Water">
              <a:extLst>
                <a:ext uri="{FF2B5EF4-FFF2-40B4-BE49-F238E27FC236}">
                  <a16:creationId xmlns:a16="http://schemas.microsoft.com/office/drawing/2014/main" id="{8E00DF90-F3F3-4282-B007-7178DC24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36" name="Graphic 35" descr="New Wheelchair">
              <a:extLst>
                <a:ext uri="{FF2B5EF4-FFF2-40B4-BE49-F238E27FC236}">
                  <a16:creationId xmlns:a16="http://schemas.microsoft.com/office/drawing/2014/main" id="{8E5C10E9-2048-4618-B4F2-48D1A622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Public Spaces">
            <a:extLst>
              <a:ext uri="{FF2B5EF4-FFF2-40B4-BE49-F238E27FC236}">
                <a16:creationId xmlns:a16="http://schemas.microsoft.com/office/drawing/2014/main" id="{9F977A51-ED74-4239-8FD7-D43B2BFFB27E}"/>
              </a:ext>
            </a:extLst>
          </p:cNvPr>
          <p:cNvSpPr txBox="1"/>
          <p:nvPr/>
        </p:nvSpPr>
        <p:spPr>
          <a:xfrm>
            <a:off x="3403219" y="106063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Spaces</a:t>
            </a:r>
          </a:p>
        </p:txBody>
      </p:sp>
      <p:sp>
        <p:nvSpPr>
          <p:cNvPr id="43" name="Shops">
            <a:extLst>
              <a:ext uri="{FF2B5EF4-FFF2-40B4-BE49-F238E27FC236}">
                <a16:creationId xmlns:a16="http://schemas.microsoft.com/office/drawing/2014/main" id="{6776D54B-0ECE-4ECC-B40A-17C0CDC767DA}"/>
              </a:ext>
            </a:extLst>
          </p:cNvPr>
          <p:cNvSpPr txBox="1"/>
          <p:nvPr/>
        </p:nvSpPr>
        <p:spPr>
          <a:xfrm>
            <a:off x="3140090" y="5083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Shops</a:t>
            </a:r>
          </a:p>
        </p:txBody>
      </p:sp>
      <p:sp>
        <p:nvSpPr>
          <p:cNvPr id="45" name="Other">
            <a:extLst>
              <a:ext uri="{FF2B5EF4-FFF2-40B4-BE49-F238E27FC236}">
                <a16:creationId xmlns:a16="http://schemas.microsoft.com/office/drawing/2014/main" id="{389D93F1-DEE7-483A-A426-3A39A070EB57}"/>
              </a:ext>
            </a:extLst>
          </p:cNvPr>
          <p:cNvSpPr txBox="1"/>
          <p:nvPr/>
        </p:nvSpPr>
        <p:spPr>
          <a:xfrm>
            <a:off x="8177847" y="1160960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EA4C5-FD92-4E50-87AB-D4CD684F1442}"/>
              </a:ext>
            </a:extLst>
          </p:cNvPr>
          <p:cNvGrpSpPr/>
          <p:nvPr/>
        </p:nvGrpSpPr>
        <p:grpSpPr>
          <a:xfrm>
            <a:off x="5125878" y="1673497"/>
            <a:ext cx="845185" cy="709955"/>
            <a:chOff x="5638800" y="2971800"/>
            <a:chExt cx="2222500" cy="2222500"/>
          </a:xfrm>
        </p:grpSpPr>
        <p:pic>
          <p:nvPicPr>
            <p:cNvPr id="47" name="Graphic 46" descr="Water">
              <a:extLst>
                <a:ext uri="{FF2B5EF4-FFF2-40B4-BE49-F238E27FC236}">
                  <a16:creationId xmlns:a16="http://schemas.microsoft.com/office/drawing/2014/main" id="{6976B919-DCCE-4DE2-89B3-B8956B9D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48" name="Graphic 47" descr="New Wheelchair">
              <a:extLst>
                <a:ext uri="{FF2B5EF4-FFF2-40B4-BE49-F238E27FC236}">
                  <a16:creationId xmlns:a16="http://schemas.microsoft.com/office/drawing/2014/main" id="{51265778-F549-4513-B988-38E0CADB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96AB49E-6E44-49F7-8D13-041E2EABF41D}"/>
              </a:ext>
            </a:extLst>
          </p:cNvPr>
          <p:cNvGrpSpPr/>
          <p:nvPr/>
        </p:nvGrpSpPr>
        <p:grpSpPr>
          <a:xfrm>
            <a:off x="7683500" y="4092573"/>
            <a:ext cx="635000" cy="533400"/>
            <a:chOff x="5638800" y="2971800"/>
            <a:chExt cx="2222500" cy="22225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52" name="Graphic 51" descr="Water">
              <a:extLst>
                <a:ext uri="{FF2B5EF4-FFF2-40B4-BE49-F238E27FC236}">
                  <a16:creationId xmlns:a16="http://schemas.microsoft.com/office/drawing/2014/main" id="{B7346304-CB61-440A-A331-0CFCEE48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3" name="Graphic 52" descr="New Wheelchair">
              <a:extLst>
                <a:ext uri="{FF2B5EF4-FFF2-40B4-BE49-F238E27FC236}">
                  <a16:creationId xmlns:a16="http://schemas.microsoft.com/office/drawing/2014/main" id="{514C20C2-35F6-4752-9C14-E8DF9217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191850-EF1E-4A9F-9B44-D7313F28FA04}"/>
              </a:ext>
            </a:extLst>
          </p:cNvPr>
          <p:cNvGrpSpPr/>
          <p:nvPr/>
        </p:nvGrpSpPr>
        <p:grpSpPr>
          <a:xfrm>
            <a:off x="3972718" y="4377277"/>
            <a:ext cx="477085" cy="364319"/>
            <a:chOff x="5638800" y="2971800"/>
            <a:chExt cx="2222500" cy="2222500"/>
          </a:xfrm>
        </p:grpSpPr>
        <p:pic>
          <p:nvPicPr>
            <p:cNvPr id="56" name="Graphic 55" descr="Water">
              <a:extLst>
                <a:ext uri="{FF2B5EF4-FFF2-40B4-BE49-F238E27FC236}">
                  <a16:creationId xmlns:a16="http://schemas.microsoft.com/office/drawing/2014/main" id="{310F50D6-80E3-48ED-99C9-50140644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57" name="Graphic 56" descr="New Wheelchair">
              <a:extLst>
                <a:ext uri="{FF2B5EF4-FFF2-40B4-BE49-F238E27FC236}">
                  <a16:creationId xmlns:a16="http://schemas.microsoft.com/office/drawing/2014/main" id="{D63146D2-608B-48E7-868C-FDD5763D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500M Text">
            <a:extLst>
              <a:ext uri="{FF2B5EF4-FFF2-40B4-BE49-F238E27FC236}">
                <a16:creationId xmlns:a16="http://schemas.microsoft.com/office/drawing/2014/main" id="{B8EC720B-6D17-4155-B20C-EBE9DD011BB1}"/>
              </a:ext>
            </a:extLst>
          </p:cNvPr>
          <p:cNvSpPr txBox="1"/>
          <p:nvPr/>
        </p:nvSpPr>
        <p:spPr>
          <a:xfrm flipH="1">
            <a:off x="7645336" y="3261858"/>
            <a:ext cx="68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1.0KM </a:t>
            </a:r>
          </a:p>
        </p:txBody>
      </p:sp>
      <p:sp>
        <p:nvSpPr>
          <p:cNvPr id="61" name="500M Text">
            <a:extLst>
              <a:ext uri="{FF2B5EF4-FFF2-40B4-BE49-F238E27FC236}">
                <a16:creationId xmlns:a16="http://schemas.microsoft.com/office/drawing/2014/main" id="{100797D5-80AF-499E-A95E-0917814ADFD8}"/>
              </a:ext>
            </a:extLst>
          </p:cNvPr>
          <p:cNvSpPr txBox="1"/>
          <p:nvPr/>
        </p:nvSpPr>
        <p:spPr>
          <a:xfrm flipH="1">
            <a:off x="8225445" y="3275112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1.5KM </a:t>
            </a:r>
          </a:p>
        </p:txBody>
      </p:sp>
      <p:sp>
        <p:nvSpPr>
          <p:cNvPr id="62" name="500M Text">
            <a:extLst>
              <a:ext uri="{FF2B5EF4-FFF2-40B4-BE49-F238E27FC236}">
                <a16:creationId xmlns:a16="http://schemas.microsoft.com/office/drawing/2014/main" id="{DC1C6628-10AE-4071-A055-252AAF3C254A}"/>
              </a:ext>
            </a:extLst>
          </p:cNvPr>
          <p:cNvSpPr txBox="1"/>
          <p:nvPr/>
        </p:nvSpPr>
        <p:spPr>
          <a:xfrm flipH="1">
            <a:off x="8824887" y="3275111"/>
            <a:ext cx="76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2.0KM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9FBFBE-E253-4347-AF5B-2E661CB7EEE5}"/>
              </a:ext>
            </a:extLst>
          </p:cNvPr>
          <p:cNvGrpSpPr/>
          <p:nvPr/>
        </p:nvGrpSpPr>
        <p:grpSpPr>
          <a:xfrm>
            <a:off x="7121201" y="1690223"/>
            <a:ext cx="635000" cy="533400"/>
            <a:chOff x="5638800" y="2971800"/>
            <a:chExt cx="2222500" cy="2222500"/>
          </a:xfrm>
        </p:grpSpPr>
        <p:pic>
          <p:nvPicPr>
            <p:cNvPr id="65" name="Graphic 64" descr="Water">
              <a:extLst>
                <a:ext uri="{FF2B5EF4-FFF2-40B4-BE49-F238E27FC236}">
                  <a16:creationId xmlns:a16="http://schemas.microsoft.com/office/drawing/2014/main" id="{F2BC20B2-4965-466D-9B0D-FDE879F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6" name="Graphic 65" descr="New Wheelchair">
              <a:extLst>
                <a:ext uri="{FF2B5EF4-FFF2-40B4-BE49-F238E27FC236}">
                  <a16:creationId xmlns:a16="http://schemas.microsoft.com/office/drawing/2014/main" id="{C1C00FD0-123E-458B-9CED-9A857313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A750F2-D220-409C-A17B-3A4C0C6A514D}"/>
              </a:ext>
            </a:extLst>
          </p:cNvPr>
          <p:cNvGrpSpPr/>
          <p:nvPr/>
        </p:nvGrpSpPr>
        <p:grpSpPr>
          <a:xfrm>
            <a:off x="6274247" y="2508025"/>
            <a:ext cx="929704" cy="780951"/>
            <a:chOff x="5638800" y="2971800"/>
            <a:chExt cx="2222500" cy="2222500"/>
          </a:xfrm>
        </p:grpSpPr>
        <p:pic>
          <p:nvPicPr>
            <p:cNvPr id="68" name="Graphic 67" descr="Water">
              <a:extLst>
                <a:ext uri="{FF2B5EF4-FFF2-40B4-BE49-F238E27FC236}">
                  <a16:creationId xmlns:a16="http://schemas.microsoft.com/office/drawing/2014/main" id="{142FDD68-6FB2-4B2D-B063-F2DDDF73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69" name="Graphic 68" descr="New Wheelchair">
              <a:extLst>
                <a:ext uri="{FF2B5EF4-FFF2-40B4-BE49-F238E27FC236}">
                  <a16:creationId xmlns:a16="http://schemas.microsoft.com/office/drawing/2014/main" id="{F83CD9AB-E572-4F1A-A87D-3E716BD9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2DD220-76B3-4F6E-AF31-035864559E8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223436" y="3821517"/>
            <a:ext cx="1619977" cy="15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F88E22-0789-4D45-8640-FBB32CF915D6}"/>
              </a:ext>
            </a:extLst>
          </p:cNvPr>
          <p:cNvCxnSpPr>
            <a:cxnSpLocks/>
            <a:endCxn id="30" idx="5"/>
          </p:cNvCxnSpPr>
          <p:nvPr/>
        </p:nvCxnSpPr>
        <p:spPr>
          <a:xfrm>
            <a:off x="6436611" y="3771926"/>
            <a:ext cx="1640216" cy="164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4AD49C-2D7B-4CE2-8394-9997184AA853}"/>
              </a:ext>
            </a:extLst>
          </p:cNvPr>
          <p:cNvCxnSpPr>
            <a:cxnSpLocks/>
            <a:stCxn id="30" idx="2"/>
            <a:endCxn id="24" idx="2"/>
          </p:cNvCxnSpPr>
          <p:nvPr/>
        </p:nvCxnSpPr>
        <p:spPr>
          <a:xfrm>
            <a:off x="3425373" y="3511550"/>
            <a:ext cx="2253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usinesses">
            <a:extLst>
              <a:ext uri="{FF2B5EF4-FFF2-40B4-BE49-F238E27FC236}">
                <a16:creationId xmlns:a16="http://schemas.microsoft.com/office/drawing/2014/main" id="{6258C0CD-9931-4057-8CB2-6552A199027F}"/>
              </a:ext>
            </a:extLst>
          </p:cNvPr>
          <p:cNvSpPr txBox="1"/>
          <p:nvPr/>
        </p:nvSpPr>
        <p:spPr>
          <a:xfrm>
            <a:off x="8318500" y="5097212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FE82B3-49F9-4E14-8341-951AF5656641}"/>
              </a:ext>
            </a:extLst>
          </p:cNvPr>
          <p:cNvGrpSpPr/>
          <p:nvPr/>
        </p:nvGrpSpPr>
        <p:grpSpPr>
          <a:xfrm>
            <a:off x="5142060" y="2617121"/>
            <a:ext cx="635000" cy="533400"/>
            <a:chOff x="5638800" y="2971800"/>
            <a:chExt cx="2222500" cy="2222500"/>
          </a:xfrm>
        </p:grpSpPr>
        <p:pic>
          <p:nvPicPr>
            <p:cNvPr id="75" name="Graphic 74" descr="Water">
              <a:extLst>
                <a:ext uri="{FF2B5EF4-FFF2-40B4-BE49-F238E27FC236}">
                  <a16:creationId xmlns:a16="http://schemas.microsoft.com/office/drawing/2014/main" id="{C65134E1-2011-4C2D-A6B8-065EE113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5638800" y="2971800"/>
              <a:ext cx="2222500" cy="2222500"/>
            </a:xfrm>
            <a:prstGeom prst="rect">
              <a:avLst/>
            </a:prstGeom>
          </p:spPr>
        </p:pic>
        <p:pic>
          <p:nvPicPr>
            <p:cNvPr id="83" name="Graphic 82" descr="New Wheelchair">
              <a:extLst>
                <a:ext uri="{FF2B5EF4-FFF2-40B4-BE49-F238E27FC236}">
                  <a16:creationId xmlns:a16="http://schemas.microsoft.com/office/drawing/2014/main" id="{DF9F7D47-FB54-4463-AE94-A3C08EF5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92849" y="3429000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668B559-94FD-4CFE-8069-3BEE7553F85B}"/>
              </a:ext>
            </a:extLst>
          </p:cNvPr>
          <p:cNvSpPr/>
          <p:nvPr/>
        </p:nvSpPr>
        <p:spPr>
          <a:xfrm>
            <a:off x="8869166" y="4385691"/>
            <a:ext cx="2678612" cy="22006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Accessible Washroom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Entrance Ramp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Elevator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Automatic Doorway</a:t>
            </a:r>
          </a:p>
          <a:p>
            <a:r>
              <a:rPr lang="en-CA" sz="160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Opening Hours: ….</a:t>
            </a:r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CA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86" name="Graphic 85" descr="Cursor">
            <a:extLst>
              <a:ext uri="{FF2B5EF4-FFF2-40B4-BE49-F238E27FC236}">
                <a16:creationId xmlns:a16="http://schemas.microsoft.com/office/drawing/2014/main" id="{FFF20AE3-8EA4-49DD-AF51-9961BCB99E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49730" y="4202301"/>
            <a:ext cx="623856" cy="623856"/>
          </a:xfrm>
          <a:prstGeom prst="rect">
            <a:avLst/>
          </a:prstGeom>
        </p:spPr>
      </p:pic>
      <p:pic>
        <p:nvPicPr>
          <p:cNvPr id="87" name="Graphic 86" descr="Bus">
            <a:extLst>
              <a:ext uri="{FF2B5EF4-FFF2-40B4-BE49-F238E27FC236}">
                <a16:creationId xmlns:a16="http://schemas.microsoft.com/office/drawing/2014/main" id="{CB2E26E3-AF6E-4BE0-B082-CA6E7CC2151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01858" y="4511675"/>
            <a:ext cx="450607" cy="457199"/>
          </a:xfrm>
          <a:prstGeom prst="rect">
            <a:avLst/>
          </a:prstGeom>
        </p:spPr>
      </p:pic>
      <p:pic>
        <p:nvPicPr>
          <p:cNvPr id="88" name="Graphic 87" descr="Car">
            <a:extLst>
              <a:ext uri="{FF2B5EF4-FFF2-40B4-BE49-F238E27FC236}">
                <a16:creationId xmlns:a16="http://schemas.microsoft.com/office/drawing/2014/main" id="{08EF7329-3F54-46D9-95DB-281B9444E5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75539" y="4509642"/>
            <a:ext cx="525710" cy="533401"/>
          </a:xfrm>
          <a:prstGeom prst="rect">
            <a:avLst/>
          </a:prstGeom>
        </p:spPr>
      </p:pic>
      <p:pic>
        <p:nvPicPr>
          <p:cNvPr id="89" name="Graphic 88" descr="Male profile">
            <a:extLst>
              <a:ext uri="{FF2B5EF4-FFF2-40B4-BE49-F238E27FC236}">
                <a16:creationId xmlns:a16="http://schemas.microsoft.com/office/drawing/2014/main" id="{0DBAC870-B9D1-4371-9DD8-1CC1BE24F41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392660" y="4524629"/>
            <a:ext cx="415310" cy="421386"/>
          </a:xfrm>
          <a:prstGeom prst="rect">
            <a:avLst/>
          </a:prstGeom>
        </p:spPr>
      </p:pic>
      <p:sp>
        <p:nvSpPr>
          <p:cNvPr id="90" name="Restuarants">
            <a:extLst>
              <a:ext uri="{FF2B5EF4-FFF2-40B4-BE49-F238E27FC236}">
                <a16:creationId xmlns:a16="http://schemas.microsoft.com/office/drawing/2014/main" id="{ECDC2E3E-FBEB-40A3-A561-6A5D11940DFE}"/>
              </a:ext>
            </a:extLst>
          </p:cNvPr>
          <p:cNvSpPr txBox="1"/>
          <p:nvPr/>
        </p:nvSpPr>
        <p:spPr>
          <a:xfrm>
            <a:off x="5592120" y="6131836"/>
            <a:ext cx="13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Restaurants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12850-6A99-46FC-ADB0-AF8C5707E4BC}"/>
              </a:ext>
            </a:extLst>
          </p:cNvPr>
          <p:cNvGrpSpPr/>
          <p:nvPr/>
        </p:nvGrpSpPr>
        <p:grpSpPr>
          <a:xfrm>
            <a:off x="1779681" y="6486387"/>
            <a:ext cx="8120446" cy="447613"/>
            <a:chOff x="1679145" y="6358672"/>
            <a:chExt cx="8120446" cy="447613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D1C8E9B-724E-4ADA-94E5-E1C6B90E471F}"/>
                </a:ext>
              </a:extLst>
            </p:cNvPr>
            <p:cNvGrpSpPr/>
            <p:nvPr/>
          </p:nvGrpSpPr>
          <p:grpSpPr>
            <a:xfrm>
              <a:off x="1679145" y="6358672"/>
              <a:ext cx="8120446" cy="447613"/>
              <a:chOff x="1679145" y="6358672"/>
              <a:chExt cx="8120446" cy="447613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B8E6C00-E4A0-40EB-ABE6-79E9963A0377}"/>
                  </a:ext>
                </a:extLst>
              </p:cNvPr>
              <p:cNvGrpSpPr/>
              <p:nvPr/>
            </p:nvGrpSpPr>
            <p:grpSpPr>
              <a:xfrm>
                <a:off x="1679145" y="6358672"/>
                <a:ext cx="8120446" cy="447613"/>
                <a:chOff x="1679145" y="6358672"/>
                <a:chExt cx="8120446" cy="447613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6C50BA4C-384E-4418-9808-A8F7E3EFBAD8}"/>
                    </a:ext>
                  </a:extLst>
                </p:cNvPr>
                <p:cNvSpPr/>
                <p:nvPr/>
              </p:nvSpPr>
              <p:spPr>
                <a:xfrm>
                  <a:off x="1730972" y="6412086"/>
                  <a:ext cx="8068619" cy="31806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A8E5645E-A16A-4D5E-AB65-B5E7DBF542CE}"/>
                    </a:ext>
                  </a:extLst>
                </p:cNvPr>
                <p:cNvCxnSpPr>
                  <a:stCxn id="98" idx="1"/>
                  <a:endCxn id="98" idx="3"/>
                </p:cNvCxnSpPr>
                <p:nvPr/>
              </p:nvCxnSpPr>
              <p:spPr>
                <a:xfrm>
                  <a:off x="1730972" y="6571116"/>
                  <a:ext cx="806861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647F788-7343-4058-8BE3-1AA27404BE60}"/>
                    </a:ext>
                  </a:extLst>
                </p:cNvPr>
                <p:cNvSpPr txBox="1"/>
                <p:nvPr/>
              </p:nvSpPr>
              <p:spPr>
                <a:xfrm>
                  <a:off x="1679145" y="6375398"/>
                  <a:ext cx="55596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00:00</a:t>
                  </a:r>
                </a:p>
                <a:p>
                  <a:endParaRPr lang="en-CA" sz="11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B7DDDF3-C029-4DAD-937E-6A4084AA98DC}"/>
                    </a:ext>
                  </a:extLst>
                </p:cNvPr>
                <p:cNvSpPr txBox="1"/>
                <p:nvPr/>
              </p:nvSpPr>
              <p:spPr>
                <a:xfrm>
                  <a:off x="3498900" y="652951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6:00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E8F10DD7-196E-46EE-ADB3-F68C31C5EDEB}"/>
                    </a:ext>
                  </a:extLst>
                </p:cNvPr>
                <p:cNvSpPr txBox="1"/>
                <p:nvPr/>
              </p:nvSpPr>
              <p:spPr>
                <a:xfrm>
                  <a:off x="5436070" y="6358672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12:00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BBC138C-7FEF-446C-9223-40EA80B755EB}"/>
                    </a:ext>
                  </a:extLst>
                </p:cNvPr>
                <p:cNvSpPr txBox="1"/>
                <p:nvPr/>
              </p:nvSpPr>
              <p:spPr>
                <a:xfrm>
                  <a:off x="7780681" y="6521950"/>
                  <a:ext cx="55596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100"/>
                    <a:t>18:00</a:t>
                  </a:r>
                </a:p>
              </p:txBody>
            </p: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D6D4AD5-488B-41B0-8CD0-4DB4C520F5D7}"/>
                  </a:ext>
                </a:extLst>
              </p:cNvPr>
              <p:cNvCxnSpPr/>
              <p:nvPr/>
            </p:nvCxnSpPr>
            <p:spPr>
              <a:xfrm>
                <a:off x="5495034" y="6418015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A6BD423-FD47-45BF-8774-A4101170C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1561" y="642942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E0428B9-C955-4BDD-9152-905F00153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700" y="6414937"/>
                <a:ext cx="0" cy="3123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AEA5F55-8ED8-4483-B478-7CEF06131DD0}"/>
                </a:ext>
              </a:extLst>
            </p:cNvPr>
            <p:cNvSpPr/>
            <p:nvPr/>
          </p:nvSpPr>
          <p:spPr>
            <a:xfrm>
              <a:off x="4789467" y="6487040"/>
              <a:ext cx="153256" cy="176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3E66D2-05CB-4AA1-A23B-251770966397}"/>
              </a:ext>
            </a:extLst>
          </p:cNvPr>
          <p:cNvGrpSpPr/>
          <p:nvPr/>
        </p:nvGrpSpPr>
        <p:grpSpPr>
          <a:xfrm>
            <a:off x="266898" y="5713802"/>
            <a:ext cx="1458621" cy="1129029"/>
            <a:chOff x="115709" y="5725980"/>
            <a:chExt cx="1740748" cy="1158237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75D1BA12-2F90-4F32-AC58-7F6C914EA8D4}"/>
                </a:ext>
              </a:extLst>
            </p:cNvPr>
            <p:cNvSpPr/>
            <p:nvPr/>
          </p:nvSpPr>
          <p:spPr>
            <a:xfrm>
              <a:off x="115709" y="5725980"/>
              <a:ext cx="1740748" cy="1158237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View Type: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Map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Discover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Compare</a:t>
              </a:r>
            </a:p>
          </p:txBody>
        </p:sp>
        <p:sp>
          <p:nvSpPr>
            <p:cNvPr id="113" name="Seletor">
              <a:extLst>
                <a:ext uri="{FF2B5EF4-FFF2-40B4-BE49-F238E27FC236}">
                  <a16:creationId xmlns:a16="http://schemas.microsoft.com/office/drawing/2014/main" id="{BE24172F-2EF5-4A42-A006-20D14C971133}"/>
                </a:ext>
              </a:extLst>
            </p:cNvPr>
            <p:cNvSpPr/>
            <p:nvPr/>
          </p:nvSpPr>
          <p:spPr>
            <a:xfrm>
              <a:off x="297824" y="6368129"/>
              <a:ext cx="146677" cy="143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6C3565C-001B-40B5-A07D-F93DFF321224}"/>
              </a:ext>
            </a:extLst>
          </p:cNvPr>
          <p:cNvGrpSpPr/>
          <p:nvPr/>
        </p:nvGrpSpPr>
        <p:grpSpPr>
          <a:xfrm>
            <a:off x="149280" y="1346625"/>
            <a:ext cx="1976352" cy="3470656"/>
            <a:chOff x="149280" y="220472"/>
            <a:chExt cx="1976352" cy="3470656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91718D7-B071-42F6-B633-99CC2776E8B2}"/>
                </a:ext>
              </a:extLst>
            </p:cNvPr>
            <p:cNvSpPr/>
            <p:nvPr/>
          </p:nvSpPr>
          <p:spPr>
            <a:xfrm>
              <a:off x="149280" y="220472"/>
              <a:ext cx="1976352" cy="3470656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Filters Options: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Automatic Doorway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Entrance Ramp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Elevator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Accessible Parking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Wheelchair friendly service counter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 sz="160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Caution Filter</a:t>
              </a:r>
            </a:p>
          </p:txBody>
        </p:sp>
        <p:sp>
          <p:nvSpPr>
            <p:cNvPr id="129" name="Accessible Doorway">
              <a:extLst>
                <a:ext uri="{FF2B5EF4-FFF2-40B4-BE49-F238E27FC236}">
                  <a16:creationId xmlns:a16="http://schemas.microsoft.com/office/drawing/2014/main" id="{0DCC99C3-C567-4731-91D8-053FA5587816}"/>
                </a:ext>
              </a:extLst>
            </p:cNvPr>
            <p:cNvSpPr/>
            <p:nvPr/>
          </p:nvSpPr>
          <p:spPr>
            <a:xfrm>
              <a:off x="344129" y="66329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Automatic Doorway">
              <a:extLst>
                <a:ext uri="{FF2B5EF4-FFF2-40B4-BE49-F238E27FC236}">
                  <a16:creationId xmlns:a16="http://schemas.microsoft.com/office/drawing/2014/main" id="{EF736861-00CC-4715-9A6D-31A87859FEB1}"/>
                </a:ext>
              </a:extLst>
            </p:cNvPr>
            <p:cNvSpPr/>
            <p:nvPr/>
          </p:nvSpPr>
          <p:spPr>
            <a:xfrm>
              <a:off x="341670" y="1160960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Entrance Ramp">
              <a:extLst>
                <a:ext uri="{FF2B5EF4-FFF2-40B4-BE49-F238E27FC236}">
                  <a16:creationId xmlns:a16="http://schemas.microsoft.com/office/drawing/2014/main" id="{3ED6D055-04E2-4931-A6B8-5E27E0B26542}"/>
                </a:ext>
              </a:extLst>
            </p:cNvPr>
            <p:cNvSpPr/>
            <p:nvPr/>
          </p:nvSpPr>
          <p:spPr>
            <a:xfrm>
              <a:off x="354776" y="1642214"/>
              <a:ext cx="137652" cy="12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2" name="Acesssible Parking">
              <a:extLst>
                <a:ext uri="{FF2B5EF4-FFF2-40B4-BE49-F238E27FC236}">
                  <a16:creationId xmlns:a16="http://schemas.microsoft.com/office/drawing/2014/main" id="{ED4FBD84-77F4-4820-B3CB-A7BE87C07310}"/>
                </a:ext>
              </a:extLst>
            </p:cNvPr>
            <p:cNvSpPr/>
            <p:nvPr/>
          </p:nvSpPr>
          <p:spPr>
            <a:xfrm>
              <a:off x="350427" y="2119484"/>
              <a:ext cx="126179" cy="115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1645ADD-5F1D-49B5-881E-8D7DC4B0F511}"/>
              </a:ext>
            </a:extLst>
          </p:cNvPr>
          <p:cNvGrpSpPr/>
          <p:nvPr/>
        </p:nvGrpSpPr>
        <p:grpSpPr>
          <a:xfrm>
            <a:off x="135070" y="4886619"/>
            <a:ext cx="1976352" cy="754100"/>
            <a:chOff x="135070" y="3760466"/>
            <a:chExt cx="1976352" cy="7541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C4291E57-4753-4301-8930-780BA38B68E9}"/>
                </a:ext>
              </a:extLst>
            </p:cNvPr>
            <p:cNvSpPr/>
            <p:nvPr/>
          </p:nvSpPr>
          <p:spPr>
            <a:xfrm>
              <a:off x="135070" y="3760466"/>
              <a:ext cx="1976352" cy="700686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Rating Scale</a:t>
              </a:r>
            </a:p>
            <a:p>
              <a:r>
                <a:rPr lang="en-CA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endParaRPr lang="en-CA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4D61518-DC29-446E-88D8-051FA86D141B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0" y="4173728"/>
              <a:ext cx="1976352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DE79765-F798-42AF-9B7A-B194F5C0A501}"/>
                </a:ext>
              </a:extLst>
            </p:cNvPr>
            <p:cNvSpPr/>
            <p:nvPr/>
          </p:nvSpPr>
          <p:spPr>
            <a:xfrm>
              <a:off x="1095843" y="4092945"/>
              <a:ext cx="153256" cy="1769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42BC315-A8CE-43BE-B76E-29FB1FD2A7FA}"/>
                </a:ext>
              </a:extLst>
            </p:cNvPr>
            <p:cNvSpPr txBox="1"/>
            <p:nvPr/>
          </p:nvSpPr>
          <p:spPr>
            <a:xfrm>
              <a:off x="457802" y="4206789"/>
              <a:ext cx="156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140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1     2     3     4     5</a:t>
              </a:r>
            </a:p>
          </p:txBody>
        </p:sp>
      </p:grpSp>
      <p:sp>
        <p:nvSpPr>
          <p:cNvPr id="138" name="Acesssible Parking">
            <a:extLst>
              <a:ext uri="{FF2B5EF4-FFF2-40B4-BE49-F238E27FC236}">
                <a16:creationId xmlns:a16="http://schemas.microsoft.com/office/drawing/2014/main" id="{BD77DB60-FD0D-40F9-92ED-752984449A0D}"/>
              </a:ext>
            </a:extLst>
          </p:cNvPr>
          <p:cNvSpPr/>
          <p:nvPr/>
        </p:nvSpPr>
        <p:spPr>
          <a:xfrm>
            <a:off x="357031" y="4482460"/>
            <a:ext cx="126179" cy="1154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C1E187-901F-4535-9B0A-F6EB6357D0D0}"/>
              </a:ext>
            </a:extLst>
          </p:cNvPr>
          <p:cNvSpPr/>
          <p:nvPr/>
        </p:nvSpPr>
        <p:spPr>
          <a:xfrm>
            <a:off x="98492" y="86589"/>
            <a:ext cx="3593300" cy="9445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1600">
              <a:ln w="0"/>
              <a:solidFill>
                <a:schemeClr val="accent3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AD74E1-4516-4D19-93CE-A32DD38B76E5}"/>
              </a:ext>
            </a:extLst>
          </p:cNvPr>
          <p:cNvSpPr txBox="1"/>
          <p:nvPr/>
        </p:nvSpPr>
        <p:spPr>
          <a:xfrm>
            <a:off x="305388" y="131268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75000"/>
                  </a:schemeClr>
                </a:solidFill>
              </a:rPr>
              <a:t>Select locations</a:t>
            </a:r>
          </a:p>
        </p:txBody>
      </p:sp>
      <p:pic>
        <p:nvPicPr>
          <p:cNvPr id="80" name="Graphic 79" descr="Magnifying glass">
            <a:extLst>
              <a:ext uri="{FF2B5EF4-FFF2-40B4-BE49-F238E27FC236}">
                <a16:creationId xmlns:a16="http://schemas.microsoft.com/office/drawing/2014/main" id="{9BB7F4EA-17D2-4B53-9693-A0C1BF64F3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28411" y="162649"/>
            <a:ext cx="309928" cy="30992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BC65D3F-B54C-4389-923C-46CD59D272FF}"/>
              </a:ext>
            </a:extLst>
          </p:cNvPr>
          <p:cNvSpPr txBox="1"/>
          <p:nvPr/>
        </p:nvSpPr>
        <p:spPr>
          <a:xfrm>
            <a:off x="284797" y="504677"/>
            <a:ext cx="281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2">
                    <a:lumMod val="50000"/>
                  </a:schemeClr>
                </a:solidFill>
              </a:rPr>
              <a:t>Don Wright Faculty of Music</a:t>
            </a:r>
          </a:p>
        </p:txBody>
      </p:sp>
    </p:spTree>
    <p:extLst>
      <p:ext uri="{BB962C8B-B14F-4D97-AF65-F5344CB8AC3E}">
        <p14:creationId xmlns:p14="http://schemas.microsoft.com/office/powerpoint/2010/main" val="261721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442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Faryal Khan</dc:creator>
  <cp:lastModifiedBy>Faryal Khan</cp:lastModifiedBy>
  <cp:revision>12</cp:revision>
  <dcterms:created xsi:type="dcterms:W3CDTF">2019-11-15T16:03:35Z</dcterms:created>
  <dcterms:modified xsi:type="dcterms:W3CDTF">2020-02-07T08:53:41Z</dcterms:modified>
</cp:coreProperties>
</file>