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7" r:id="rId10"/>
    <p:sldId id="266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9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E315-CAD2-CB46-B6C3-C1150F10E73A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3C76-59AE-5543-A8C0-B4AF3891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E315-CAD2-CB46-B6C3-C1150F10E73A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3C76-59AE-5543-A8C0-B4AF3891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E315-CAD2-CB46-B6C3-C1150F10E73A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3C76-59AE-5543-A8C0-B4AF3891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E315-CAD2-CB46-B6C3-C1150F10E73A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3C76-59AE-5543-A8C0-B4AF3891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2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E315-CAD2-CB46-B6C3-C1150F10E73A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3C76-59AE-5543-A8C0-B4AF3891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6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E315-CAD2-CB46-B6C3-C1150F10E73A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3C76-59AE-5543-A8C0-B4AF3891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E315-CAD2-CB46-B6C3-C1150F10E73A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3C76-59AE-5543-A8C0-B4AF3891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E315-CAD2-CB46-B6C3-C1150F10E73A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3C76-59AE-5543-A8C0-B4AF3891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8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E315-CAD2-CB46-B6C3-C1150F10E73A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3C76-59AE-5543-A8C0-B4AF3891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4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E315-CAD2-CB46-B6C3-C1150F10E73A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3C76-59AE-5543-A8C0-B4AF3891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4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E315-CAD2-CB46-B6C3-C1150F10E73A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3C76-59AE-5543-A8C0-B4AF3891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6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E315-CAD2-CB46-B6C3-C1150F10E73A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53C76-59AE-5543-A8C0-B4AF3891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7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plotlib.org/1.4.3/api/pyplot_summary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&amp;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picture is worth a thousand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9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Give me a fish and I eat for a day.  Teach me to fish and I eat for the rest of my life.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Reading the documentation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matplotlib.org</a:t>
            </a:r>
            <a:r>
              <a:rPr lang="en-US" dirty="0">
                <a:hlinkClick r:id="rId2"/>
              </a:rPr>
              <a:t>/1.4.3/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pyplot_summary.html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1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tour of </a:t>
            </a:r>
            <a:r>
              <a:rPr lang="en-US" dirty="0" err="1" smtClean="0"/>
              <a:t>Seaborn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 of statistical output</a:t>
            </a:r>
          </a:p>
          <a:p>
            <a:r>
              <a:rPr lang="en-US" dirty="0" smtClean="0"/>
              <a:t>Regression plots</a:t>
            </a:r>
          </a:p>
          <a:p>
            <a:r>
              <a:rPr lang="en-US" dirty="0" smtClean="0"/>
              <a:t>Scatter plots</a:t>
            </a:r>
          </a:p>
          <a:p>
            <a:r>
              <a:rPr lang="en-US" dirty="0" smtClean="0"/>
              <a:t>Histograms and box plots</a:t>
            </a:r>
          </a:p>
          <a:p>
            <a:r>
              <a:rPr lang="en-US" dirty="0" smtClean="0"/>
              <a:t>Categorical data and hue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3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‘Plotting surfaces with </a:t>
            </a:r>
            <a:r>
              <a:rPr lang="en-US" dirty="0" err="1" smtClean="0"/>
              <a:t>matplotlib</a:t>
            </a:r>
            <a:r>
              <a:rPr lang="en-US" dirty="0" smtClean="0"/>
              <a:t>’</a:t>
            </a:r>
          </a:p>
          <a:p>
            <a:r>
              <a:rPr lang="en-US" dirty="0"/>
              <a:t>http://</a:t>
            </a:r>
            <a:r>
              <a:rPr lang="en-US" dirty="0" err="1"/>
              <a:t>matplotlib.org</a:t>
            </a:r>
            <a:r>
              <a:rPr lang="en-US" dirty="0"/>
              <a:t>/</a:t>
            </a:r>
            <a:r>
              <a:rPr lang="en-US" dirty="0" err="1"/>
              <a:t>mpl_toolkits</a:t>
            </a:r>
            <a:r>
              <a:rPr lang="en-US" dirty="0"/>
              <a:t>/mplot3d/</a:t>
            </a:r>
            <a:r>
              <a:rPr lang="en-US"/>
              <a:t>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8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next notebook demonstrations are on using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smtClean="0"/>
              <a:t>The first goal is to show you how </a:t>
            </a:r>
            <a:r>
              <a:rPr lang="en-US" dirty="0" err="1" smtClean="0"/>
              <a:t>matplotlib</a:t>
            </a:r>
            <a:r>
              <a:rPr lang="en-US" dirty="0" smtClean="0"/>
              <a:t> works so you can --</a:t>
            </a:r>
          </a:p>
          <a:p>
            <a:r>
              <a:rPr lang="en-US" dirty="0" smtClean="0"/>
              <a:t>Create multiple graphs in a frame</a:t>
            </a:r>
          </a:p>
          <a:p>
            <a:r>
              <a:rPr lang="en-US" dirty="0" smtClean="0"/>
              <a:t>Annotate and add vertical and horizontal bars</a:t>
            </a:r>
          </a:p>
          <a:p>
            <a:r>
              <a:rPr lang="en-US" dirty="0"/>
              <a:t>Save your graphs to a graphics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Read the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6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graphs with </a:t>
            </a:r>
            <a:br>
              <a:rPr lang="en-US" dirty="0" smtClean="0"/>
            </a:br>
            <a:r>
              <a:rPr lang="en-US" dirty="0" smtClean="0"/>
              <a:t>Multiple features</a:t>
            </a:r>
            <a:endParaRPr lang="en-US" dirty="0"/>
          </a:p>
        </p:txBody>
      </p:sp>
      <p:pic>
        <p:nvPicPr>
          <p:cNvPr id="4" name="Content Placeholder 3" descr="demographic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r="4542"/>
          <a:stretch>
            <a:fillRect/>
          </a:stretch>
        </p:blipFill>
        <p:spPr>
          <a:xfrm>
            <a:off x="457200" y="1817637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74285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Resizing graphs</a:t>
            </a:r>
          </a:p>
          <a:p>
            <a:r>
              <a:rPr lang="en-US" dirty="0" smtClean="0"/>
              <a:t>Multiple graphs in one figure</a:t>
            </a:r>
          </a:p>
          <a:p>
            <a:r>
              <a:rPr lang="en-US" dirty="0" smtClean="0"/>
              <a:t>Legends</a:t>
            </a:r>
          </a:p>
          <a:p>
            <a:r>
              <a:rPr lang="en-US" dirty="0" smtClean="0"/>
              <a:t>Titles</a:t>
            </a:r>
          </a:p>
          <a:p>
            <a:r>
              <a:rPr lang="en-US" dirty="0" smtClean="0"/>
              <a:t>Vertical and horizontal bars</a:t>
            </a:r>
          </a:p>
          <a:p>
            <a:r>
              <a:rPr lang="en-US" dirty="0" smtClean="0"/>
              <a:t>Multiple plots</a:t>
            </a:r>
          </a:p>
          <a:p>
            <a:r>
              <a:rPr lang="en-US" dirty="0" smtClean="0"/>
              <a:t>Grids and ticks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Graph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58140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en-US" sz="5100" b="1" dirty="0"/>
              <a:t>Method </a:t>
            </a:r>
            <a:r>
              <a:rPr lang="en-US" sz="5100" b="1" dirty="0" smtClean="0"/>
              <a:t>1 </a:t>
            </a:r>
            <a:endParaRPr lang="en-US" sz="5100" b="1" dirty="0"/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r>
              <a:rPr lang="en-US" sz="4500" b="1" i="1" dirty="0" smtClean="0">
                <a:solidFill>
                  <a:srgbClr val="FF0000"/>
                </a:solidFill>
              </a:rPr>
              <a:t>Set up for </a:t>
            </a:r>
            <a:r>
              <a:rPr lang="en-US" sz="4500" b="1" i="1" dirty="0">
                <a:solidFill>
                  <a:srgbClr val="FF0000"/>
                </a:solidFill>
              </a:rPr>
              <a:t>a single plot --</a:t>
            </a:r>
          </a:p>
          <a:p>
            <a:pPr marL="0" indent="0">
              <a:buNone/>
            </a:pPr>
            <a:r>
              <a:rPr lang="en-US" sz="4500" b="1" dirty="0"/>
              <a:t>fig = </a:t>
            </a:r>
            <a:r>
              <a:rPr lang="en-US" sz="4500" b="1" dirty="0" err="1"/>
              <a:t>plt.figure</a:t>
            </a:r>
            <a:r>
              <a:rPr lang="en-US" sz="4500" b="1" dirty="0" smtClean="0"/>
              <a:t>( </a:t>
            </a:r>
            <a:r>
              <a:rPr lang="en-US" sz="4500" b="1" dirty="0" err="1" smtClean="0"/>
              <a:t>figsize</a:t>
            </a:r>
            <a:r>
              <a:rPr lang="en-US" sz="4500" b="1" dirty="0"/>
              <a:t>=(20,10</a:t>
            </a:r>
            <a:r>
              <a:rPr lang="en-US" sz="4500" b="1" dirty="0" smtClean="0"/>
              <a:t>) )</a:t>
            </a:r>
            <a:endParaRPr lang="en-US" sz="4500" b="1" dirty="0"/>
          </a:p>
          <a:p>
            <a:pPr marL="0" indent="0">
              <a:buNone/>
            </a:pPr>
            <a:r>
              <a:rPr lang="en-US" sz="4500" b="1" dirty="0"/>
              <a:t>ax = </a:t>
            </a:r>
            <a:r>
              <a:rPr lang="en-US" sz="4500" b="1" dirty="0" err="1"/>
              <a:t>fig.add_subplot</a:t>
            </a:r>
            <a:r>
              <a:rPr lang="en-US" sz="4500" b="1" dirty="0"/>
              <a:t>(111</a:t>
            </a:r>
            <a:r>
              <a:rPr lang="en-US" sz="4500" b="1" dirty="0" smtClean="0"/>
              <a:t>)</a:t>
            </a:r>
          </a:p>
          <a:p>
            <a:pPr marL="0" indent="0">
              <a:buNone/>
            </a:pPr>
            <a:r>
              <a:rPr lang="en-US" sz="4500" b="1" dirty="0" err="1" smtClean="0"/>
              <a:t>ax.set_title</a:t>
            </a:r>
            <a:r>
              <a:rPr lang="en-US" sz="4500" b="1" dirty="0"/>
              <a:t>('This is </a:t>
            </a:r>
            <a:r>
              <a:rPr lang="en-US" sz="4500" b="1" dirty="0" smtClean="0"/>
              <a:t>the only one'</a:t>
            </a:r>
            <a:r>
              <a:rPr lang="en-US" sz="4500" b="1" dirty="0"/>
              <a:t>, </a:t>
            </a:r>
            <a:r>
              <a:rPr lang="en-US" sz="4500" b="1" dirty="0" err="1"/>
              <a:t>fontsize</a:t>
            </a:r>
            <a:r>
              <a:rPr lang="en-US" sz="4500" b="1" dirty="0"/>
              <a:t>=16, color='blue')</a:t>
            </a:r>
          </a:p>
          <a:p>
            <a:pPr marL="0" indent="0">
              <a:buNone/>
            </a:pPr>
            <a:endParaRPr lang="en-US" sz="4500" b="1" dirty="0"/>
          </a:p>
          <a:p>
            <a:pPr marL="0" indent="0">
              <a:buNone/>
            </a:pPr>
            <a:r>
              <a:rPr lang="en-US" sz="4500" b="1" i="1" dirty="0" smtClean="0">
                <a:solidFill>
                  <a:srgbClr val="FF0000"/>
                </a:solidFill>
              </a:rPr>
              <a:t>Set up for </a:t>
            </a:r>
            <a:r>
              <a:rPr lang="en-US" sz="4500" b="1" i="1" dirty="0">
                <a:solidFill>
                  <a:srgbClr val="FF0000"/>
                </a:solidFill>
              </a:rPr>
              <a:t>multiple plots --</a:t>
            </a:r>
          </a:p>
          <a:p>
            <a:pPr marL="0" indent="0">
              <a:buNone/>
            </a:pPr>
            <a:r>
              <a:rPr lang="en-US" sz="4500" b="1" dirty="0"/>
              <a:t>fig = </a:t>
            </a:r>
            <a:r>
              <a:rPr lang="en-US" sz="4500" b="1" dirty="0" err="1"/>
              <a:t>plt.figure</a:t>
            </a:r>
            <a:r>
              <a:rPr lang="en-US" sz="4500" b="1" dirty="0" smtClean="0"/>
              <a:t>( </a:t>
            </a:r>
            <a:r>
              <a:rPr lang="en-US" sz="4500" b="1" dirty="0" err="1" smtClean="0"/>
              <a:t>figsize</a:t>
            </a:r>
            <a:r>
              <a:rPr lang="en-US" sz="4500" b="1" dirty="0"/>
              <a:t>=(20,10</a:t>
            </a:r>
            <a:r>
              <a:rPr lang="en-US" sz="4500" b="1" dirty="0" smtClean="0"/>
              <a:t>) )</a:t>
            </a:r>
            <a:endParaRPr lang="en-US" sz="4500" b="1" dirty="0"/>
          </a:p>
          <a:p>
            <a:pPr marL="0" indent="0">
              <a:buNone/>
            </a:pPr>
            <a:r>
              <a:rPr lang="en-US" sz="4500" b="1" dirty="0" err="1"/>
              <a:t>fig.suptitle</a:t>
            </a:r>
            <a:r>
              <a:rPr lang="en-US" sz="4500" b="1" dirty="0"/>
              <a:t>('demo graphics', </a:t>
            </a:r>
            <a:r>
              <a:rPr lang="en-US" sz="4500" b="1" dirty="0" err="1"/>
              <a:t>fontsize</a:t>
            </a:r>
            <a:r>
              <a:rPr lang="en-US" sz="4500" b="1" dirty="0"/>
              <a:t>=30, </a:t>
            </a:r>
            <a:r>
              <a:rPr lang="en-US" sz="4500" b="1" dirty="0" err="1"/>
              <a:t>fontweight</a:t>
            </a:r>
            <a:r>
              <a:rPr lang="en-US" sz="4500" b="1" dirty="0"/>
              <a:t>='bold', y=1.05)</a:t>
            </a:r>
          </a:p>
          <a:p>
            <a:pPr marL="0" indent="0">
              <a:buNone/>
            </a:pPr>
            <a:endParaRPr lang="en-US" sz="4500" b="1" dirty="0"/>
          </a:p>
          <a:p>
            <a:pPr marL="0" indent="0">
              <a:buNone/>
            </a:pPr>
            <a:r>
              <a:rPr lang="en-US" sz="4500" b="1" dirty="0"/>
              <a:t>ax1 = </a:t>
            </a:r>
            <a:r>
              <a:rPr lang="en-US" sz="4500" b="1" dirty="0" err="1"/>
              <a:t>fig.add_subplot</a:t>
            </a:r>
            <a:r>
              <a:rPr lang="en-US" sz="4500" b="1" dirty="0"/>
              <a:t>(224) # two rows, two columns, lower right</a:t>
            </a:r>
          </a:p>
          <a:p>
            <a:pPr marL="0" indent="0">
              <a:buNone/>
            </a:pPr>
            <a:r>
              <a:rPr lang="en-US" sz="4500" b="1" dirty="0"/>
              <a:t>ax2 = </a:t>
            </a:r>
            <a:r>
              <a:rPr lang="en-US" sz="4500" b="1" dirty="0" err="1"/>
              <a:t>fig.add_subplot</a:t>
            </a:r>
            <a:r>
              <a:rPr lang="en-US" sz="4500" b="1" dirty="0"/>
              <a:t>(221) # two rows, two columns, upper left</a:t>
            </a:r>
          </a:p>
          <a:p>
            <a:pPr marL="0" indent="0">
              <a:buNone/>
            </a:pPr>
            <a:endParaRPr lang="en-US" sz="4500" b="1" dirty="0"/>
          </a:p>
          <a:p>
            <a:pPr marL="0" indent="0">
              <a:buNone/>
            </a:pPr>
            <a:r>
              <a:rPr lang="en-US" sz="4500" b="1" dirty="0"/>
              <a:t>ax1.set_title('This is AX1', </a:t>
            </a:r>
            <a:r>
              <a:rPr lang="en-US" sz="4500" b="1" dirty="0" err="1"/>
              <a:t>fontsize</a:t>
            </a:r>
            <a:r>
              <a:rPr lang="en-US" sz="4500" b="1" dirty="0"/>
              <a:t>=16, color='blue')</a:t>
            </a:r>
          </a:p>
          <a:p>
            <a:pPr marL="0" indent="0">
              <a:buNone/>
            </a:pPr>
            <a:r>
              <a:rPr lang="en-US" sz="4500" b="1" dirty="0"/>
              <a:t>ax2.set_title('This is AX2', </a:t>
            </a:r>
            <a:r>
              <a:rPr lang="en-US" sz="4500" b="1" dirty="0" err="1"/>
              <a:t>fontsize</a:t>
            </a:r>
            <a:r>
              <a:rPr lang="en-US" sz="4500" b="1" dirty="0"/>
              <a:t>=16, color</a:t>
            </a:r>
            <a:r>
              <a:rPr lang="en-US" sz="4500" b="1" dirty="0" smtClean="0"/>
              <a:t>=’fuchsia'</a:t>
            </a:r>
            <a:r>
              <a:rPr lang="en-US" sz="4500" b="1" dirty="0"/>
              <a:t>)</a:t>
            </a:r>
          </a:p>
          <a:p>
            <a:pPr marL="0" indent="0">
              <a:buNone/>
            </a:pPr>
            <a:endParaRPr lang="en-US" sz="4500" b="1" dirty="0"/>
          </a:p>
          <a:p>
            <a:pPr marL="0" indent="0">
              <a:buNone/>
            </a:pPr>
            <a:r>
              <a:rPr lang="en-US" sz="4500" b="1" dirty="0" err="1"/>
              <a:t>plt.show</a:t>
            </a:r>
            <a:r>
              <a:rPr lang="en-US" sz="4500" b="1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8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Setup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400" b="1" dirty="0"/>
              <a:t>Method </a:t>
            </a:r>
            <a:r>
              <a:rPr lang="en-US" sz="3400" b="1" dirty="0" smtClean="0"/>
              <a:t>2</a:t>
            </a:r>
            <a:br>
              <a:rPr lang="en-US" sz="3400" b="1" dirty="0" smtClean="0"/>
            </a:br>
            <a:endParaRPr lang="en-US" sz="3400" b="1" dirty="0"/>
          </a:p>
          <a:p>
            <a:pPr marL="0" indent="0">
              <a:buNone/>
            </a:pPr>
            <a:r>
              <a:rPr lang="en-US" b="1" dirty="0"/>
              <a:t>fig, axes = </a:t>
            </a:r>
            <a:r>
              <a:rPr lang="en-US" b="1" dirty="0" err="1"/>
              <a:t>plt.subplots</a:t>
            </a:r>
            <a:r>
              <a:rPr lang="en-US" b="1" dirty="0"/>
              <a:t>(</a:t>
            </a:r>
            <a:r>
              <a:rPr lang="en-US" b="1" dirty="0" err="1"/>
              <a:t>nrows</a:t>
            </a:r>
            <a:r>
              <a:rPr lang="en-US" b="1" dirty="0"/>
              <a:t>=3, </a:t>
            </a:r>
            <a:r>
              <a:rPr lang="en-US" b="1" dirty="0" err="1"/>
              <a:t>ncols</a:t>
            </a:r>
            <a:r>
              <a:rPr lang="en-US" b="1" dirty="0"/>
              <a:t>=4)</a:t>
            </a:r>
          </a:p>
          <a:p>
            <a:pPr marL="0" indent="0">
              <a:buNone/>
            </a:pPr>
            <a:r>
              <a:rPr lang="en-US" b="1" dirty="0" err="1"/>
              <a:t>fig.set_figwidth</a:t>
            </a:r>
            <a:r>
              <a:rPr lang="en-US" b="1" dirty="0"/>
              <a:t>(20)</a:t>
            </a:r>
          </a:p>
          <a:p>
            <a:pPr marL="0" indent="0">
              <a:buNone/>
            </a:pPr>
            <a:r>
              <a:rPr lang="en-US" b="1" dirty="0" err="1"/>
              <a:t>fig.set_figheight</a:t>
            </a:r>
            <a:r>
              <a:rPr lang="en-US" b="1" dirty="0"/>
              <a:t>(10)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plt.sca</a:t>
            </a:r>
            <a:r>
              <a:rPr lang="en-US" b="1" dirty="0"/>
              <a:t>(axes[1, 1]) # 0,0 would be coordinates for upper left </a:t>
            </a:r>
          </a:p>
          <a:p>
            <a:pPr marL="0" indent="0">
              <a:buNone/>
            </a:pPr>
            <a:r>
              <a:rPr lang="en-US" b="1" dirty="0" err="1"/>
              <a:t>plt.xticks</a:t>
            </a:r>
            <a:r>
              <a:rPr lang="en-US" b="1" dirty="0"/>
              <a:t>(range(3), ['A', 'Big', 'Cat'], color='red',</a:t>
            </a:r>
            <a:r>
              <a:rPr lang="en-US" b="1" dirty="0" err="1"/>
              <a:t>fontsize</a:t>
            </a:r>
            <a:r>
              <a:rPr lang="en-US" b="1" dirty="0"/>
              <a:t>=14)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plt.sca</a:t>
            </a:r>
            <a:r>
              <a:rPr lang="en-US" b="1" dirty="0"/>
              <a:t>(axes[1, 2]) # move to different plot</a:t>
            </a:r>
          </a:p>
          <a:p>
            <a:pPr marL="0" indent="0">
              <a:buNone/>
            </a:pPr>
            <a:r>
              <a:rPr lang="en-US" b="1" dirty="0" err="1"/>
              <a:t>plt.xticks</a:t>
            </a:r>
            <a:r>
              <a:rPr lang="en-US" b="1" dirty="0"/>
              <a:t>(range(3), ['A', 'B', 'C'], color='blue',</a:t>
            </a:r>
            <a:r>
              <a:rPr lang="en-US" b="1" dirty="0" err="1"/>
              <a:t>fontsize</a:t>
            </a:r>
            <a:r>
              <a:rPr lang="en-US" b="1" dirty="0"/>
              <a:t>=14)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plt.show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2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Demonstration 2</a:t>
            </a:r>
            <a:br>
              <a:rPr lang="en-US" dirty="0" smtClean="0"/>
            </a:br>
            <a:r>
              <a:rPr lang="en-US" sz="3600" dirty="0" err="1" smtClean="0"/>
              <a:t>Matplotlib</a:t>
            </a:r>
            <a:r>
              <a:rPr lang="en-US" sz="3600" dirty="0" smtClean="0"/>
              <a:t> ‘Artists’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styles </a:t>
            </a:r>
          </a:p>
          <a:p>
            <a:r>
              <a:rPr lang="en-US" dirty="0" smtClean="0"/>
              <a:t>Colors</a:t>
            </a:r>
          </a:p>
          <a:p>
            <a:r>
              <a:rPr lang="en-US" dirty="0" smtClean="0"/>
              <a:t>Graph styles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8-03 at 2.1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3139722"/>
            <a:ext cx="4965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Bar chart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Horizontal bar chart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08-03 at 4.4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89" y="3252082"/>
            <a:ext cx="4737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9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image to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/>
              <a:t>s</a:t>
            </a:r>
            <a:r>
              <a:rPr lang="en-US" dirty="0" err="1" smtClean="0"/>
              <a:t>avefig</a:t>
            </a:r>
            <a:r>
              <a:rPr lang="en-US" dirty="0" smtClean="0"/>
              <a:t>(‘</a:t>
            </a:r>
            <a:r>
              <a:rPr lang="en-US" dirty="0" err="1" smtClean="0"/>
              <a:t>mygraph.png</a:t>
            </a:r>
            <a:r>
              <a:rPr lang="en-US" dirty="0"/>
              <a:t>') </a:t>
            </a:r>
            <a:r>
              <a:rPr lang="en-US" dirty="0" smtClean="0"/>
              <a:t>, </a:t>
            </a:r>
            <a:r>
              <a:rPr lang="en-US" dirty="0" err="1" smtClean="0"/>
              <a:t>savefig</a:t>
            </a:r>
            <a:r>
              <a:rPr lang="en-US" dirty="0" smtClean="0"/>
              <a:t>(’</a:t>
            </a:r>
            <a:r>
              <a:rPr lang="en-US" dirty="0" err="1" smtClean="0"/>
              <a:t>mygraph.pdf</a:t>
            </a:r>
            <a:r>
              <a:rPr lang="en-US" dirty="0"/>
              <a:t>')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will </a:t>
            </a:r>
            <a:r>
              <a:rPr lang="en-US" dirty="0"/>
              <a:t>give a rasterized or </a:t>
            </a:r>
            <a:r>
              <a:rPr lang="en-US" dirty="0" err="1"/>
              <a:t>vectorized</a:t>
            </a:r>
            <a:r>
              <a:rPr lang="en-US" dirty="0"/>
              <a:t> output respectively, </a:t>
            </a:r>
            <a:r>
              <a:rPr lang="en-US" dirty="0" smtClean="0"/>
              <a:t>both of </a:t>
            </a:r>
            <a:r>
              <a:rPr lang="en-US" dirty="0"/>
              <a:t>which could be useful. </a:t>
            </a:r>
          </a:p>
          <a:p>
            <a:pPr marL="0" indent="0">
              <a:buNone/>
            </a:pPr>
            <a:r>
              <a:rPr lang="en-US" dirty="0" err="1" smtClean="0"/>
              <a:t>Pylab</a:t>
            </a:r>
            <a:r>
              <a:rPr lang="en-US" dirty="0" smtClean="0"/>
              <a:t> leaves </a:t>
            </a:r>
            <a:r>
              <a:rPr lang="en-US" dirty="0"/>
              <a:t>a </a:t>
            </a:r>
            <a:r>
              <a:rPr lang="en-US" dirty="0" smtClean="0"/>
              <a:t>generous whitespace </a:t>
            </a:r>
            <a:r>
              <a:rPr lang="en-US" dirty="0"/>
              <a:t>around the image.  </a:t>
            </a:r>
            <a:r>
              <a:rPr lang="en-US" dirty="0" smtClean="0"/>
              <a:t>You can remove </a:t>
            </a:r>
            <a:r>
              <a:rPr lang="en-US" dirty="0"/>
              <a:t>it </a:t>
            </a:r>
            <a:r>
              <a:rPr lang="en-US" dirty="0" smtClean="0"/>
              <a:t>with: </a:t>
            </a:r>
            <a:r>
              <a:rPr lang="en-US" dirty="0" err="1" smtClean="0"/>
              <a:t>savefig</a:t>
            </a:r>
            <a:r>
              <a:rPr lang="en-US" dirty="0" smtClean="0"/>
              <a:t>(’</a:t>
            </a:r>
            <a:r>
              <a:rPr lang="en-US" dirty="0" err="1" smtClean="0"/>
              <a:t>mygraph.png</a:t>
            </a:r>
            <a:r>
              <a:rPr lang="en-US" dirty="0"/>
              <a:t>', </a:t>
            </a:r>
            <a:r>
              <a:rPr lang="en-US" dirty="0" err="1"/>
              <a:t>bbox_inches</a:t>
            </a:r>
            <a:r>
              <a:rPr lang="en-US" dirty="0"/>
              <a:t>='tight'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Thank you  Stack Overflow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225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7627</TotalTime>
  <Words>407</Words>
  <Application>Microsoft Macintosh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Matplotlib &amp; Seaborn </vt:lpstr>
      <vt:lpstr>To cover</vt:lpstr>
      <vt:lpstr>Simple graphs with  Multiple features</vt:lpstr>
      <vt:lpstr>Demonstration</vt:lpstr>
      <vt:lpstr>Opening a Graph Display</vt:lpstr>
      <vt:lpstr>Second Setup Method</vt:lpstr>
      <vt:lpstr>Demonstration 2 Matplotlib ‘Artists’</vt:lpstr>
      <vt:lpstr>Demonstration 3</vt:lpstr>
      <vt:lpstr>Saving your image to disk</vt:lpstr>
      <vt:lpstr>Practical Skills</vt:lpstr>
      <vt:lpstr>A tour of Seaborn features</vt:lpstr>
      <vt:lpstr>Getting Wild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 </dc:title>
  <dc:creator>Karla Leibowitz</dc:creator>
  <cp:lastModifiedBy>HH</cp:lastModifiedBy>
  <cp:revision>7</cp:revision>
  <dcterms:created xsi:type="dcterms:W3CDTF">2016-07-29T16:22:36Z</dcterms:created>
  <dcterms:modified xsi:type="dcterms:W3CDTF">2016-08-04T12:13:40Z</dcterms:modified>
</cp:coreProperties>
</file>