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4"/>
  </p:notesMasterIdLst>
  <p:sldIdLst>
    <p:sldId id="265" r:id="rId3"/>
    <p:sldId id="266" r:id="rId4"/>
    <p:sldId id="267" r:id="rId5"/>
    <p:sldId id="268" r:id="rId6"/>
    <p:sldId id="269" r:id="rId7"/>
    <p:sldId id="270" r:id="rId8"/>
    <p:sldId id="271" r:id="rId9"/>
    <p:sldId id="272" r:id="rId10"/>
    <p:sldId id="273" r:id="rId11"/>
    <p:sldId id="274" r:id="rId12"/>
    <p:sldId id="275"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Rajdhani"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57104-0F64-4430-9EE3-FD01CAA2C416}" v="193" dt="2023-05-29T01:30:44.199"/>
  </p1510:revLst>
</p1510:revInfo>
</file>

<file path=ppt/tableStyles.xml><?xml version="1.0" encoding="utf-8"?>
<a:tblStyleLst xmlns:a="http://schemas.openxmlformats.org/drawingml/2006/main" def="{3E387DC8-B1F3-4B7B-BDF9-0AE75EB8A5EA}">
  <a:tblStyle styleId="{3E387DC8-B1F3-4B7B-BDF9-0AE75EB8A5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{3E387DC8-B1F3-4B7B-BDF9-0AE75EB8A5EA}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ASUS TUF B360M-PLUS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kingston 8 gb dd4</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1 tb sata</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5" name="Google Shape;225;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6" name="Google Shape;226;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7" name="Google Shape;227;p47"/>
          <p:cNvGraphicFramePr/>
          <p:nvPr>
            <p:extLst>
              <p:ext uri="{D42A27DB-BD31-4B8C-83A1-F6EECF244321}">
                <p14:modId xmlns:p14="http://schemas.microsoft.com/office/powerpoint/2010/main" val="600523307"/>
              </p:ext>
            </p:extLst>
          </p:nvPr>
        </p:nvGraphicFramePr>
        <p:xfrm>
          <a:off x="952500" y="1809750"/>
          <a:ext cx="7239000" cy="1981050"/>
        </p:xfrm>
        <a:graphic>
          <a:graphicData uri="http://schemas.openxmlformats.org/drawingml/2006/table">
            <a:tbl>
              <a:tblPr>
                <a:noFill/>
                <a:tableStyleId>{3E387DC8-B1F3-4B7B-BDF9-0AE75EB8A5EA}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err="1">
                          <a:latin typeface="Open Sans"/>
                          <a:ea typeface="Open Sans"/>
                          <a:cs typeface="Open Sans"/>
                          <a:sym typeface="Open Sans"/>
                        </a:rPr>
                        <a:t>Amd</a:t>
                      </a:r>
                      <a:r>
                        <a:rPr lang="es" dirty="0">
                          <a:latin typeface="Open Sans"/>
                          <a:ea typeface="Open Sans"/>
                          <a:cs typeface="Open Sans"/>
                          <a:sym typeface="Open Sans"/>
                        </a:rPr>
                        <a:t> Ryzen 7 5700G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ASUS ROG Crosshair VIII Hero</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err="1">
                          <a:solidFill>
                            <a:srgbClr val="374151"/>
                          </a:solidFill>
                        </a:rPr>
                        <a:t>G.Skill</a:t>
                      </a:r>
                      <a:r>
                        <a:rPr lang="en-US" sz="1200" b="0" i="0" u="none" strike="noStrike" noProof="0" dirty="0">
                          <a:solidFill>
                            <a:srgbClr val="374151"/>
                          </a:solidFill>
                        </a:rPr>
                        <a:t> Trident Z Neo 32GB (4x8GB) DDR4 3600MHz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Western Digital Black SN850 1TB </a:t>
                      </a:r>
                      <a:r>
                        <a:rPr lang="en-US" sz="1200" b="0" i="0" u="none" strike="noStrike" noProof="0" dirty="0" err="1">
                          <a:solidFill>
                            <a:srgbClr val="374151"/>
                          </a:solidFill>
                          <a:latin typeface="Arial"/>
                        </a:rPr>
                        <a:t>NVMe</a:t>
                      </a:r>
                      <a:r>
                        <a:rPr lang="en-US" sz="1200" b="0" i="0" u="none" strike="noStrike" noProof="0" dirty="0">
                          <a:solidFill>
                            <a:srgbClr val="374151"/>
                          </a:solidFill>
                          <a:latin typeface="Arial"/>
                        </a:rPr>
                        <a:t> M.2 SSD</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NVIDIA GeForce RTX 3090</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3" name="Google Shape;233;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4" name="Google Shape;234;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5" name="Google Shape;235;p48"/>
          <p:cNvGraphicFramePr/>
          <p:nvPr>
            <p:extLst>
              <p:ext uri="{D42A27DB-BD31-4B8C-83A1-F6EECF244321}">
                <p14:modId xmlns:p14="http://schemas.microsoft.com/office/powerpoint/2010/main" val="3535626419"/>
              </p:ext>
            </p:extLst>
          </p:nvPr>
        </p:nvGraphicFramePr>
        <p:xfrm>
          <a:off x="952500" y="2114550"/>
          <a:ext cx="7239000" cy="1981050"/>
        </p:xfrm>
        <a:graphic>
          <a:graphicData uri="http://schemas.openxmlformats.org/drawingml/2006/table">
            <a:tbl>
              <a:tblPr>
                <a:noFill/>
                <a:tableStyleId>{3E387DC8-B1F3-4B7B-BDF9-0AE75EB8A5EA}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AMD Ryzen 9 5950X</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ASUS ROG Maximus XIII Hero</a:t>
                      </a:r>
                      <a:endParaRPr dirty="0">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Corsair Dominator Platinum RGB 32GB (4x8GB) DDR4 4000MHz</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rPr>
                        <a:t>Samsung 980 PRO 1TB </a:t>
                      </a:r>
                      <a:r>
                        <a:rPr lang="en-US" sz="1200" b="0" i="0" u="none" strike="noStrike" noProof="0" dirty="0" err="1">
                          <a:solidFill>
                            <a:srgbClr val="374151"/>
                          </a:solidFill>
                        </a:rPr>
                        <a:t>NVMe</a:t>
                      </a:r>
                      <a:r>
                        <a:rPr lang="en-US" sz="1200" b="0" i="0" u="none" strike="noStrike" noProof="0" dirty="0">
                          <a:solidFill>
                            <a:srgbClr val="374151"/>
                          </a:solidFill>
                        </a:rPr>
                        <a:t> M.2 SSD</a:t>
                      </a:r>
                      <a:endParaRPr dirty="0">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NVIDIA GeForce RTX 3090</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157117506"/>
              </p:ext>
            </p:extLst>
          </p:nvPr>
        </p:nvGraphicFramePr>
        <p:xfrm>
          <a:off x="952500" y="1809750"/>
          <a:ext cx="7239000" cy="1600080"/>
        </p:xfrm>
        <a:graphic>
          <a:graphicData uri="http://schemas.openxmlformats.org/drawingml/2006/table">
            <a:tbl>
              <a:tblPr>
                <a:noFill/>
                <a:tableStyleId>{3E387DC8-B1F3-4B7B-BDF9-0AE75EB8A5EA}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a:spcBef>
                          <a:spcPts val="0"/>
                        </a:spcBef>
                        <a:spcAft>
                          <a:spcPts val="0"/>
                        </a:spcAft>
                        <a:buNone/>
                      </a:pPr>
                      <a:r>
                        <a:rPr lang="en-US" sz="1200" b="0" i="0" u="none" strike="noStrike" noProof="0" dirty="0">
                          <a:solidFill>
                            <a:srgbClr val="374151"/>
                          </a:solidFill>
                        </a:rPr>
                        <a:t>ASUS PRIME A320M-K</a:t>
                      </a:r>
                      <a:endParaRPr dirty="0">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a:t>
                      </a:r>
                      <a:r>
                        <a:rPr lang="es" dirty="0" err="1">
                          <a:latin typeface="Open Sans"/>
                          <a:ea typeface="Open Sans"/>
                          <a:cs typeface="Open Sans"/>
                          <a:sym typeface="Open Sans"/>
                        </a:rPr>
                        <a:t>ram</a:t>
                      </a:r>
                      <a:endParaRPr dirty="0" err="1">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Kingston HyperX Fury</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lvl="0" algn="l">
                        <a:lnSpc>
                          <a:spcPct val="100000"/>
                        </a:lnSpc>
                        <a:spcBef>
                          <a:spcPts val="0"/>
                        </a:spcBef>
                        <a:spcAft>
                          <a:spcPts val="0"/>
                        </a:spcAft>
                        <a:buNone/>
                      </a:pPr>
                      <a:r>
                        <a:rPr lang="en-US" sz="1500" b="0" i="0" u="none" strike="noStrike" noProof="0" dirty="0">
                          <a:latin typeface="Arial"/>
                        </a:rPr>
                        <a:t>Disco </a:t>
                      </a:r>
                      <a:r>
                        <a:rPr lang="en-US" sz="1500" b="0" i="0" u="none" strike="noStrike" noProof="0" dirty="0" err="1">
                          <a:latin typeface="Arial"/>
                        </a:rPr>
                        <a:t>sólido</a:t>
                      </a:r>
                      <a:r>
                        <a:rPr lang="en-US" sz="1500" b="0" i="0" u="none" strike="noStrike" noProof="0" dirty="0">
                          <a:latin typeface="Arial"/>
                        </a:rPr>
                        <a:t> SSD </a:t>
                      </a:r>
                      <a:r>
                        <a:rPr lang="en-US" sz="1500" b="0" i="0" u="none" strike="noStrike" noProof="0" dirty="0" err="1">
                          <a:latin typeface="Arial"/>
                        </a:rPr>
                        <a:t>interno</a:t>
                      </a:r>
                      <a:r>
                        <a:rPr lang="en-US" sz="1500" b="0" i="0" u="none" strike="noStrike" noProof="0" dirty="0">
                          <a:latin typeface="Arial"/>
                        </a:rPr>
                        <a:t> PNY SSD7CS900-240-RB 240GB</a:t>
                      </a:r>
                      <a:endParaRPr lang="es-ES" i="0" u="none" strike="noStrike" noProof="0" dirty="0">
                        <a:latin typeface="Aria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9727512"/>
              </p:ext>
            </p:extLst>
          </p:nvPr>
        </p:nvGraphicFramePr>
        <p:xfrm>
          <a:off x="952500" y="2114550"/>
          <a:ext cx="7239000" cy="1584840"/>
        </p:xfrm>
        <a:graphic>
          <a:graphicData uri="http://schemas.openxmlformats.org/drawingml/2006/table">
            <a:tbl>
              <a:tblPr>
                <a:noFill/>
                <a:tableStyleId>{3E387DC8-B1F3-4B7B-BDF9-0AE75EB8A5EA}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s" sz="1400" b="0" i="0" u="none" strike="noStrike" noProof="0" dirty="0">
                          <a:solidFill>
                            <a:srgbClr val="000000"/>
                          </a:solidFill>
                        </a:rPr>
                        <a:t>Core i3 7100</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a:spcBef>
                          <a:spcPts val="0"/>
                        </a:spcBef>
                        <a:spcAft>
                          <a:spcPts val="0"/>
                        </a:spcAft>
                        <a:buNone/>
                      </a:pPr>
                      <a:r>
                        <a:rPr lang="en-US" sz="1200" b="0" i="0" u="none" strike="noStrike" noProof="0" dirty="0">
                          <a:solidFill>
                            <a:srgbClr val="374151"/>
                          </a:solidFill>
                          <a:latin typeface="Arial"/>
                        </a:rPr>
                        <a:t>ASUS PRIME A320M-K</a:t>
                      </a:r>
                      <a:endParaRPr dirty="0">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400" b="0" i="0" u="none" strike="noStrike" noProof="0" dirty="0" err="1">
                          <a:solidFill>
                            <a:srgbClr val="000000"/>
                          </a:solidFill>
                          <a:latin typeface="Arial"/>
                        </a:rPr>
                        <a:t>kingston</a:t>
                      </a:r>
                      <a:r>
                        <a:rPr lang="en-US" sz="1400" b="0" i="0" u="none" strike="noStrike" noProof="0" dirty="0">
                          <a:solidFill>
                            <a:srgbClr val="000000"/>
                          </a:solidFill>
                          <a:latin typeface="Arial"/>
                        </a:rPr>
                        <a:t> 8 </a:t>
                      </a:r>
                      <a:r>
                        <a:rPr lang="en-US" sz="1400" b="0" i="0" u="none" strike="noStrike" noProof="0" dirty="0" err="1">
                          <a:solidFill>
                            <a:srgbClr val="000000"/>
                          </a:solidFill>
                          <a:latin typeface="Arial"/>
                        </a:rPr>
                        <a:t>gb</a:t>
                      </a:r>
                      <a:r>
                        <a:rPr lang="en-US" sz="1400" b="0" i="0" u="none" strike="noStrike" noProof="0" dirty="0">
                          <a:solidFill>
                            <a:srgbClr val="000000"/>
                          </a:solidFill>
                          <a:latin typeface="Arial"/>
                        </a:rPr>
                        <a:t> dd4</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a:spcBef>
                          <a:spcPts val="0"/>
                        </a:spcBef>
                        <a:spcAft>
                          <a:spcPts val="0"/>
                        </a:spcAft>
                        <a:buNone/>
                      </a:pPr>
                      <a:r>
                        <a:rPr lang="en-US" sz="1400" b="0" i="0" u="none" strike="noStrike" noProof="0" dirty="0"/>
                        <a:t>Disco </a:t>
                      </a:r>
                      <a:r>
                        <a:rPr lang="en-US" sz="1400" b="0" i="0" u="none" strike="noStrike" noProof="0" dirty="0" err="1"/>
                        <a:t>sólido</a:t>
                      </a:r>
                      <a:r>
                        <a:rPr lang="en-US" sz="1400" b="0" i="0" u="none" strike="noStrike" noProof="0" dirty="0"/>
                        <a:t> SSD </a:t>
                      </a:r>
                      <a:r>
                        <a:rPr lang="en-US" sz="1400" b="0" i="0" u="none" strike="noStrike" noProof="0" dirty="0" err="1"/>
                        <a:t>interno</a:t>
                      </a:r>
                      <a:r>
                        <a:rPr lang="en-US" sz="1400" b="0" i="0" u="none" strike="noStrike" noProof="0" dirty="0"/>
                        <a:t> PNY SSD7CS900-240-RB 240GB</a:t>
                      </a:r>
                      <a:endParaRPr dirty="0">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304811368"/>
              </p:ext>
            </p:extLst>
          </p:nvPr>
        </p:nvGraphicFramePr>
        <p:xfrm>
          <a:off x="952500" y="1809750"/>
          <a:ext cx="7239000" cy="2163930"/>
        </p:xfrm>
        <a:graphic>
          <a:graphicData uri="http://schemas.openxmlformats.org/drawingml/2006/table">
            <a:tbl>
              <a:tblPr>
                <a:noFill/>
                <a:tableStyleId>{3E387DC8-B1F3-4B7B-BDF9-0AE75EB8A5EA}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Intel Core i5-11600K</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a:spcBef>
                          <a:spcPts val="0"/>
                        </a:spcBef>
                        <a:spcAft>
                          <a:spcPts val="0"/>
                        </a:spcAft>
                        <a:buNone/>
                      </a:pPr>
                      <a:r>
                        <a:rPr lang="en-US" sz="1200" b="0" i="0" u="none" strike="noStrike" noProof="0" dirty="0">
                          <a:solidFill>
                            <a:srgbClr val="374151"/>
                          </a:solidFill>
                        </a:rPr>
                        <a:t>ASUS ROG Strix B560-F Gaming</a:t>
                      </a:r>
                      <a:endParaRPr dirty="0">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Corsair Vengeance RGB Pro DDR4 16GB (2x8GB) 3200MHz</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a:spcBef>
                          <a:spcPts val="0"/>
                        </a:spcBef>
                        <a:spcAft>
                          <a:spcPts val="0"/>
                        </a:spcAft>
                        <a:buNone/>
                      </a:pPr>
                      <a:r>
                        <a:rPr lang="en-US" sz="1200" b="0" i="0" u="none" strike="noStrike" noProof="0" dirty="0">
                          <a:solidFill>
                            <a:srgbClr val="374151"/>
                          </a:solidFill>
                        </a:rPr>
                        <a:t>Samsung 970 EVO Plus </a:t>
                      </a:r>
                      <a:r>
                        <a:rPr lang="en-US" sz="1200" b="0" i="0" u="none" strike="noStrike" noProof="0" dirty="0" err="1">
                          <a:solidFill>
                            <a:srgbClr val="374151"/>
                          </a:solidFill>
                        </a:rPr>
                        <a:t>NVMe</a:t>
                      </a:r>
                      <a:r>
                        <a:rPr lang="en-US" sz="1200" b="0" i="0" u="none" strike="noStrike" noProof="0" dirty="0">
                          <a:solidFill>
                            <a:srgbClr val="374151"/>
                          </a:solidFill>
                        </a:rPr>
                        <a:t> M.2 SSD 500GB</a:t>
                      </a:r>
                      <a:endParaRPr dirty="0">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152645925"/>
              </p:ext>
            </p:extLst>
          </p:nvPr>
        </p:nvGraphicFramePr>
        <p:xfrm>
          <a:off x="952500" y="1809750"/>
          <a:ext cx="7239000" cy="1981050"/>
        </p:xfrm>
        <a:graphic>
          <a:graphicData uri="http://schemas.openxmlformats.org/drawingml/2006/table">
            <a:tbl>
              <a:tblPr>
                <a:noFill/>
                <a:tableStyleId>{3E387DC8-B1F3-4B7B-BDF9-0AE75EB8A5EA}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AMD Ryzen 5 5600X</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rPr>
                        <a:t> </a:t>
                      </a:r>
                      <a:r>
                        <a:rPr lang="es" dirty="0">
                          <a:latin typeface="Open Sans"/>
                          <a:ea typeface="Open Sans"/>
                          <a:cs typeface="Open Sans"/>
                          <a:sym typeface="Open Sans"/>
                        </a:rPr>
                        <a:t>A320M </a:t>
                      </a:r>
                      <a:r>
                        <a:rPr lang="es" dirty="0" err="1">
                          <a:latin typeface="Open Sans"/>
                          <a:ea typeface="Open Sans"/>
                          <a:cs typeface="Open Sans"/>
                          <a:sym typeface="Open Sans"/>
                        </a:rPr>
                        <a:t>Asrock</a:t>
                      </a:r>
                      <a:endParaRPr dirty="0" err="1">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Corsair Vengeance LPX DDR4 16GB (2x8GB) 3200MHz</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a:spcBef>
                          <a:spcPts val="0"/>
                        </a:spcBef>
                        <a:spcAft>
                          <a:spcPts val="0"/>
                        </a:spcAft>
                        <a:buNone/>
                      </a:pPr>
                      <a:r>
                        <a:rPr lang="en-US" sz="1200" b="0" i="0" u="none" strike="noStrike" noProof="0" dirty="0">
                          <a:solidFill>
                            <a:srgbClr val="374151"/>
                          </a:solidFill>
                        </a:rPr>
                        <a:t>Crucial MX500 500GB SATA SSD</a:t>
                      </a:r>
                      <a:endParaRPr dirty="0">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AMD Radeon RX 5700 XT</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186317726"/>
              </p:ext>
            </p:extLst>
          </p:nvPr>
        </p:nvGraphicFramePr>
        <p:xfrm>
          <a:off x="952500" y="2114550"/>
          <a:ext cx="7239000" cy="1981050"/>
        </p:xfrm>
        <a:graphic>
          <a:graphicData uri="http://schemas.openxmlformats.org/drawingml/2006/table">
            <a:tbl>
              <a:tblPr>
                <a:noFill/>
                <a:tableStyleId>{3E387DC8-B1F3-4B7B-BDF9-0AE75EB8A5EA}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Intel Core i5-11600K</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ASUS ROG Strix B560-F Gaming</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Corsair Vengeance RGB Pro 16GB (2x8GB) DDR4 3200MHz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Samsung 970 EVO Plus 500GB </a:t>
                      </a:r>
                      <a:r>
                        <a:rPr lang="en-US" sz="1200" b="0" i="0" u="none" strike="noStrike" noProof="0" dirty="0" err="1">
                          <a:solidFill>
                            <a:srgbClr val="374151"/>
                          </a:solidFill>
                          <a:latin typeface="Arial"/>
                        </a:rPr>
                        <a:t>NVMe</a:t>
                      </a:r>
                      <a:r>
                        <a:rPr lang="en-US" sz="1200" b="0" i="0" u="none" strike="noStrike" noProof="0" dirty="0">
                          <a:solidFill>
                            <a:srgbClr val="374151"/>
                          </a:solidFill>
                          <a:latin typeface="Arial"/>
                        </a:rPr>
                        <a:t> M.2 SSD</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latin typeface="Arial"/>
                        </a:rPr>
                        <a:t>AMD Radeon RX 5600 XT</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64265624"/>
              </p:ext>
            </p:extLst>
          </p:nvPr>
        </p:nvGraphicFramePr>
        <p:xfrm>
          <a:off x="952500" y="1809750"/>
          <a:ext cx="7239000" cy="2163930"/>
        </p:xfrm>
        <a:graphic>
          <a:graphicData uri="http://schemas.openxmlformats.org/drawingml/2006/table">
            <a:tbl>
              <a:tblPr>
                <a:noFill/>
                <a:tableStyleId>{3E387DC8-B1F3-4B7B-BDF9-0AE75EB8A5EA}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i9-11900k</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rPr>
                        <a:t>ASUS ROG Maximus XIII Hero</a:t>
                      </a:r>
                      <a:endParaRPr dirty="0">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Corsair Dominator Platinum RGB 32GB (4x8GB) DDR4 3600MHz </a:t>
                      </a:r>
                      <a:endParaRPr>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a:spcBef>
                          <a:spcPts val="0"/>
                        </a:spcBef>
                        <a:spcAft>
                          <a:spcPts val="0"/>
                        </a:spcAft>
                        <a:buNone/>
                      </a:pPr>
                      <a:r>
                        <a:rPr lang="en-US" sz="1200" b="0" i="0" u="none" strike="noStrike" noProof="0" dirty="0">
                          <a:solidFill>
                            <a:srgbClr val="374151"/>
                          </a:solidFill>
                        </a:rPr>
                        <a:t>Samsung 980 PRO 1TB </a:t>
                      </a:r>
                      <a:r>
                        <a:rPr lang="en-US" sz="1200" b="0" i="0" u="none" strike="noStrike" noProof="0" dirty="0" err="1">
                          <a:solidFill>
                            <a:srgbClr val="374151"/>
                          </a:solidFill>
                        </a:rPr>
                        <a:t>NVMe</a:t>
                      </a:r>
                      <a:r>
                        <a:rPr lang="en-US" sz="1200" b="0" i="0" u="none" strike="noStrike" noProof="0" dirty="0">
                          <a:solidFill>
                            <a:srgbClr val="374151"/>
                          </a:solidFill>
                        </a:rPr>
                        <a:t> M.2 SSD</a:t>
                      </a:r>
                      <a:endParaRPr dirty="0">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a:spcBef>
                          <a:spcPts val="0"/>
                        </a:spcBef>
                        <a:spcAft>
                          <a:spcPts val="0"/>
                        </a:spcAft>
                        <a:buNone/>
                      </a:pPr>
                      <a:r>
                        <a:rPr lang="en-US" sz="1200" b="0" i="0" u="none" strike="noStrike" noProof="0" dirty="0">
                          <a:solidFill>
                            <a:srgbClr val="374151"/>
                          </a:solidFill>
                        </a:rPr>
                        <a:t>NVIDIA GeForce RTX 3090</a:t>
                      </a:r>
                      <a:endParaRPr dirty="0">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46"/>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11</Slides>
  <Notes>11</Notes>
  <HiddenSlides>0</HiddenSlides>
  <ScaleCrop>false</ScaleCrop>
  <HeadingPairs>
    <vt:vector size="4" baseType="variant">
      <vt:variant>
        <vt:lpstr>Tema</vt:lpstr>
      </vt:variant>
      <vt:variant>
        <vt:i4>2</vt:i4>
      </vt:variant>
      <vt:variant>
        <vt:lpstr>Títulos de diapositiva</vt:lpstr>
      </vt:variant>
      <vt:variant>
        <vt:i4>11</vt:i4>
      </vt:variant>
    </vt:vector>
  </HeadingPairs>
  <TitlesOfParts>
    <vt:vector size="13" baseType="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revision>43</cp:revision>
  <dcterms:modified xsi:type="dcterms:W3CDTF">2023-05-29T01:31:03Z</dcterms:modified>
</cp:coreProperties>
</file>