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30768-3D1D-4F6A-A360-EFF46013EEF3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CBE4B-8EB9-4CD4-B34C-34A239EE3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A47-B1C1-403D-9CDB-0516072ADC96}" type="datetime1">
              <a:rPr lang="en-US" smtClean="0"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715818" y="508000"/>
            <a:ext cx="1616363" cy="1597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8" y="508000"/>
            <a:ext cx="1378492" cy="137192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9153236" y="729672"/>
            <a:ext cx="2200564" cy="849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of 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2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BB3-DB20-447D-A7BC-53D5F836167A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3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7C5A-F16D-42FD-BEFE-A3664B330DAB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85DC-7CAF-41ED-AD0D-559591D69973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8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9F11-DB66-4F35-AF9E-2A8805AF127C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9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D6E3-5173-4DA5-928D-3B956E19064F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A08-C74C-4BC2-8EE1-2B54D5C6F43C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54F2-E22B-4CE6-B37B-76F983AAC354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4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E4B8B-538E-447C-AA97-E6CA84C9A607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7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527" y="304800"/>
            <a:ext cx="11065164" cy="1995055"/>
          </a:xfrm>
        </p:spPr>
        <p:txBody>
          <a:bodyPr anchor="b"/>
          <a:lstStyle>
            <a:lvl1pPr algn="ctr">
              <a:lnSpc>
                <a:spcPct val="300000"/>
              </a:lnSpc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200000"/>
              </a:lnSpc>
              <a:buNone/>
              <a:defRPr sz="40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Welcome to my 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FED504-044B-4F3D-A1A9-67BAABB50450}" type="datetime1">
              <a:rPr lang="en-US" smtClean="0"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715818" y="508000"/>
            <a:ext cx="1616363" cy="1597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8" y="508000"/>
            <a:ext cx="1378492" cy="137192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9153236" y="729672"/>
            <a:ext cx="2200564" cy="849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of 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6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985-C36F-466F-878F-75B2A3EAF828}" type="datetime1">
              <a:rPr lang="en-US" smtClean="0"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8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952-0397-491D-96B5-4BEAE77A4D7C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3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C079-B271-433E-9FBD-37E1DFCB1A57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7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C14A-7064-4E35-826F-6C3A7DCC3407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3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CF3D-AEA4-41B2-933F-0609488C50C3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6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EF67-A34D-41EC-8A6D-82412B7CD12C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0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1A4D-7D81-4340-872F-80CF275817F7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7E41-3F09-41A5-B9C5-ED15704A87F8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FFCEDF-5D26-40BF-AC78-3F297F5C6583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5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649" r:id="rId18"/>
  </p:sldLayoutIdLst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527" y="304800"/>
            <a:ext cx="11065164" cy="244763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8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lang="en-US" sz="8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64" y="3362036"/>
            <a:ext cx="8825658" cy="18287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10000"/>
              </a:lnSpc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00509" y="6539345"/>
            <a:ext cx="1191491" cy="263237"/>
          </a:xfrm>
        </p:spPr>
        <p:txBody>
          <a:bodyPr/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ction Button: Forward or Next 4">
            <a:hlinkClick r:id="" action="ppaction://noaction" highlightClick="1"/>
          </p:cNvPr>
          <p:cNvSpPr/>
          <p:nvPr/>
        </p:nvSpPr>
        <p:spPr>
          <a:xfrm>
            <a:off x="3768436" y="5546435"/>
            <a:ext cx="738909" cy="50799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ome 5">
            <a:hlinkClick r:id="" action="ppaction://hlinkshowjump?jump=firstslide" highlightClick="1"/>
          </p:cNvPr>
          <p:cNvSpPr/>
          <p:nvPr/>
        </p:nvSpPr>
        <p:spPr>
          <a:xfrm>
            <a:off x="6336145" y="5560288"/>
            <a:ext cx="701964" cy="49414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756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 name: Political and religious organizations in Bangladesh since 1972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5126"/>
            <a:ext cx="10515600" cy="4618181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people of Bangladesh are divided into three major organizations. These are following below.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Organizations.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Religious Organizations.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Islamic Political Organizations.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565" y="171162"/>
            <a:ext cx="563418" cy="527707"/>
          </a:xfrm>
        </p:spPr>
        <p:txBody>
          <a:bodyPr/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2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Organizations.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6145"/>
            <a:ext cx="10515600" cy="5430982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about 53 registered political organizations in Bangladesh till November 2024. These are following below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Nationalist Party (BNP)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League (BAL)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Jamaat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(BJI)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Jatiya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Party Bangladesh (JPB)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Communist Party Bangladesh (CPB)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Jatiya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Samajtantrik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Dal (JSD)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Adhikar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Parishad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(GAP)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0982" y="175491"/>
            <a:ext cx="554182" cy="598200"/>
          </a:xfrm>
        </p:spPr>
        <p:txBody>
          <a:bodyPr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3</a:t>
            </a:r>
          </a:p>
        </p:txBody>
      </p:sp>
    </p:spTree>
    <p:extLst>
      <p:ext uri="{BB962C8B-B14F-4D97-AF65-F5344CB8AC3E}">
        <p14:creationId xmlns:p14="http://schemas.microsoft.com/office/powerpoint/2010/main" val="109137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Religious Organizations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963"/>
            <a:ext cx="10515600" cy="546792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Bangladeshi People are mostly in 4 religions and some tribal people. Here we discussed about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muslim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communities. Muslims are divided into 4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majhabs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some more. These are following below.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Hadith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Salafi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Manhaj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Hanafi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Shafiy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Maliki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Hambali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Tabligi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Jamat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83273" y="162857"/>
            <a:ext cx="581890" cy="592361"/>
          </a:xfrm>
        </p:spPr>
        <p:txBody>
          <a:bodyPr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4</a:t>
            </a:r>
          </a:p>
        </p:txBody>
      </p:sp>
    </p:spTree>
    <p:extLst>
      <p:ext uri="{BB962C8B-B14F-4D97-AF65-F5344CB8AC3E}">
        <p14:creationId xmlns:p14="http://schemas.microsoft.com/office/powerpoint/2010/main" val="358882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0515600" cy="66011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Islamic Political Organizations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6" y="1040533"/>
            <a:ext cx="10515600" cy="5637357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 many Islamic political organizations in Bangladesh. Some popular are following below.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Jamaat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Bangladesh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Khelafat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Bangladesh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Nezami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Islam Bangladesh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Khelafat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Majlish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Hefajat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Islam Bangladesh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Oykko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Bangladesh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37092" y="198871"/>
            <a:ext cx="559684" cy="583125"/>
          </a:xfrm>
        </p:spPr>
        <p:txBody>
          <a:bodyPr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5</a:t>
            </a:r>
          </a:p>
        </p:txBody>
      </p:sp>
    </p:spTree>
    <p:extLst>
      <p:ext uri="{BB962C8B-B14F-4D97-AF65-F5344CB8AC3E}">
        <p14:creationId xmlns:p14="http://schemas.microsoft.com/office/powerpoint/2010/main" val="39895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64" y="544155"/>
            <a:ext cx="9450471" cy="739699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So Much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0983" y="295729"/>
            <a:ext cx="572654" cy="655616"/>
          </a:xfrm>
        </p:spPr>
        <p:txBody>
          <a:bodyPr/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 no. 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4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513</TotalTime>
  <Words>232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EDGE</vt:lpstr>
      <vt:lpstr>Topics name: Political and religious organizations in Bangladesh since 1972.</vt:lpstr>
      <vt:lpstr>Political Organizations.</vt:lpstr>
      <vt:lpstr>Religious Organizations</vt:lpstr>
      <vt:lpstr>Islamic Political Organizations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53</cp:revision>
  <dcterms:created xsi:type="dcterms:W3CDTF">2024-12-07T05:44:59Z</dcterms:created>
  <dcterms:modified xsi:type="dcterms:W3CDTF">2024-12-18T11:56:02Z</dcterms:modified>
</cp:coreProperties>
</file>