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176E-7A11-4102-BB8E-3D918548ACBC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7DF5-31C9-4F94-BBA6-F30A6C7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81206" y="1884756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1205" y="3744658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Enrolled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0733" y="1884756"/>
                <a:ext cx="1238907" cy="3577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𝑠𝑛𝑎𝑚𝑒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33" y="1884756"/>
                <a:ext cx="1238907" cy="3577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2120113" y="2063607"/>
            <a:ext cx="9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14" idx="1"/>
          </p:cNvCxnSpPr>
          <p:nvPr/>
        </p:nvCxnSpPr>
        <p:spPr>
          <a:xfrm flipV="1">
            <a:off x="2120112" y="3923508"/>
            <a:ext cx="920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40732" y="3744657"/>
                <a:ext cx="1238907" cy="3577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𝑡𝑒𝑟𝑚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32" y="3744657"/>
                <a:ext cx="1238907" cy="3577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00259" y="3744656"/>
                <a:ext cx="1238907" cy="3577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59" y="3744656"/>
                <a:ext cx="1238907" cy="3577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4" idx="3"/>
            <a:endCxn id="21" idx="1"/>
          </p:cNvCxnSpPr>
          <p:nvPr/>
        </p:nvCxnSpPr>
        <p:spPr>
          <a:xfrm flipV="1">
            <a:off x="4279639" y="3923507"/>
            <a:ext cx="920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59789" y="1884756"/>
                <a:ext cx="1238907" cy="3577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89" y="1884756"/>
                <a:ext cx="1238907" cy="3577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8" idx="3"/>
            <a:endCxn id="25" idx="1"/>
          </p:cNvCxnSpPr>
          <p:nvPr/>
        </p:nvCxnSpPr>
        <p:spPr>
          <a:xfrm>
            <a:off x="4279640" y="2063607"/>
            <a:ext cx="308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0"/>
            <a:endCxn id="25" idx="2"/>
          </p:cNvCxnSpPr>
          <p:nvPr/>
        </p:nvCxnSpPr>
        <p:spPr>
          <a:xfrm flipV="1">
            <a:off x="5819713" y="2242457"/>
            <a:ext cx="2159530" cy="150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</p:cNvCxnSpPr>
          <p:nvPr/>
        </p:nvCxnSpPr>
        <p:spPr>
          <a:xfrm flipV="1">
            <a:off x="8598696" y="2063606"/>
            <a:ext cx="2112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2774" y="3410294"/>
            <a:ext cx="1238907" cy="357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ingredient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4933" y="817172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lang="en-US" sz="1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5" idx="6"/>
            <a:endCxn id="12" idx="1"/>
          </p:cNvCxnSpPr>
          <p:nvPr/>
        </p:nvCxnSpPr>
        <p:spPr>
          <a:xfrm>
            <a:off x="4733840" y="996023"/>
            <a:ext cx="1158397" cy="3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92237" y="1137289"/>
            <a:ext cx="1238907" cy="357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recipe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72784" y="3410294"/>
            <a:ext cx="1238907" cy="357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8181" y="3522753"/>
            <a:ext cx="1238907" cy="357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nutrition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3248951" y="2242457"/>
            <a:ext cx="1873308" cy="3577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ingredients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stCxn id="15" idx="2"/>
            <a:endCxn id="4" idx="0"/>
          </p:cNvCxnSpPr>
          <p:nvPr/>
        </p:nvCxnSpPr>
        <p:spPr>
          <a:xfrm flipH="1">
            <a:off x="3312228" y="2600158"/>
            <a:ext cx="873377" cy="81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5432452" y="2242456"/>
            <a:ext cx="1873308" cy="3577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has_preparation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2" idx="2"/>
            <a:endCxn id="22" idx="0"/>
          </p:cNvCxnSpPr>
          <p:nvPr/>
        </p:nvCxnSpPr>
        <p:spPr>
          <a:xfrm flipH="1">
            <a:off x="6369106" y="1494990"/>
            <a:ext cx="142585" cy="74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22" idx="2"/>
          </p:cNvCxnSpPr>
          <p:nvPr/>
        </p:nvCxnSpPr>
        <p:spPr>
          <a:xfrm flipV="1">
            <a:off x="5892238" y="2600157"/>
            <a:ext cx="476868" cy="810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7852794" y="2242456"/>
            <a:ext cx="1873308" cy="3577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has_nutrition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2" idx="3"/>
            <a:endCxn id="29" idx="0"/>
          </p:cNvCxnSpPr>
          <p:nvPr/>
        </p:nvCxnSpPr>
        <p:spPr>
          <a:xfrm>
            <a:off x="7131144" y="1316140"/>
            <a:ext cx="1658304" cy="926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0"/>
            <a:endCxn id="29" idx="2"/>
          </p:cNvCxnSpPr>
          <p:nvPr/>
        </p:nvCxnSpPr>
        <p:spPr>
          <a:xfrm flipH="1" flipV="1">
            <a:off x="8789448" y="2600157"/>
            <a:ext cx="508187" cy="922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  <a:endCxn id="12" idx="1"/>
          </p:cNvCxnSpPr>
          <p:nvPr/>
        </p:nvCxnSpPr>
        <p:spPr>
          <a:xfrm flipV="1">
            <a:off x="4185605" y="1316140"/>
            <a:ext cx="1706632" cy="9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8780" y="3410293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en-US" sz="1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40" idx="6"/>
            <a:endCxn id="4" idx="1"/>
          </p:cNvCxnSpPr>
          <p:nvPr/>
        </p:nvCxnSpPr>
        <p:spPr>
          <a:xfrm>
            <a:off x="2017687" y="3589144"/>
            <a:ext cx="6750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78780" y="3946844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amount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4" idx="1"/>
          </p:cNvCxnSpPr>
          <p:nvPr/>
        </p:nvCxnSpPr>
        <p:spPr>
          <a:xfrm flipV="1">
            <a:off x="2017687" y="3589145"/>
            <a:ext cx="675087" cy="5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78780" y="4483395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49" idx="6"/>
            <a:endCxn id="4" idx="2"/>
          </p:cNvCxnSpPr>
          <p:nvPr/>
        </p:nvCxnSpPr>
        <p:spPr>
          <a:xfrm flipV="1">
            <a:off x="2017687" y="3767995"/>
            <a:ext cx="1294541" cy="89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424550" y="4087648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carbo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53" idx="6"/>
            <a:endCxn id="14" idx="2"/>
          </p:cNvCxnSpPr>
          <p:nvPr/>
        </p:nvCxnSpPr>
        <p:spPr>
          <a:xfrm flipV="1">
            <a:off x="8663457" y="3880454"/>
            <a:ext cx="634178" cy="38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24550" y="4624199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6" name="Straight Connector 55"/>
          <p:cNvCxnSpPr>
            <a:stCxn id="55" idx="6"/>
            <a:endCxn id="14" idx="2"/>
          </p:cNvCxnSpPr>
          <p:nvPr/>
        </p:nvCxnSpPr>
        <p:spPr>
          <a:xfrm flipV="1">
            <a:off x="8663457" y="3880454"/>
            <a:ext cx="634178" cy="92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24550" y="5160750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acohol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4220284" y="4624199"/>
            <a:ext cx="1873308" cy="3577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13" idx="2"/>
          </p:cNvCxnSpPr>
          <p:nvPr/>
        </p:nvCxnSpPr>
        <p:spPr>
          <a:xfrm flipV="1">
            <a:off x="5156938" y="3767995"/>
            <a:ext cx="735300" cy="856204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724639" y="5838104"/>
            <a:ext cx="1238907" cy="357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3" name="Straight Arrow Connector 72"/>
          <p:cNvCxnSpPr>
            <a:stCxn id="66" idx="0"/>
            <a:endCxn id="61" idx="2"/>
          </p:cNvCxnSpPr>
          <p:nvPr/>
        </p:nvCxnSpPr>
        <p:spPr>
          <a:xfrm flipV="1">
            <a:off x="4344093" y="4981900"/>
            <a:ext cx="812845" cy="85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4" idx="6"/>
            <a:endCxn id="66" idx="1"/>
          </p:cNvCxnSpPr>
          <p:nvPr/>
        </p:nvCxnSpPr>
        <p:spPr>
          <a:xfrm flipV="1">
            <a:off x="3152541" y="6016955"/>
            <a:ext cx="572098" cy="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913634" y="5839203"/>
            <a:ext cx="1238907" cy="357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nb</a:t>
            </a:r>
            <a:endParaRPr lang="en-US" sz="1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24</cp:revision>
  <dcterms:created xsi:type="dcterms:W3CDTF">2014-04-14T14:36:41Z</dcterms:created>
  <dcterms:modified xsi:type="dcterms:W3CDTF">2014-04-15T21:59:50Z</dcterms:modified>
</cp:coreProperties>
</file>