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8" r:id="rId6"/>
    <p:sldId id="257" r:id="rId7"/>
    <p:sldId id="259" r:id="rId8"/>
    <p:sldId id="260" r:id="rId9"/>
    <p:sldId id="266" r:id="rId10"/>
    <p:sldId id="267" r:id="rId11"/>
    <p:sldId id="268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D70A2-4282-F6F1-CB28-1973BCC159F9}" v="11" dt="2023-02-08T17:48:50.791"/>
    <p1510:client id="{271D38CF-36FA-47B9-97D3-E9E1EB971896}" v="501" dt="2023-02-08T06:58:00.588"/>
    <p1510:client id="{280624A5-59D2-485F-53D6-82BF09340626}" v="1" dt="2023-02-08T18:56:50.057"/>
    <p1510:client id="{851B46F0-40F0-9890-34E2-E8F2C527C65D}" v="9" dt="2023-02-10T23:04:34.242"/>
    <p1510:client id="{F24E81D4-DE39-D471-8638-6B88255CC0BF}" v="137" dt="2023-02-08T18:18:25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a, Anusha" userId="S::verma.39@wright.edu::a4007eda-c878-4660-a008-234c9fef3fa1" providerId="AD" clId="Web-{114D70A2-4282-F6F1-CB28-1973BCC159F9}"/>
    <pc:docChg chg="modSld">
      <pc:chgData name="Verma, Anusha" userId="S::verma.39@wright.edu::a4007eda-c878-4660-a008-234c9fef3fa1" providerId="AD" clId="Web-{114D70A2-4282-F6F1-CB28-1973BCC159F9}" dt="2023-02-08T17:48:50.791" v="6" actId="20577"/>
      <pc:docMkLst>
        <pc:docMk/>
      </pc:docMkLst>
      <pc:sldChg chg="modSp">
        <pc:chgData name="Verma, Anusha" userId="S::verma.39@wright.edu::a4007eda-c878-4660-a008-234c9fef3fa1" providerId="AD" clId="Web-{114D70A2-4282-F6F1-CB28-1973BCC159F9}" dt="2023-02-08T17:48:50.791" v="6" actId="20577"/>
        <pc:sldMkLst>
          <pc:docMk/>
          <pc:sldMk cId="1474561034" sldId="257"/>
        </pc:sldMkLst>
        <pc:spChg chg="mod">
          <ac:chgData name="Verma, Anusha" userId="S::verma.39@wright.edu::a4007eda-c878-4660-a008-234c9fef3fa1" providerId="AD" clId="Web-{114D70A2-4282-F6F1-CB28-1973BCC159F9}" dt="2023-02-08T17:48:50.791" v="6" actId="20577"/>
          <ac:spMkLst>
            <pc:docMk/>
            <pc:sldMk cId="1474561034" sldId="257"/>
            <ac:spMk id="6" creationId="{7FED3034-491C-D367-01CB-32FEDB1A1984}"/>
          </ac:spMkLst>
        </pc:spChg>
      </pc:sldChg>
      <pc:sldChg chg="modSp">
        <pc:chgData name="Verma, Anusha" userId="S::verma.39@wright.edu::a4007eda-c878-4660-a008-234c9fef3fa1" providerId="AD" clId="Web-{114D70A2-4282-F6F1-CB28-1973BCC159F9}" dt="2023-02-08T17:47:56.086" v="2" actId="20577"/>
        <pc:sldMkLst>
          <pc:docMk/>
          <pc:sldMk cId="2130288566" sldId="261"/>
        </pc:sldMkLst>
        <pc:spChg chg="mod">
          <ac:chgData name="Verma, Anusha" userId="S::verma.39@wright.edu::a4007eda-c878-4660-a008-234c9fef3fa1" providerId="AD" clId="Web-{114D70A2-4282-F6F1-CB28-1973BCC159F9}" dt="2023-02-08T17:47:56.086" v="2" actId="20577"/>
          <ac:spMkLst>
            <pc:docMk/>
            <pc:sldMk cId="2130288566" sldId="261"/>
            <ac:spMk id="3" creationId="{5BE8A8C6-EE54-0AEE-BEDA-84FDB0340BDF}"/>
          </ac:spMkLst>
        </pc:spChg>
      </pc:sldChg>
    </pc:docChg>
  </pc:docChgLst>
  <pc:docChgLst>
    <pc:chgData name="Verma, Anusha" userId="S::verma.39@wright.edu::a4007eda-c878-4660-a008-234c9fef3fa1" providerId="AD" clId="Web-{F24E81D4-DE39-D471-8638-6B88255CC0BF}"/>
    <pc:docChg chg="modSld">
      <pc:chgData name="Verma, Anusha" userId="S::verma.39@wright.edu::a4007eda-c878-4660-a008-234c9fef3fa1" providerId="AD" clId="Web-{F24E81D4-DE39-D471-8638-6B88255CC0BF}" dt="2023-02-08T18:18:22.827" v="111" actId="20577"/>
      <pc:docMkLst>
        <pc:docMk/>
      </pc:docMkLst>
      <pc:sldChg chg="modSp">
        <pc:chgData name="Verma, Anusha" userId="S::verma.39@wright.edu::a4007eda-c878-4660-a008-234c9fef3fa1" providerId="AD" clId="Web-{F24E81D4-DE39-D471-8638-6B88255CC0BF}" dt="2023-02-08T18:18:22.827" v="111" actId="20577"/>
        <pc:sldMkLst>
          <pc:docMk/>
          <pc:sldMk cId="1028562437" sldId="256"/>
        </pc:sldMkLst>
        <pc:spChg chg="mod">
          <ac:chgData name="Verma, Anusha" userId="S::verma.39@wright.edu::a4007eda-c878-4660-a008-234c9fef3fa1" providerId="AD" clId="Web-{F24E81D4-DE39-D471-8638-6B88255CC0BF}" dt="2023-02-08T18:18:17.062" v="110" actId="20577"/>
          <ac:spMkLst>
            <pc:docMk/>
            <pc:sldMk cId="1028562437" sldId="256"/>
            <ac:spMk id="9" creationId="{2B5935FE-383D-EA92-E213-3BF2F02B77C5}"/>
          </ac:spMkLst>
        </pc:spChg>
        <pc:spChg chg="mod">
          <ac:chgData name="Verma, Anusha" userId="S::verma.39@wright.edu::a4007eda-c878-4660-a008-234c9fef3fa1" providerId="AD" clId="Web-{F24E81D4-DE39-D471-8638-6B88255CC0BF}" dt="2023-02-08T18:17:58.655" v="102" actId="1076"/>
          <ac:spMkLst>
            <pc:docMk/>
            <pc:sldMk cId="1028562437" sldId="256"/>
            <ac:spMk id="10" creationId="{4222E6EF-BF58-502B-562C-8D4E57EC96C8}"/>
          </ac:spMkLst>
        </pc:spChg>
        <pc:spChg chg="mod">
          <ac:chgData name="Verma, Anusha" userId="S::verma.39@wright.edu::a4007eda-c878-4660-a008-234c9fef3fa1" providerId="AD" clId="Web-{F24E81D4-DE39-D471-8638-6B88255CC0BF}" dt="2023-02-08T18:18:12.358" v="107" actId="20577"/>
          <ac:spMkLst>
            <pc:docMk/>
            <pc:sldMk cId="1028562437" sldId="256"/>
            <ac:spMk id="11" creationId="{C177721D-AC35-14CB-F584-A33374858A31}"/>
          </ac:spMkLst>
        </pc:spChg>
        <pc:spChg chg="mod">
          <ac:chgData name="Verma, Anusha" userId="S::verma.39@wright.edu::a4007eda-c878-4660-a008-234c9fef3fa1" providerId="AD" clId="Web-{F24E81D4-DE39-D471-8638-6B88255CC0BF}" dt="2023-02-08T18:18:22.827" v="111" actId="20577"/>
          <ac:spMkLst>
            <pc:docMk/>
            <pc:sldMk cId="1028562437" sldId="256"/>
            <ac:spMk id="12" creationId="{AB526F33-F6D4-33C9-8CA3-B6E66DF6782C}"/>
          </ac:spMkLst>
        </pc:spChg>
      </pc:sldChg>
    </pc:docChg>
  </pc:docChgLst>
  <pc:docChgLst>
    <pc:chgData name="Korukoppula, Sai Krishna" userId="S::korukoppula.2@wright.edu::249e950c-da93-4728-982c-a7018bdfe51e" providerId="AD" clId="Web-{271D38CF-36FA-47B9-97D3-E9E1EB971896}"/>
    <pc:docChg chg="modSld">
      <pc:chgData name="Korukoppula, Sai Krishna" userId="S::korukoppula.2@wright.edu::249e950c-da93-4728-982c-a7018bdfe51e" providerId="AD" clId="Web-{271D38CF-36FA-47B9-97D3-E9E1EB971896}" dt="2023-02-08T06:58:00.588" v="498" actId="20577"/>
      <pc:docMkLst>
        <pc:docMk/>
      </pc:docMkLst>
      <pc:sldChg chg="modSp">
        <pc:chgData name="Korukoppula, Sai Krishna" userId="S::korukoppula.2@wright.edu::249e950c-da93-4728-982c-a7018bdfe51e" providerId="AD" clId="Web-{271D38CF-36FA-47B9-97D3-E9E1EB971896}" dt="2023-02-08T06:57:50.463" v="497" actId="20577"/>
        <pc:sldMkLst>
          <pc:docMk/>
          <pc:sldMk cId="2507197775" sldId="267"/>
        </pc:sldMkLst>
        <pc:spChg chg="mod">
          <ac:chgData name="Korukoppula, Sai Krishna" userId="S::korukoppula.2@wright.edu::249e950c-da93-4728-982c-a7018bdfe51e" providerId="AD" clId="Web-{271D38CF-36FA-47B9-97D3-E9E1EB971896}" dt="2023-02-08T06:57:50.463" v="497" actId="20577"/>
          <ac:spMkLst>
            <pc:docMk/>
            <pc:sldMk cId="2507197775" sldId="267"/>
            <ac:spMk id="5" creationId="{C5F18382-3B52-8CED-117D-95CC130AEB25}"/>
          </ac:spMkLst>
        </pc:spChg>
      </pc:sldChg>
      <pc:sldChg chg="modSp">
        <pc:chgData name="Korukoppula, Sai Krishna" userId="S::korukoppula.2@wright.edu::249e950c-da93-4728-982c-a7018bdfe51e" providerId="AD" clId="Web-{271D38CF-36FA-47B9-97D3-E9E1EB971896}" dt="2023-02-08T06:58:00.588" v="498" actId="20577"/>
        <pc:sldMkLst>
          <pc:docMk/>
          <pc:sldMk cId="3617593302" sldId="268"/>
        </pc:sldMkLst>
        <pc:spChg chg="mod">
          <ac:chgData name="Korukoppula, Sai Krishna" userId="S::korukoppula.2@wright.edu::249e950c-da93-4728-982c-a7018bdfe51e" providerId="AD" clId="Web-{271D38CF-36FA-47B9-97D3-E9E1EB971896}" dt="2023-02-08T06:58:00.588" v="498" actId="20577"/>
          <ac:spMkLst>
            <pc:docMk/>
            <pc:sldMk cId="3617593302" sldId="268"/>
            <ac:spMk id="5" creationId="{F782AF39-357C-D31C-239D-D7952777A955}"/>
          </ac:spMkLst>
        </pc:spChg>
      </pc:sldChg>
    </pc:docChg>
  </pc:docChgLst>
  <pc:docChgLst>
    <pc:chgData name="Verma, Anusha" userId="S::verma.39@wright.edu::a4007eda-c878-4660-a008-234c9fef3fa1" providerId="AD" clId="Web-{851B46F0-40F0-9890-34E2-E8F2C527C65D}"/>
    <pc:docChg chg="modSld">
      <pc:chgData name="Verma, Anusha" userId="S::verma.39@wright.edu::a4007eda-c878-4660-a008-234c9fef3fa1" providerId="AD" clId="Web-{851B46F0-40F0-9890-34E2-E8F2C527C65D}" dt="2023-02-10T23:04:34.242" v="8" actId="20577"/>
      <pc:docMkLst>
        <pc:docMk/>
      </pc:docMkLst>
      <pc:sldChg chg="modSp">
        <pc:chgData name="Verma, Anusha" userId="S::verma.39@wright.edu::a4007eda-c878-4660-a008-234c9fef3fa1" providerId="AD" clId="Web-{851B46F0-40F0-9890-34E2-E8F2C527C65D}" dt="2023-02-10T23:04:34.242" v="8" actId="20577"/>
        <pc:sldMkLst>
          <pc:docMk/>
          <pc:sldMk cId="1187423271" sldId="263"/>
        </pc:sldMkLst>
        <pc:spChg chg="mod">
          <ac:chgData name="Verma, Anusha" userId="S::verma.39@wright.edu::a4007eda-c878-4660-a008-234c9fef3fa1" providerId="AD" clId="Web-{851B46F0-40F0-9890-34E2-E8F2C527C65D}" dt="2023-02-10T23:04:34.242" v="8" actId="20577"/>
          <ac:spMkLst>
            <pc:docMk/>
            <pc:sldMk cId="1187423271" sldId="263"/>
            <ac:spMk id="3" creationId="{FEA12CF2-D8D5-8D8D-971F-767BEC765D5F}"/>
          </ac:spMkLst>
        </pc:spChg>
      </pc:sldChg>
    </pc:docChg>
  </pc:docChgLst>
  <pc:docChgLst>
    <pc:chgData name="Verma, Anusha" userId="S::verma.39@wright.edu::a4007eda-c878-4660-a008-234c9fef3fa1" providerId="AD" clId="Web-{280624A5-59D2-485F-53D6-82BF09340626}"/>
    <pc:docChg chg="sldOrd">
      <pc:chgData name="Verma, Anusha" userId="S::verma.39@wright.edu::a4007eda-c878-4660-a008-234c9fef3fa1" providerId="AD" clId="Web-{280624A5-59D2-485F-53D6-82BF09340626}" dt="2023-02-08T18:56:50.057" v="0"/>
      <pc:docMkLst>
        <pc:docMk/>
      </pc:docMkLst>
      <pc:sldChg chg="ord">
        <pc:chgData name="Verma, Anusha" userId="S::verma.39@wright.edu::a4007eda-c878-4660-a008-234c9fef3fa1" providerId="AD" clId="Web-{280624A5-59D2-485F-53D6-82BF09340626}" dt="2023-02-08T18:56:50.057" v="0"/>
        <pc:sldMkLst>
          <pc:docMk/>
          <pc:sldMk cId="643222208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3C204-911F-4320-A60B-C1ED45BE4FF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133E8-1E0C-4304-95BF-87227CAD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OpenCV is a facial recognition library that is used to find faces within an image.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133E8-1E0C-4304-95BF-87227CAD8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6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38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23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45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7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4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8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1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EE7B-8074-4403-88AF-1575214ED76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FC539B-FF4E-483D-A272-7A98B38D6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4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39238F-9785-1373-DD13-0513F0DB81AC}"/>
              </a:ext>
            </a:extLst>
          </p:cNvPr>
          <p:cNvSpPr/>
          <p:nvPr/>
        </p:nvSpPr>
        <p:spPr>
          <a:xfrm>
            <a:off x="5222638" y="1032530"/>
            <a:ext cx="17467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 SPY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8D563C9A-94DD-9DB3-993E-5777B7A6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-21624"/>
            <a:ext cx="1854295" cy="10541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EA659E-030A-1BC6-0FDD-DFE823772631}"/>
              </a:ext>
            </a:extLst>
          </p:cNvPr>
          <p:cNvSpPr/>
          <p:nvPr/>
        </p:nvSpPr>
        <p:spPr>
          <a:xfrm>
            <a:off x="2593344" y="2093321"/>
            <a:ext cx="21237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935FE-383D-EA92-E213-3BF2F02B77C5}"/>
              </a:ext>
            </a:extLst>
          </p:cNvPr>
          <p:cNvSpPr/>
          <p:nvPr/>
        </p:nvSpPr>
        <p:spPr>
          <a:xfrm>
            <a:off x="2431216" y="3780353"/>
            <a:ext cx="4354077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24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Alexander Moore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 - Solution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2E6EF-BF58-502B-562C-8D4E57EC96C8}"/>
              </a:ext>
            </a:extLst>
          </p:cNvPr>
          <p:cNvSpPr/>
          <p:nvPr/>
        </p:nvSpPr>
        <p:spPr>
          <a:xfrm>
            <a:off x="2451729" y="5316647"/>
            <a:ext cx="5755743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24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Farzad Ahmed Shaik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 – Business scaling</a:t>
            </a:r>
            <a:endParaRPr lang="en-US" sz="2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7721D-AC35-14CB-F584-A33374858A31}"/>
              </a:ext>
            </a:extLst>
          </p:cNvPr>
          <p:cNvSpPr/>
          <p:nvPr/>
        </p:nvSpPr>
        <p:spPr>
          <a:xfrm>
            <a:off x="2449459" y="2963407"/>
            <a:ext cx="3990581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24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Anusha Verma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 - Problem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26F33-F6D4-33C9-8CA3-B6E66DF6782C}"/>
              </a:ext>
            </a:extLst>
          </p:cNvPr>
          <p:cNvSpPr/>
          <p:nvPr/>
        </p:nvSpPr>
        <p:spPr>
          <a:xfrm>
            <a:off x="2454267" y="4553211"/>
            <a:ext cx="8226932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24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Sai Krishna </a:t>
            </a:r>
            <a:r>
              <a:rPr lang="en-US" sz="2400" b="0" cap="none" spc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Korukoppula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 – Available competition in market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6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77C9-08B1-1541-2334-45032D00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782" y="1834103"/>
            <a:ext cx="9312729" cy="4610240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Software support can be bought at subscription basis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1. Monthly(slightly higher than the other plans)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2.Quarterly(would have aggressive pricing)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 means of income generation is to collaborate with other Companies such as ‘Hikvision’ to provide a competitive price plan for the consumers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i.e. Co-ordinate with surveillance product companies to integrate our software with their security cameras.                     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5D198449-84C4-B430-938F-60DEFB1B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0"/>
            <a:ext cx="1854295" cy="1054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36B001-4EE0-1298-265D-B6655E3A9CCF}"/>
              </a:ext>
            </a:extLst>
          </p:cNvPr>
          <p:cNvSpPr/>
          <p:nvPr/>
        </p:nvSpPr>
        <p:spPr>
          <a:xfrm>
            <a:off x="5222638" y="1032530"/>
            <a:ext cx="17467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 SPY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39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1C6E-0185-616C-B66E-EB7DE0EC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003" y="1050451"/>
            <a:ext cx="3571111" cy="1054154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TEAM ROLES &amp;</a:t>
            </a:r>
            <a:br>
              <a:rPr lang="en-US" sz="2800"/>
            </a:br>
            <a:r>
              <a:rPr lang="en-US" sz="280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2CF2-D8D5-8D8D-971F-767BEC76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509" y="2339068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Alexander Moore – Video Processing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Anusha Verma – </a:t>
            </a:r>
            <a:r>
              <a:rPr lang="en-US" sz="2400" dirty="0" err="1">
                <a:latin typeface="Times New Roman"/>
                <a:cs typeface="Times New Roman"/>
              </a:rPr>
              <a:t>Clientside</a:t>
            </a:r>
            <a:r>
              <a:rPr lang="en-US" sz="2400">
                <a:latin typeface="Times New Roman"/>
                <a:cs typeface="Times New Roman"/>
              </a:rPr>
              <a:t> Handling &amp; Integration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Sai Krishna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Korukoppula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 Model Training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Farzad Ahmed Shaik – Backend Handling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F367EE00-1DDB-D8EA-FA70-51F30234A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-3703"/>
            <a:ext cx="1854295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82EA-2351-8406-4288-9D2EFBDA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780" y="1056317"/>
            <a:ext cx="3696438" cy="957741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TOOLS &amp; MODE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5DC3-6E55-E47E-DDD3-37206ECBE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452" y="2014058"/>
            <a:ext cx="8915400" cy="4843942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VS-Code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Workbench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Docker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AWS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and communication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Lucid for Brain-storming, Planning, Timeline tracking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Gitlense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Discord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37C304B6-1EF9-3641-6D76-8A2CD8BC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-8924"/>
            <a:ext cx="1854295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6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914F1-5BE2-5B63-CAFD-B9C6ABE3E677}"/>
              </a:ext>
            </a:extLst>
          </p:cNvPr>
          <p:cNvSpPr/>
          <p:nvPr/>
        </p:nvSpPr>
        <p:spPr>
          <a:xfrm>
            <a:off x="5222638" y="1032530"/>
            <a:ext cx="17467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 SPY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1421BD83-0CD9-970F-1E81-8AD56DFB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-21624"/>
            <a:ext cx="1854295" cy="10541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D78C4-14B0-843D-B567-747A9D0AC6BE}"/>
              </a:ext>
            </a:extLst>
          </p:cNvPr>
          <p:cNvSpPr/>
          <p:nvPr/>
        </p:nvSpPr>
        <p:spPr>
          <a:xfrm>
            <a:off x="4073653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88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39238F-9785-1373-DD13-0513F0DB81AC}"/>
              </a:ext>
            </a:extLst>
          </p:cNvPr>
          <p:cNvSpPr/>
          <p:nvPr/>
        </p:nvSpPr>
        <p:spPr>
          <a:xfrm>
            <a:off x="5040078" y="1023224"/>
            <a:ext cx="21118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8D563C9A-94DD-9DB3-993E-5777B7A6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24580"/>
            <a:ext cx="1854295" cy="10541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5935FE-383D-EA92-E213-3BF2F02B77C5}"/>
              </a:ext>
            </a:extLst>
          </p:cNvPr>
          <p:cNvSpPr/>
          <p:nvPr/>
        </p:nvSpPr>
        <p:spPr>
          <a:xfrm>
            <a:off x="2420924" y="1794349"/>
            <a:ext cx="8856103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</a:t>
            </a: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out and concerned if your house is safe or not or someone may break in.</a:t>
            </a:r>
          </a:p>
          <a:p>
            <a:endParaRPr lang="en-US" sz="240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Setting up new smart devices is very complex and costly.</a:t>
            </a:r>
          </a:p>
          <a:p>
            <a:endParaRPr lang="en-US" sz="240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smart devices save data on cloud and charge a h</a:t>
            </a:r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 monthly subscription to store data on cloud.</a:t>
            </a:r>
          </a:p>
          <a:p>
            <a:endParaRPr lang="en-US" sz="2400" b="0" cap="none" spc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If a person has already invested in a security system bringing a whole new system will add up to new charges and the money invested in earlier system will be wasted.</a:t>
            </a:r>
          </a:p>
          <a:p>
            <a:endParaRPr lang="en-US" sz="240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b="0" cap="none" spc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2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39238F-9785-1373-DD13-0513F0DB81AC}"/>
              </a:ext>
            </a:extLst>
          </p:cNvPr>
          <p:cNvSpPr/>
          <p:nvPr/>
        </p:nvSpPr>
        <p:spPr>
          <a:xfrm>
            <a:off x="5222637" y="995755"/>
            <a:ext cx="17467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 SPY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8D563C9A-94DD-9DB3-993E-5777B7A6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-38079"/>
            <a:ext cx="1854295" cy="10541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ED3034-491C-D367-01CB-32FEDB1A1984}"/>
              </a:ext>
            </a:extLst>
          </p:cNvPr>
          <p:cNvSpPr/>
          <p:nvPr/>
        </p:nvSpPr>
        <p:spPr>
          <a:xfrm>
            <a:off x="2334480" y="1766880"/>
            <a:ext cx="8856103" cy="48936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</a:t>
            </a:r>
            <a:endParaRPr lang="en-US" sz="240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685800">
              <a:buFont typeface="+mj-lt"/>
              <a:buAutoNum type="arabicPeriod"/>
            </a:pPr>
            <a:r>
              <a:rPr lang="en-US" sz="2400">
                <a:ln w="0"/>
                <a:latin typeface="Times New Roman"/>
                <a:cs typeface="Times New Roman"/>
              </a:rPr>
              <a:t>B2C</a:t>
            </a:r>
            <a:endParaRPr lang="en-US" sz="2400" b="0" cap="none" spc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house owner/renter concerned about security for the place they are living in.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685800">
              <a:buFont typeface="+mj-lt"/>
              <a:buAutoNum type="arabicPeriod"/>
            </a:pPr>
            <a:r>
              <a:rPr lang="en-US" sz="2400">
                <a:ln w="0"/>
                <a:latin typeface="Times New Roman"/>
                <a:cs typeface="Times New Roman"/>
              </a:rPr>
              <a:t>B2B</a:t>
            </a:r>
            <a:endParaRPr lang="en-US" sz="2400" b="0" cap="none" spc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Any Seller who sells security cameras can collaborate with 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b="0" cap="none" spc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Value Preposition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ffordable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cap="none" spc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ffortless</a:t>
            </a:r>
          </a:p>
        </p:txBody>
      </p:sp>
    </p:spTree>
    <p:extLst>
      <p:ext uri="{BB962C8B-B14F-4D97-AF65-F5344CB8AC3E}">
        <p14:creationId xmlns:p14="http://schemas.microsoft.com/office/powerpoint/2010/main" val="147456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E48C-930A-09F1-5727-6B463FE0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55" y="1970314"/>
            <a:ext cx="9316583" cy="4330095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 AI facial recognition to detect unauthorized individuals on camera.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Our product is software - only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Requiring security cameras to already be installed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Saves on additional cost and setup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Live video feed rids the necessity of cloud storage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system results in increased performance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computer in a cluster can handle different tasks simultaneously</a:t>
            </a: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B0DDC9A1-F134-4D18-6659-C5FEA781D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0"/>
            <a:ext cx="1854295" cy="10541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8CBAB8-7B10-4636-BCA4-89B64A51E304}"/>
              </a:ext>
            </a:extLst>
          </p:cNvPr>
          <p:cNvSpPr/>
          <p:nvPr/>
        </p:nvSpPr>
        <p:spPr>
          <a:xfrm>
            <a:off x="5007421" y="1070657"/>
            <a:ext cx="2177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5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E48C-930A-09F1-5727-6B463FE0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824" y="2008261"/>
            <a:ext cx="9330645" cy="457552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for this product came as a result of brainstorming ideas</a:t>
            </a:r>
          </a:p>
          <a:p>
            <a:pPr marL="800100" lvl="1" indent="-3429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Pathways to the nearest hospitals for COVID-19 patients.</a:t>
            </a:r>
          </a:p>
          <a:p>
            <a:pPr marL="800100" lvl="1" indent="-3429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to detect who is wearing masks and who is not.</a:t>
            </a:r>
          </a:p>
          <a:p>
            <a:pPr marL="800100" lvl="1" indent="-34290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to alert homeowners of unauthorized individuals.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Although our product does not fit within the scope of COVID-19, it does fit within the scope of Internet of Things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Sensors/Cameras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B0DDC9A1-F134-4D18-6659-C5FEA781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0"/>
            <a:ext cx="1854295" cy="10541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8CBAB8-7B10-4636-BCA4-89B64A51E304}"/>
              </a:ext>
            </a:extLst>
          </p:cNvPr>
          <p:cNvSpPr/>
          <p:nvPr/>
        </p:nvSpPr>
        <p:spPr>
          <a:xfrm>
            <a:off x="3949311" y="1054154"/>
            <a:ext cx="429337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CONCEPTUALIZATION &amp; JUSTIFICATION</a:t>
            </a:r>
            <a:endParaRPr lang="en-US" sz="28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39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4214F70D-D681-4690-C7BF-0E781047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0"/>
            <a:ext cx="1854295" cy="10541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28F1ED-DE92-5ACD-04B4-720788E6EDFB}"/>
              </a:ext>
            </a:extLst>
          </p:cNvPr>
          <p:cNvSpPr/>
          <p:nvPr/>
        </p:nvSpPr>
        <p:spPr>
          <a:xfrm>
            <a:off x="4484909" y="1054154"/>
            <a:ext cx="32221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MODEL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B0BD4-7B34-DE59-F68E-268F4B890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3" t="-943" r="9000" b="1887"/>
          <a:stretch/>
        </p:blipFill>
        <p:spPr>
          <a:xfrm>
            <a:off x="3369121" y="1730830"/>
            <a:ext cx="6558651" cy="47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5ED941-5DA5-5B84-B5A4-FD2F6CA0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934" y="1054155"/>
            <a:ext cx="5004129" cy="556932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MARKET RESEARCH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18382-3B52-8CED-117D-95CC130A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848" y="1617149"/>
            <a:ext cx="8915400" cy="502786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competition in market that are readily available in the present market:</a:t>
            </a:r>
            <a:endParaRPr lang="en-US"/>
          </a:p>
          <a:p>
            <a:pPr marL="914400" lvl="1" indent="-457200" algn="just">
              <a:buClr>
                <a:schemeClr val="tx1">
                  <a:lumMod val="95000"/>
                  <a:lumOff val="5000"/>
                </a:schemeClr>
              </a:buClr>
              <a:buAutoNum type="arabicPeriod"/>
            </a:pPr>
            <a:r>
              <a:rPr lang="en-US" sz="2200" err="1">
                <a:latin typeface="Times New Roman"/>
                <a:cs typeface="Times New Roman"/>
              </a:rPr>
              <a:t>SimpliCam</a:t>
            </a:r>
            <a:r>
              <a:rPr lang="en-US" sz="2200">
                <a:latin typeface="Times New Roman"/>
                <a:cs typeface="Times New Roman"/>
              </a:rPr>
              <a:t>: Owned by an American company </a:t>
            </a:r>
            <a:r>
              <a:rPr lang="en-US" sz="2200" err="1">
                <a:latin typeface="Times New Roman"/>
                <a:cs typeface="Times New Roman"/>
              </a:rPr>
              <a:t>Simplisafe</a:t>
            </a:r>
            <a:r>
              <a:rPr lang="en-US" sz="2200">
                <a:latin typeface="Times New Roman"/>
                <a:cs typeface="Times New Roman"/>
              </a:rPr>
              <a:t>, is a standalone camera which provides Privacy shutter, Infrared Night vision, Two-way audio, 1080p resolution and 120 degrees field of view.</a:t>
            </a:r>
          </a:p>
          <a:p>
            <a:pPr marL="914400" lvl="1" indent="-457200" algn="just">
              <a:buClr>
                <a:srgbClr val="0D0D0D"/>
              </a:buClr>
              <a:buAutoNum type="arabicPeriod"/>
            </a:pPr>
            <a:r>
              <a:rPr lang="en-US" sz="2200">
                <a:latin typeface="Times New Roman"/>
                <a:cs typeface="Times New Roman"/>
              </a:rPr>
              <a:t>Ring: Owned by Amazon, is an easy to set-up wireless surveillance system device. </a:t>
            </a:r>
            <a:endParaRPr lang="en-US"/>
          </a:p>
          <a:p>
            <a:pPr marL="914400" lvl="1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200">
                <a:latin typeface="Times New Roman"/>
                <a:cs typeface="Times New Roman"/>
              </a:rPr>
              <a:t>Nest: A device in the line of smart home products provided by Google.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200">
                <a:latin typeface="Times New Roman"/>
                <a:cs typeface="Times New Roman"/>
              </a:rPr>
              <a:t>Lorex: A well-known offline security systems introduced by a Chinese manufacturer called Dahua.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165C8219-A8A2-4AC6-49FE-AA42FADB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0"/>
            <a:ext cx="1854295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0F0A67-AD02-FB41-FD5F-93DFB590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934" y="1054155"/>
            <a:ext cx="5004129" cy="556932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MARKET RESEARCH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82AF39-357C-D31C-239D-D7952777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847" y="2019715"/>
            <a:ext cx="9101581" cy="42227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</a:t>
            </a:r>
            <a:endParaRPr lang="en-US"/>
          </a:p>
          <a:p>
            <a:pPr lvl="1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>
                <a:latin typeface="Times New Roman"/>
                <a:cs typeface="Times New Roman"/>
              </a:rPr>
              <a:t>Above mentioned options could provide good quality, but their product plans are expensive. </a:t>
            </a:r>
          </a:p>
          <a:p>
            <a:pPr lvl="1" algn="just">
              <a:buClr>
                <a:srgbClr val="0D0D0D"/>
              </a:buClr>
              <a:buFont typeface="Wingdings" panose="05000000000000000000" pitchFamily="2" charset="2"/>
              <a:buChar char="§"/>
            </a:pPr>
            <a:r>
              <a:rPr lang="en-US" sz="2200">
                <a:latin typeface="Times New Roman"/>
                <a:ea typeface="+mn-lt"/>
                <a:cs typeface="+mn-lt"/>
              </a:rPr>
              <a:t>Complex functions inside the hardware needs high quality internet speed.</a:t>
            </a:r>
            <a:endParaRPr lang="en-US" sz="2200">
              <a:latin typeface="Times New Roman"/>
              <a:cs typeface="Times New Roman" panose="02020603050405020304" pitchFamily="18" charset="0"/>
            </a:endParaRPr>
          </a:p>
          <a:p>
            <a:pPr lvl="1" algn="just">
              <a:buClr>
                <a:srgbClr val="0D0D0D"/>
              </a:buClr>
              <a:buFont typeface="Wingdings" panose="05000000000000000000" pitchFamily="2" charset="2"/>
              <a:buChar char="§"/>
            </a:pPr>
            <a:r>
              <a:rPr lang="en-US" sz="2200">
                <a:latin typeface="Times New Roman"/>
                <a:ea typeface="+mn-lt"/>
                <a:cs typeface="+mn-lt"/>
              </a:rPr>
              <a:t>Power consumption is high.</a:t>
            </a:r>
            <a:endParaRPr lang="en-US">
              <a:latin typeface="Times New Roman"/>
              <a:cs typeface="Times New Roman"/>
            </a:endParaRPr>
          </a:p>
          <a:p>
            <a:pPr lvl="1" algn="just">
              <a:buClr>
                <a:srgbClr val="0D0D0D"/>
              </a:buClr>
              <a:buFont typeface="Wingdings" panose="05000000000000000000" pitchFamily="2" charset="2"/>
              <a:buChar char="§"/>
            </a:pPr>
            <a:r>
              <a:rPr lang="en-US" sz="2200" err="1">
                <a:latin typeface="Times New Roman"/>
                <a:cs typeface="Times New Roman"/>
              </a:rPr>
              <a:t>SimpliCam</a:t>
            </a:r>
            <a:r>
              <a:rPr lang="en-US" sz="2200">
                <a:latin typeface="Times New Roman"/>
                <a:cs typeface="Times New Roman"/>
              </a:rPr>
              <a:t> couldn't </a:t>
            </a:r>
            <a:r>
              <a:rPr lang="en-US" sz="2200">
                <a:latin typeface="Times"/>
                <a:ea typeface="+mn-lt"/>
                <a:cs typeface="+mn-lt"/>
              </a:rPr>
              <a:t>cover the lens and power port from being exposed to dust outdoors.</a:t>
            </a:r>
            <a:endParaRPr lang="en-US" sz="2200">
              <a:latin typeface="Times"/>
              <a:cs typeface="Times New Roman"/>
            </a:endParaRPr>
          </a:p>
          <a:p>
            <a:pPr lvl="1" algn="just">
              <a:buClr>
                <a:srgbClr val="0D0D0D"/>
              </a:buClr>
              <a:buFont typeface="Wingdings" panose="05000000000000000000" pitchFamily="2" charset="2"/>
              <a:buChar char="§"/>
            </a:pPr>
            <a:r>
              <a:rPr lang="en-US" sz="2200">
                <a:latin typeface="Times New Roman"/>
                <a:cs typeface="Times New Roman"/>
              </a:rPr>
              <a:t>Though companies like Laurex made easy system, it was banned due to human rights abuses with their data.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28973C9B-FB69-F0AF-150E-A535D6515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0"/>
            <a:ext cx="1854295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9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E8FE-B65E-C351-61F9-FB5DFF1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934" y="1054154"/>
            <a:ext cx="5004129" cy="1054155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BUSINESS MODEL&amp;</a:t>
            </a:r>
            <a:br>
              <a:rPr lang="en-US" sz="2800"/>
            </a:br>
            <a:r>
              <a:rPr lang="en-US" sz="2800"/>
              <a:t> HOW TO MONETIZE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A8C6-EE54-0AEE-BEDA-84FDB034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848" y="2302743"/>
            <a:ext cx="8915400" cy="3978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product to be what we are planning it to be it Has to undercut the current market while delivering the same service as the competition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 software to already existing hardware(Existing surveillance equipment), Or provide a subsidized price for the full installation of Hardware + software at a competitive price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The product can be provided to both consumers and Businesses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C6CD1C77-46C3-9178-07A6-F21AC45E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52" y="0"/>
            <a:ext cx="1854295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88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7D3B4DA891774D9AF607792ED91F64" ma:contentTypeVersion="2" ma:contentTypeDescription="Create a new document." ma:contentTypeScope="" ma:versionID="cd46f9b0c661267549b1bb474844dc92">
  <xsd:schema xmlns:xsd="http://www.w3.org/2001/XMLSchema" xmlns:xs="http://www.w3.org/2001/XMLSchema" xmlns:p="http://schemas.microsoft.com/office/2006/metadata/properties" xmlns:ns3="93f4f7a9-14f5-48cb-906e-dc005205c3f6" targetNamespace="http://schemas.microsoft.com/office/2006/metadata/properties" ma:root="true" ma:fieldsID="93f232117e6e1baf2c27145e59b44393" ns3:_="">
    <xsd:import namespace="93f4f7a9-14f5-48cb-906e-dc005205c3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4f7a9-14f5-48cb-906e-dc005205c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325FA-6080-4D10-8BFC-6167D5EE2F35}">
  <ds:schemaRefs>
    <ds:schemaRef ds:uri="93f4f7a9-14f5-48cb-906e-dc005205c3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0A1B06E-6183-4A1B-BEA9-8185D1BBFA0D}">
  <ds:schemaRefs>
    <ds:schemaRef ds:uri="93f4f7a9-14f5-48cb-906e-dc005205c3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2AEC301-7CFD-4570-9DCB-91C5E5384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RESEARCH</vt:lpstr>
      <vt:lpstr>MARKET RESEARCH</vt:lpstr>
      <vt:lpstr>BUSINESS MODEL&amp;  HOW TO MONETIZE</vt:lpstr>
      <vt:lpstr>PowerPoint Presentation</vt:lpstr>
      <vt:lpstr>TEAM ROLES &amp; CONTRIBUTIONS</vt:lpstr>
      <vt:lpstr>TOOLS &amp; MODE OF COMMUNICATION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Verma</dc:creator>
  <cp:revision>7</cp:revision>
  <dcterms:created xsi:type="dcterms:W3CDTF">2023-02-06T00:54:46Z</dcterms:created>
  <dcterms:modified xsi:type="dcterms:W3CDTF">2023-02-10T23:04:42Z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0x0101001E7D3B4DA891774D9AF607792ED91F64</vt:lpwstr>
  </property>
</Properties>
</file>