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4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49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3" r:id="rId6"/>
    <p:sldLayoutId id="2147483768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AA0034-C7E1-4F5E-80D5-74CDFC0D1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B54797-0849-4E89-BAA5-80D52410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9238F-9785-1373-DD13-0513F0DB81AC}"/>
              </a:ext>
            </a:extLst>
          </p:cNvPr>
          <p:cNvSpPr/>
          <p:nvPr/>
        </p:nvSpPr>
        <p:spPr>
          <a:xfrm>
            <a:off x="4760975" y="119989"/>
            <a:ext cx="2667001" cy="8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EYE SPY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8D563C9A-94DD-9DB3-993E-5777B7A63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62" y="2580898"/>
            <a:ext cx="3217333" cy="18290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A659E-030A-1BC6-0FDD-DFE823772631}"/>
              </a:ext>
            </a:extLst>
          </p:cNvPr>
          <p:cNvSpPr/>
          <p:nvPr/>
        </p:nvSpPr>
        <p:spPr>
          <a:xfrm>
            <a:off x="1532660" y="1799748"/>
            <a:ext cx="2491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5935FE-383D-EA92-E213-3BF2F02B77C5}"/>
              </a:ext>
            </a:extLst>
          </p:cNvPr>
          <p:cNvSpPr/>
          <p:nvPr/>
        </p:nvSpPr>
        <p:spPr>
          <a:xfrm>
            <a:off x="1508930" y="3807146"/>
            <a:ext cx="313258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Alexander Moore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2E6EF-BF58-502B-562C-8D4E57EC96C8}"/>
              </a:ext>
            </a:extLst>
          </p:cNvPr>
          <p:cNvSpPr/>
          <p:nvPr/>
        </p:nvSpPr>
        <p:spPr>
          <a:xfrm>
            <a:off x="1508930" y="5349919"/>
            <a:ext cx="3533981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Farzad Ahmed Shaik</a:t>
            </a: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7721D-AC35-14CB-F584-A33374858A31}"/>
              </a:ext>
            </a:extLst>
          </p:cNvPr>
          <p:cNvSpPr/>
          <p:nvPr/>
        </p:nvSpPr>
        <p:spPr>
          <a:xfrm>
            <a:off x="1527173" y="2990200"/>
            <a:ext cx="2769091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Anusha Verma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26F33-F6D4-33C9-8CA3-B6E66DF6782C}"/>
              </a:ext>
            </a:extLst>
          </p:cNvPr>
          <p:cNvSpPr/>
          <p:nvPr/>
        </p:nvSpPr>
        <p:spPr>
          <a:xfrm>
            <a:off x="1508930" y="4576973"/>
            <a:ext cx="409919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Sai Krishna </a:t>
            </a:r>
            <a:r>
              <a:rPr lang="en-US" sz="24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ea typeface="Calibri"/>
                <a:cs typeface="Times New Roman"/>
              </a:rPr>
              <a:t>Korukoppula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9780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 Nova</vt:lpstr>
      <vt:lpstr>Times New Roman</vt:lpstr>
      <vt:lpstr>Wingdings</vt:lpstr>
      <vt:lpstr>TropicVTI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Verma, Anusha</dc:creator>
  <cp:lastModifiedBy>Verma, Anusha</cp:lastModifiedBy>
  <cp:revision>2</cp:revision>
  <dcterms:created xsi:type="dcterms:W3CDTF">2023-03-05T04:22:12Z</dcterms:created>
  <dcterms:modified xsi:type="dcterms:W3CDTF">2023-03-05T04:46:11Z</dcterms:modified>
</cp:coreProperties>
</file>