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Light" panose="020B0604020202020204" charset="0"/>
      <p:regular r:id="rId15"/>
      <p:bold r:id="rId16"/>
      <p:italic r:id="rId17"/>
      <p:boldItalic r:id="rId18"/>
    </p:embeddedFont>
    <p:embeddedFont>
      <p:font typeface="DM Serif Display" panose="020B060402020202020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ana\Downloads\gantt-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Project selection,design erd</c:v>
                </c:pt>
                <c:pt idx="1">
                  <c:v>Setup personal information </c:v>
                </c:pt>
                <c:pt idx="2">
                  <c:v>Setup supply details information </c:v>
                </c:pt>
                <c:pt idx="3">
                  <c:v>Work with event details</c:v>
                </c:pt>
                <c:pt idx="4">
                  <c:v>Work with accounts</c:v>
                </c:pt>
                <c:pt idx="5">
                  <c:v>Testing and debugging</c:v>
                </c:pt>
              </c:strCache>
            </c:strRef>
          </c:cat>
          <c:val>
            <c:numRef>
              <c:f>Sheet1!$B$2:$B$7</c:f>
              <c:numCache>
                <c:formatCode>m/d/yyyy</c:formatCode>
                <c:ptCount val="6"/>
                <c:pt idx="0">
                  <c:v>44166</c:v>
                </c:pt>
                <c:pt idx="1">
                  <c:v>44173</c:v>
                </c:pt>
                <c:pt idx="2" formatCode="d\-mmm">
                  <c:v>44180</c:v>
                </c:pt>
                <c:pt idx="3" formatCode="d\-mmm">
                  <c:v>44186</c:v>
                </c:pt>
                <c:pt idx="4" formatCode="d\-mmm">
                  <c:v>44193</c:v>
                </c:pt>
                <c:pt idx="5" formatCode="d\-mmm">
                  <c:v>44200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2-4E6B-B9EF-EB4058BAD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3813200"/>
        <c:axId val="413817136"/>
        <c:axId val="0"/>
      </c:bar3DChart>
      <c:catAx>
        <c:axId val="413813200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413817136"/>
        <c:crosses val="autoZero"/>
        <c:auto val="1"/>
        <c:lblAlgn val="ctr"/>
        <c:lblOffset val="100"/>
        <c:noMultiLvlLbl val="0"/>
      </c:catAx>
      <c:valAx>
        <c:axId val="413817136"/>
        <c:scaling>
          <c:orientation val="minMax"/>
          <c:min val="44166"/>
        </c:scaling>
        <c:delete val="1"/>
        <c:axPos val="t"/>
        <c:numFmt formatCode="[$-409]d\-mmm;@" sourceLinked="0"/>
        <c:majorTickMark val="none"/>
        <c:minorTickMark val="none"/>
        <c:tickLblPos val="nextTo"/>
        <c:crossAx val="41381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4592093514083938"/>
          <c:y val="5.607833897897823E-2"/>
          <c:w val="0.69313125314642932"/>
          <c:h val="0.94503387657938109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Week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Sheet2!$A$3:$A$24</c:f>
              <c:strCache>
                <c:ptCount val="22"/>
                <c:pt idx="0">
                  <c:v>Project Selection </c:v>
                </c:pt>
                <c:pt idx="1">
                  <c:v>Feature Planning</c:v>
                </c:pt>
                <c:pt idx="2">
                  <c:v>Finalized Feature Selection</c:v>
                </c:pt>
                <c:pt idx="3">
                  <c:v>Database Design</c:v>
                </c:pt>
                <c:pt idx="4">
                  <c:v>Layout Design</c:v>
                </c:pt>
                <c:pt idx="5">
                  <c:v>Employee Information Add,Update,Delete</c:v>
                </c:pt>
                <c:pt idx="6">
                  <c:v>Volunteer Information Add,Update,Delete</c:v>
                </c:pt>
                <c:pt idx="7">
                  <c:v>Donor Information Add,Update,Delete</c:v>
                </c:pt>
                <c:pt idx="8">
                  <c:v>Food Add,update</c:v>
                </c:pt>
                <c:pt idx="9">
                  <c:v>Medical Supplies Add,update</c:v>
                </c:pt>
                <c:pt idx="10">
                  <c:v>Vaccines Add,update</c:v>
                </c:pt>
                <c:pt idx="11">
                  <c:v>Emergency Support Add,update</c:v>
                </c:pt>
                <c:pt idx="12">
                  <c:v>Keep track of Food Services </c:v>
                </c:pt>
                <c:pt idx="13">
                  <c:v>Basic Health Care System Creation</c:v>
                </c:pt>
                <c:pt idx="14">
                  <c:v>Regular Health Checkup Information add,modify</c:v>
                </c:pt>
                <c:pt idx="15">
                  <c:v>Vaccination add,Modify</c:v>
                </c:pt>
                <c:pt idx="16">
                  <c:v>Emergency Support service Add,Modify</c:v>
                </c:pt>
                <c:pt idx="17">
                  <c:v>Salary Add,Update,Delete</c:v>
                </c:pt>
                <c:pt idx="18">
                  <c:v>Utilities Add,Update,Delete</c:v>
                </c:pt>
                <c:pt idx="19">
                  <c:v>Overall Expenses calculate</c:v>
                </c:pt>
                <c:pt idx="20">
                  <c:v>Donation Calculation</c:v>
                </c:pt>
                <c:pt idx="21">
                  <c:v>Testing And Debugging</c:v>
                </c:pt>
              </c:strCache>
            </c:strRef>
          </c:cat>
          <c:val>
            <c:numRef>
              <c:f>Sheet2!$C$3:$C$24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12</c:v>
                </c:pt>
                <c:pt idx="18">
                  <c:v>12</c:v>
                </c:pt>
                <c:pt idx="19">
                  <c:v>13</c:v>
                </c:pt>
                <c:pt idx="20">
                  <c:v>13</c:v>
                </c:pt>
                <c:pt idx="2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0-43D9-9DA8-157F418EA63D}"/>
            </c:ext>
          </c:extLst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PERCENT COMPLETE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  <a:sp3d/>
          </c:spPr>
          <c:invertIfNegative val="0"/>
          <c:cat>
            <c:strRef>
              <c:f>Sheet2!$A$3:$A$24</c:f>
              <c:strCache>
                <c:ptCount val="22"/>
                <c:pt idx="0">
                  <c:v>Project Selection </c:v>
                </c:pt>
                <c:pt idx="1">
                  <c:v>Feature Planning</c:v>
                </c:pt>
                <c:pt idx="2">
                  <c:v>Finalized Feature Selection</c:v>
                </c:pt>
                <c:pt idx="3">
                  <c:v>Database Design</c:v>
                </c:pt>
                <c:pt idx="4">
                  <c:v>Layout Design</c:v>
                </c:pt>
                <c:pt idx="5">
                  <c:v>Employee Information Add,Update,Delete</c:v>
                </c:pt>
                <c:pt idx="6">
                  <c:v>Volunteer Information Add,Update,Delete</c:v>
                </c:pt>
                <c:pt idx="7">
                  <c:v>Donor Information Add,Update,Delete</c:v>
                </c:pt>
                <c:pt idx="8">
                  <c:v>Food Add,update</c:v>
                </c:pt>
                <c:pt idx="9">
                  <c:v>Medical Supplies Add,update</c:v>
                </c:pt>
                <c:pt idx="10">
                  <c:v>Vaccines Add,update</c:v>
                </c:pt>
                <c:pt idx="11">
                  <c:v>Emergency Support Add,update</c:v>
                </c:pt>
                <c:pt idx="12">
                  <c:v>Keep track of Food Services </c:v>
                </c:pt>
                <c:pt idx="13">
                  <c:v>Basic Health Care System Creation</c:v>
                </c:pt>
                <c:pt idx="14">
                  <c:v>Regular Health Checkup Information add,modify</c:v>
                </c:pt>
                <c:pt idx="15">
                  <c:v>Vaccination add,Modify</c:v>
                </c:pt>
                <c:pt idx="16">
                  <c:v>Emergency Support service Add,Modify</c:v>
                </c:pt>
                <c:pt idx="17">
                  <c:v>Salary Add,Update,Delete</c:v>
                </c:pt>
                <c:pt idx="18">
                  <c:v>Utilities Add,Update,Delete</c:v>
                </c:pt>
                <c:pt idx="19">
                  <c:v>Overall Expenses calculate</c:v>
                </c:pt>
                <c:pt idx="20">
                  <c:v>Donation Calculation</c:v>
                </c:pt>
                <c:pt idx="21">
                  <c:v>Testing And Debugging</c:v>
                </c:pt>
              </c:strCache>
            </c:strRef>
          </c:cat>
          <c:val>
            <c:numRef>
              <c:f>Sheet2!$F$3:$F$24</c:f>
              <c:numCache>
                <c:formatCode>0%</c:formatCode>
                <c:ptCount val="22"/>
                <c:pt idx="0">
                  <c:v>1</c:v>
                </c:pt>
                <c:pt idx="1">
                  <c:v>0.6</c:v>
                </c:pt>
                <c:pt idx="2">
                  <c:v>1</c:v>
                </c:pt>
                <c:pt idx="3">
                  <c:v>0.85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0.8</c:v>
                </c:pt>
                <c:pt idx="9">
                  <c:v>0.75</c:v>
                </c:pt>
                <c:pt idx="10">
                  <c:v>0.9</c:v>
                </c:pt>
                <c:pt idx="11">
                  <c:v>0.8</c:v>
                </c:pt>
                <c:pt idx="12">
                  <c:v>1</c:v>
                </c:pt>
                <c:pt idx="13">
                  <c:v>0.9</c:v>
                </c:pt>
                <c:pt idx="14">
                  <c:v>0.9</c:v>
                </c:pt>
                <c:pt idx="15">
                  <c:v>1</c:v>
                </c:pt>
                <c:pt idx="16">
                  <c:v>1</c:v>
                </c:pt>
                <c:pt idx="17">
                  <c:v>0.8</c:v>
                </c:pt>
                <c:pt idx="18">
                  <c:v>0.9</c:v>
                </c:pt>
                <c:pt idx="19">
                  <c:v>1</c:v>
                </c:pt>
                <c:pt idx="20">
                  <c:v>1</c:v>
                </c:pt>
                <c:pt idx="2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50-43D9-9DA8-157F418EA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gapDepth val="162"/>
        <c:shape val="box"/>
        <c:axId val="414186992"/>
        <c:axId val="414185680"/>
        <c:axId val="0"/>
      </c:bar3DChart>
      <c:catAx>
        <c:axId val="4141869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185680"/>
        <c:crosses val="autoZero"/>
        <c:auto val="1"/>
        <c:lblAlgn val="ctr"/>
        <c:lblOffset val="100"/>
        <c:noMultiLvlLbl val="0"/>
      </c:catAx>
      <c:valAx>
        <c:axId val="414185680"/>
        <c:scaling>
          <c:orientation val="minMax"/>
          <c:max val="15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18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6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ctrTitle"/>
          </p:nvPr>
        </p:nvSpPr>
        <p:spPr>
          <a:xfrm>
            <a:off x="1188725" y="191387"/>
            <a:ext cx="4815126" cy="12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NGO MANAGEMENT SYSTEM (</a:t>
            </a:r>
            <a:r>
              <a:rPr lang="en-US" sz="36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1188725" y="2498515"/>
            <a:ext cx="481512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400" b="1" i="0" u="none" strike="noStrike" cap="none" dirty="0" err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DeadInside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Siana Rizwan (180042105)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Farzana Tabassum (180042119)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Sabrina Islam (180042122)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3534508" y="4247136"/>
            <a:ext cx="55173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 link:</a:t>
            </a:r>
            <a:br>
              <a:rPr lang="en-US" sz="1600" b="1" i="0" u="none" strike="noStrike" cap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https://github.com/SianaRizwan/NGO-Management-System</a:t>
            </a:r>
            <a:endParaRPr sz="1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188725" y="878958"/>
            <a:ext cx="6766500" cy="123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1188725" y="2009042"/>
            <a:ext cx="6766500" cy="16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time information regarding the operations of an NGO, are stored across multiple locations digitally or physically creating a messy management system.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automating all the tasks, we remove the need of having people doing the functions of NGO manually.</a:t>
            </a:r>
            <a:endParaRPr/>
          </a:p>
        </p:txBody>
      </p:sp>
      <p:sp>
        <p:nvSpPr>
          <p:cNvPr id="4" name="Google Shape;60;p11"/>
          <p:cNvSpPr txBox="1">
            <a:spLocks/>
          </p:cNvSpPr>
          <p:nvPr/>
        </p:nvSpPr>
        <p:spPr>
          <a:xfrm>
            <a:off x="8404384" y="4673651"/>
            <a:ext cx="51101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300"/>
            </a:pPr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10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ctrTitle"/>
          </p:nvPr>
        </p:nvSpPr>
        <p:spPr>
          <a:xfrm>
            <a:off x="1188725" y="878958"/>
            <a:ext cx="6766500" cy="123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1188725" y="2249366"/>
            <a:ext cx="6766500" cy="16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NGO management system is intended as a tool for simplifying the task of management of an NGO.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will automate the functioning of an NGO. 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the need of having people doing the functions of NGO manually.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in human labor and time management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manage history and records</a:t>
            </a:r>
            <a:endParaRPr/>
          </a:p>
        </p:txBody>
      </p:sp>
      <p:sp>
        <p:nvSpPr>
          <p:cNvPr id="4" name="Google Shape;60;p11"/>
          <p:cNvSpPr txBox="1">
            <a:spLocks/>
          </p:cNvSpPr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300"/>
            </a:pPr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935412" y="217871"/>
            <a:ext cx="6766500" cy="123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1019432" y="2009042"/>
            <a:ext cx="7253417" cy="169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smtClean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Database design : 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Farzana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Tabassum</a:t>
            </a:r>
          </a:p>
          <a:p>
            <a:pPr lvl="0"/>
            <a:r>
              <a:rPr lang="en-US" sz="1800" dirty="0" smtClean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UI design, Dashboard : 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Siana Rizwan, Sabrina Islam</a:t>
            </a:r>
            <a:endParaRPr lang="en-US" sz="1800" dirty="0" smtClean="0">
              <a:solidFill>
                <a:srgbClr val="FFFF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800" dirty="0" smtClean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Authentication, Personnel information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Farzana Tabassum, Siana Rizwan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800" dirty="0" smtClean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Supply details, Accounts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: Siana Rizwan, Sabrina Islam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800" dirty="0" smtClean="0">
                <a:solidFill>
                  <a:srgbClr val="FFFF00"/>
                </a:solidFill>
                <a:latin typeface="Times New Roman"/>
                <a:cs typeface="Times New Roman"/>
                <a:sym typeface="Times New Roman"/>
              </a:rPr>
              <a:t>Events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 : Sabrina Islam, Farzana Tabassum</a:t>
            </a:r>
            <a:endParaRPr sz="1800" dirty="0"/>
          </a:p>
        </p:txBody>
      </p:sp>
      <p:sp>
        <p:nvSpPr>
          <p:cNvPr id="4" name="Google Shape;60;p11"/>
          <p:cNvSpPr txBox="1">
            <a:spLocks/>
          </p:cNvSpPr>
          <p:nvPr/>
        </p:nvSpPr>
        <p:spPr>
          <a:xfrm>
            <a:off x="8404384" y="4673651"/>
            <a:ext cx="51101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1300"/>
            </a:pPr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1188725" y="779721"/>
            <a:ext cx="6766500" cy="58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</a:t>
            </a:r>
            <a:r>
              <a:rPr lang="en-US" sz="36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36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36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4771625" y="1943703"/>
            <a:ext cx="3183600" cy="231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Tools or Platform:</a:t>
            </a:r>
            <a:endParaRPr lang="en-US" sz="2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IntelliJ</a:t>
            </a:r>
            <a:endParaRPr lang="en-US" sz="2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Oracle 18c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1188725" y="1943703"/>
            <a:ext cx="3183600" cy="243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Programming Language: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Frontend – JavaFx, Java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Backend – SQL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34962" y="281764"/>
            <a:ext cx="6766500" cy="52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ER-Diagram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8" y="910377"/>
            <a:ext cx="6943340" cy="4156874"/>
          </a:xfrm>
          <a:prstGeom prst="rect">
            <a:avLst/>
          </a:prstGeom>
        </p:spPr>
      </p:pic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11844" y="481148"/>
            <a:ext cx="6766500" cy="5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Timeline: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 smtClean="0"/>
              <a:t>7</a:t>
            </a:r>
            <a:endParaRPr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325526" y="1644502"/>
            <a:ext cx="67664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002703"/>
              </p:ext>
            </p:extLst>
          </p:nvPr>
        </p:nvGraphicFramePr>
        <p:xfrm>
          <a:off x="861901" y="1127274"/>
          <a:ext cx="7420147" cy="3546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00169"/>
              </p:ext>
            </p:extLst>
          </p:nvPr>
        </p:nvGraphicFramePr>
        <p:xfrm>
          <a:off x="876274" y="933234"/>
          <a:ext cx="7391400" cy="3845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1188725" y="2192950"/>
            <a:ext cx="676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</a:pPr>
            <a:r>
              <a:rPr lang="en-US" sz="7200" b="0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7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7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7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sz="7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1188725" y="3411555"/>
            <a:ext cx="290126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floor is open for Q/A</a:t>
            </a:r>
            <a:endParaRPr sz="1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 rot="978695">
            <a:off x="5259028" y="551564"/>
            <a:ext cx="1828987" cy="1828931"/>
            <a:chOff x="6643075" y="3664250"/>
            <a:chExt cx="407950" cy="407975"/>
          </a:xfrm>
        </p:grpSpPr>
        <p:sp>
          <p:nvSpPr>
            <p:cNvPr id="83" name="Google Shape;83;p1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 rot="391303">
            <a:off x="4900829" y="2376230"/>
            <a:ext cx="751973" cy="751930"/>
            <a:chOff x="576250" y="4319400"/>
            <a:chExt cx="442075" cy="442050"/>
          </a:xfrm>
        </p:grpSpPr>
        <p:sp>
          <p:nvSpPr>
            <p:cNvPr id="86" name="Google Shape;86;p1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4"/>
          <p:cNvSpPr/>
          <p:nvPr/>
        </p:nvSpPr>
        <p:spPr>
          <a:xfrm rot="978736">
            <a:off x="4816697" y="1007455"/>
            <a:ext cx="285894" cy="27298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 rot="3675659">
            <a:off x="6343618" y="2570105"/>
            <a:ext cx="311555" cy="29746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 rot="978569">
            <a:off x="6799133" y="2375170"/>
            <a:ext cx="173823" cy="1660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 rot="2257894">
            <a:off x="4362453" y="1834001"/>
            <a:ext cx="173805" cy="16604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210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Calibri</vt:lpstr>
      <vt:lpstr>Montserrat Light</vt:lpstr>
      <vt:lpstr>DM Serif Display</vt:lpstr>
      <vt:lpstr>Mutius template</vt:lpstr>
      <vt:lpstr>NGO MANAGEMENT SYSTEM (NMS)</vt:lpstr>
      <vt:lpstr>MOTIVATION </vt:lpstr>
      <vt:lpstr>OBJECTIVES </vt:lpstr>
      <vt:lpstr>CONTRIBUTION</vt:lpstr>
      <vt:lpstr>Programming Language And Tools</vt:lpstr>
      <vt:lpstr>ER-Diagram</vt:lpstr>
      <vt:lpstr>Timeline: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MANAGEMENT SYSTEM (NMS)</dc:title>
  <cp:lastModifiedBy>User</cp:lastModifiedBy>
  <cp:revision>7</cp:revision>
  <dcterms:modified xsi:type="dcterms:W3CDTF">2021-02-10T04:31:54Z</dcterms:modified>
</cp:coreProperties>
</file>