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96325" cy="30267275"/>
  <p:notesSz cx="6858000" cy="9144000"/>
  <p:custDataLst>
    <p:tags r:id="rId3"/>
  </p:custDataLst>
  <p:defaultTextStyle>
    <a:defPPr>
      <a:defRPr lang="en-US"/>
    </a:defPPr>
    <a:lvl1pPr marL="0" algn="l" defTabSz="2479433" rtl="0" eaLnBrk="1" latinLnBrk="0" hangingPunct="1">
      <a:defRPr sz="4896" kern="1200">
        <a:solidFill>
          <a:schemeClr val="tx1"/>
        </a:solidFill>
        <a:latin typeface="+mn-lt"/>
        <a:ea typeface="+mn-ea"/>
        <a:cs typeface="+mn-cs"/>
      </a:defRPr>
    </a:lvl1pPr>
    <a:lvl2pPr marL="1239717" algn="l" defTabSz="2479433" rtl="0" eaLnBrk="1" latinLnBrk="0" hangingPunct="1">
      <a:defRPr sz="4896" kern="1200">
        <a:solidFill>
          <a:schemeClr val="tx1"/>
        </a:solidFill>
        <a:latin typeface="+mn-lt"/>
        <a:ea typeface="+mn-ea"/>
        <a:cs typeface="+mn-cs"/>
      </a:defRPr>
    </a:lvl2pPr>
    <a:lvl3pPr marL="2479433" algn="l" defTabSz="2479433" rtl="0" eaLnBrk="1" latinLnBrk="0" hangingPunct="1">
      <a:defRPr sz="4896" kern="1200">
        <a:solidFill>
          <a:schemeClr val="tx1"/>
        </a:solidFill>
        <a:latin typeface="+mn-lt"/>
        <a:ea typeface="+mn-ea"/>
        <a:cs typeface="+mn-cs"/>
      </a:defRPr>
    </a:lvl3pPr>
    <a:lvl4pPr marL="3719149" algn="l" defTabSz="2479433" rtl="0" eaLnBrk="1" latinLnBrk="0" hangingPunct="1">
      <a:defRPr sz="4896" kern="1200">
        <a:solidFill>
          <a:schemeClr val="tx1"/>
        </a:solidFill>
        <a:latin typeface="+mn-lt"/>
        <a:ea typeface="+mn-ea"/>
        <a:cs typeface="+mn-cs"/>
      </a:defRPr>
    </a:lvl4pPr>
    <a:lvl5pPr marL="4958866" algn="l" defTabSz="2479433" rtl="0" eaLnBrk="1" latinLnBrk="0" hangingPunct="1">
      <a:defRPr sz="4896" kern="1200">
        <a:solidFill>
          <a:schemeClr val="tx1"/>
        </a:solidFill>
        <a:latin typeface="+mn-lt"/>
        <a:ea typeface="+mn-ea"/>
        <a:cs typeface="+mn-cs"/>
      </a:defRPr>
    </a:lvl5pPr>
    <a:lvl6pPr marL="6198583" algn="l" defTabSz="2479433" rtl="0" eaLnBrk="1" latinLnBrk="0" hangingPunct="1">
      <a:defRPr sz="4896" kern="1200">
        <a:solidFill>
          <a:schemeClr val="tx1"/>
        </a:solidFill>
        <a:latin typeface="+mn-lt"/>
        <a:ea typeface="+mn-ea"/>
        <a:cs typeface="+mn-cs"/>
      </a:defRPr>
    </a:lvl6pPr>
    <a:lvl7pPr marL="7438300" algn="l" defTabSz="2479433" rtl="0" eaLnBrk="1" latinLnBrk="0" hangingPunct="1">
      <a:defRPr sz="4896" kern="1200">
        <a:solidFill>
          <a:schemeClr val="tx1"/>
        </a:solidFill>
        <a:latin typeface="+mn-lt"/>
        <a:ea typeface="+mn-ea"/>
        <a:cs typeface="+mn-cs"/>
      </a:defRPr>
    </a:lvl7pPr>
    <a:lvl8pPr marL="8678017" algn="l" defTabSz="2479433" rtl="0" eaLnBrk="1" latinLnBrk="0" hangingPunct="1">
      <a:defRPr sz="4896" kern="1200">
        <a:solidFill>
          <a:schemeClr val="tx1"/>
        </a:solidFill>
        <a:latin typeface="+mn-lt"/>
        <a:ea typeface="+mn-ea"/>
        <a:cs typeface="+mn-cs"/>
      </a:defRPr>
    </a:lvl8pPr>
    <a:lvl9pPr marL="9917733" algn="l" defTabSz="2479433" rtl="0" eaLnBrk="1" latinLnBrk="0" hangingPunct="1">
      <a:defRPr sz="489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userDrawn="1">
          <p15:clr>
            <a:srgbClr val="A4A3A4"/>
          </p15:clr>
        </p15:guide>
        <p15:guide id="2" pos="67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6881"/>
    <a:srgbClr val="5C8EAC"/>
    <a:srgbClr val="6286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00" autoAdjust="0"/>
    <p:restoredTop sz="94660"/>
  </p:normalViewPr>
  <p:slideViewPr>
    <p:cSldViewPr snapToGrid="0">
      <p:cViewPr>
        <p:scale>
          <a:sx n="33" d="100"/>
          <a:sy n="33" d="100"/>
        </p:scale>
        <p:origin x="1554" y="-2976"/>
      </p:cViewPr>
      <p:guideLst>
        <p:guide orient="horz" pos="9533"/>
        <p:guide pos="67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4953466"/>
            <a:ext cx="18186876" cy="10537496"/>
          </a:xfrm>
        </p:spPr>
        <p:txBody>
          <a:bodyPr anchor="b"/>
          <a:lstStyle>
            <a:lvl1pPr algn="ctr">
              <a:defRPr sz="14039"/>
            </a:lvl1pPr>
          </a:lstStyle>
          <a:p>
            <a:r>
              <a:rPr lang="en-US" smtClean="0"/>
              <a:t>Click to edit Master title style</a:t>
            </a:r>
            <a:endParaRPr lang="en-US" dirty="0"/>
          </a:p>
        </p:txBody>
      </p:sp>
      <p:sp>
        <p:nvSpPr>
          <p:cNvPr id="3" name="Subtitle 2"/>
          <p:cNvSpPr>
            <a:spLocks noGrp="1"/>
          </p:cNvSpPr>
          <p:nvPr>
            <p:ph type="subTitle" idx="1"/>
          </p:nvPr>
        </p:nvSpPr>
        <p:spPr>
          <a:xfrm>
            <a:off x="2674541" y="15897328"/>
            <a:ext cx="16047244" cy="7307583"/>
          </a:xfrm>
        </p:spPr>
        <p:txBody>
          <a:bodyPr/>
          <a:lstStyle>
            <a:lvl1pPr marL="0" indent="0" algn="ctr">
              <a:buNone/>
              <a:defRPr sz="5616"/>
            </a:lvl1pPr>
            <a:lvl2pPr marL="1069802" indent="0" algn="ctr">
              <a:buNone/>
              <a:defRPr sz="4680"/>
            </a:lvl2pPr>
            <a:lvl3pPr marL="2139605" indent="0" algn="ctr">
              <a:buNone/>
              <a:defRPr sz="4212"/>
            </a:lvl3pPr>
            <a:lvl4pPr marL="3209407" indent="0" algn="ctr">
              <a:buNone/>
              <a:defRPr sz="3744"/>
            </a:lvl4pPr>
            <a:lvl5pPr marL="4279209" indent="0" algn="ctr">
              <a:buNone/>
              <a:defRPr sz="3744"/>
            </a:lvl5pPr>
            <a:lvl6pPr marL="5349011" indent="0" algn="ctr">
              <a:buNone/>
              <a:defRPr sz="3744"/>
            </a:lvl6pPr>
            <a:lvl7pPr marL="6418814" indent="0" algn="ctr">
              <a:buNone/>
              <a:defRPr sz="3744"/>
            </a:lvl7pPr>
            <a:lvl8pPr marL="7488616" indent="0" algn="ctr">
              <a:buNone/>
              <a:defRPr sz="3744"/>
            </a:lvl8pPr>
            <a:lvl9pPr marL="8558418" indent="0" algn="ctr">
              <a:buNone/>
              <a:defRPr sz="3744"/>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E06FC7-63CE-46AA-B4DF-8FB0AECC932D}" type="datetimeFigureOut">
              <a:rPr lang="en-US" smtClean="0"/>
              <a:pPr/>
              <a:t>09-Sep-18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23D3F-926C-403B-B78F-831D82F5273F}" type="slidenum">
              <a:rPr lang="en-US" smtClean="0"/>
              <a:pPr/>
              <a:t>‹#›</a:t>
            </a:fld>
            <a:endParaRPr lang="en-US"/>
          </a:p>
        </p:txBody>
      </p:sp>
    </p:spTree>
    <p:extLst>
      <p:ext uri="{BB962C8B-B14F-4D97-AF65-F5344CB8AC3E}">
        <p14:creationId xmlns:p14="http://schemas.microsoft.com/office/powerpoint/2010/main" val="2262853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06FC7-63CE-46AA-B4DF-8FB0AECC932D}" type="datetimeFigureOut">
              <a:rPr lang="en-US" smtClean="0"/>
              <a:pPr/>
              <a:t>09-Sep-18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23D3F-926C-403B-B78F-831D82F5273F}" type="slidenum">
              <a:rPr lang="en-US" smtClean="0"/>
              <a:pPr/>
              <a:t>‹#›</a:t>
            </a:fld>
            <a:endParaRPr lang="en-US"/>
          </a:p>
        </p:txBody>
      </p:sp>
    </p:spTree>
    <p:extLst>
      <p:ext uri="{BB962C8B-B14F-4D97-AF65-F5344CB8AC3E}">
        <p14:creationId xmlns:p14="http://schemas.microsoft.com/office/powerpoint/2010/main" val="170733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6" y="1611452"/>
            <a:ext cx="4613583" cy="25650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998" y="1611452"/>
            <a:ext cx="13573294" cy="256501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06FC7-63CE-46AA-B4DF-8FB0AECC932D}" type="datetimeFigureOut">
              <a:rPr lang="en-US" smtClean="0"/>
              <a:pPr/>
              <a:t>09-Sep-18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23D3F-926C-403B-B78F-831D82F5273F}" type="slidenum">
              <a:rPr lang="en-US" smtClean="0"/>
              <a:pPr/>
              <a:t>‹#›</a:t>
            </a:fld>
            <a:endParaRPr lang="en-US"/>
          </a:p>
        </p:txBody>
      </p:sp>
    </p:spTree>
    <p:extLst>
      <p:ext uri="{BB962C8B-B14F-4D97-AF65-F5344CB8AC3E}">
        <p14:creationId xmlns:p14="http://schemas.microsoft.com/office/powerpoint/2010/main" val="3130888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06FC7-63CE-46AA-B4DF-8FB0AECC932D}" type="datetimeFigureOut">
              <a:rPr lang="en-US" smtClean="0"/>
              <a:pPr/>
              <a:t>09-Sep-18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23D3F-926C-403B-B78F-831D82F5273F}" type="slidenum">
              <a:rPr lang="en-US" smtClean="0"/>
              <a:pPr/>
              <a:t>‹#›</a:t>
            </a:fld>
            <a:endParaRPr lang="en-US"/>
          </a:p>
        </p:txBody>
      </p:sp>
    </p:spTree>
    <p:extLst>
      <p:ext uri="{BB962C8B-B14F-4D97-AF65-F5344CB8AC3E}">
        <p14:creationId xmlns:p14="http://schemas.microsoft.com/office/powerpoint/2010/main" val="1840343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5" y="7545809"/>
            <a:ext cx="18454330" cy="12590343"/>
          </a:xfrm>
        </p:spPr>
        <p:txBody>
          <a:bodyPr anchor="b"/>
          <a:lstStyle>
            <a:lvl1pPr>
              <a:defRPr sz="14039"/>
            </a:lvl1pPr>
          </a:lstStyle>
          <a:p>
            <a:r>
              <a:rPr lang="en-US" smtClean="0"/>
              <a:t>Click to edit Master title style</a:t>
            </a:r>
            <a:endParaRPr lang="en-US" dirty="0"/>
          </a:p>
        </p:txBody>
      </p:sp>
      <p:sp>
        <p:nvSpPr>
          <p:cNvPr id="3" name="Text Placeholder 2"/>
          <p:cNvSpPr>
            <a:spLocks noGrp="1"/>
          </p:cNvSpPr>
          <p:nvPr>
            <p:ph type="body" idx="1"/>
          </p:nvPr>
        </p:nvSpPr>
        <p:spPr>
          <a:xfrm>
            <a:off x="1459855" y="20255262"/>
            <a:ext cx="18454330" cy="6620964"/>
          </a:xfrm>
        </p:spPr>
        <p:txBody>
          <a:bodyPr/>
          <a:lstStyle>
            <a:lvl1pPr marL="0" indent="0">
              <a:buNone/>
              <a:defRPr sz="5616">
                <a:solidFill>
                  <a:schemeClr val="tx1"/>
                </a:solidFill>
              </a:defRPr>
            </a:lvl1pPr>
            <a:lvl2pPr marL="1069802" indent="0">
              <a:buNone/>
              <a:defRPr sz="4680">
                <a:solidFill>
                  <a:schemeClr val="tx1">
                    <a:tint val="75000"/>
                  </a:schemeClr>
                </a:solidFill>
              </a:defRPr>
            </a:lvl2pPr>
            <a:lvl3pPr marL="2139605" indent="0">
              <a:buNone/>
              <a:defRPr sz="4212">
                <a:solidFill>
                  <a:schemeClr val="tx1">
                    <a:tint val="75000"/>
                  </a:schemeClr>
                </a:solidFill>
              </a:defRPr>
            </a:lvl3pPr>
            <a:lvl4pPr marL="3209407" indent="0">
              <a:buNone/>
              <a:defRPr sz="3744">
                <a:solidFill>
                  <a:schemeClr val="tx1">
                    <a:tint val="75000"/>
                  </a:schemeClr>
                </a:solidFill>
              </a:defRPr>
            </a:lvl4pPr>
            <a:lvl5pPr marL="4279209" indent="0">
              <a:buNone/>
              <a:defRPr sz="3744">
                <a:solidFill>
                  <a:schemeClr val="tx1">
                    <a:tint val="75000"/>
                  </a:schemeClr>
                </a:solidFill>
              </a:defRPr>
            </a:lvl5pPr>
            <a:lvl6pPr marL="5349011" indent="0">
              <a:buNone/>
              <a:defRPr sz="3744">
                <a:solidFill>
                  <a:schemeClr val="tx1">
                    <a:tint val="75000"/>
                  </a:schemeClr>
                </a:solidFill>
              </a:defRPr>
            </a:lvl6pPr>
            <a:lvl7pPr marL="6418814" indent="0">
              <a:buNone/>
              <a:defRPr sz="3744">
                <a:solidFill>
                  <a:schemeClr val="tx1">
                    <a:tint val="75000"/>
                  </a:schemeClr>
                </a:solidFill>
              </a:defRPr>
            </a:lvl7pPr>
            <a:lvl8pPr marL="7488616" indent="0">
              <a:buNone/>
              <a:defRPr sz="3744">
                <a:solidFill>
                  <a:schemeClr val="tx1">
                    <a:tint val="75000"/>
                  </a:schemeClr>
                </a:solidFill>
              </a:defRPr>
            </a:lvl8pPr>
            <a:lvl9pPr marL="8558418" indent="0">
              <a:buNone/>
              <a:defRPr sz="3744">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E06FC7-63CE-46AA-B4DF-8FB0AECC932D}" type="datetimeFigureOut">
              <a:rPr lang="en-US" smtClean="0"/>
              <a:pPr/>
              <a:t>09-Sep-18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23D3F-926C-403B-B78F-831D82F5273F}" type="slidenum">
              <a:rPr lang="en-US" smtClean="0"/>
              <a:pPr/>
              <a:t>‹#›</a:t>
            </a:fld>
            <a:endParaRPr lang="en-US"/>
          </a:p>
        </p:txBody>
      </p:sp>
    </p:spTree>
    <p:extLst>
      <p:ext uri="{BB962C8B-B14F-4D97-AF65-F5344CB8AC3E}">
        <p14:creationId xmlns:p14="http://schemas.microsoft.com/office/powerpoint/2010/main" val="2179922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70997" y="8057261"/>
            <a:ext cx="9093438" cy="1920430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831890" y="8057261"/>
            <a:ext cx="9093438" cy="1920430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E06FC7-63CE-46AA-B4DF-8FB0AECC932D}" type="datetimeFigureOut">
              <a:rPr lang="en-US" smtClean="0"/>
              <a:pPr/>
              <a:t>09-Sep-18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23D3F-926C-403B-B78F-831D82F5273F}" type="slidenum">
              <a:rPr lang="en-US" smtClean="0"/>
              <a:pPr/>
              <a:t>‹#›</a:t>
            </a:fld>
            <a:endParaRPr lang="en-US"/>
          </a:p>
        </p:txBody>
      </p:sp>
    </p:spTree>
    <p:extLst>
      <p:ext uri="{BB962C8B-B14F-4D97-AF65-F5344CB8AC3E}">
        <p14:creationId xmlns:p14="http://schemas.microsoft.com/office/powerpoint/2010/main" val="55513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611459"/>
            <a:ext cx="18454330" cy="585027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73787" y="7419688"/>
            <a:ext cx="9051647" cy="3636275"/>
          </a:xfrm>
        </p:spPr>
        <p:txBody>
          <a:bodyPr anchor="b"/>
          <a:lstStyle>
            <a:lvl1pPr marL="0" indent="0">
              <a:buNone/>
              <a:defRPr sz="5616" b="1"/>
            </a:lvl1pPr>
            <a:lvl2pPr marL="1069802" indent="0">
              <a:buNone/>
              <a:defRPr sz="4680" b="1"/>
            </a:lvl2pPr>
            <a:lvl3pPr marL="2139605" indent="0">
              <a:buNone/>
              <a:defRPr sz="4212" b="1"/>
            </a:lvl3pPr>
            <a:lvl4pPr marL="3209407" indent="0">
              <a:buNone/>
              <a:defRPr sz="3744" b="1"/>
            </a:lvl4pPr>
            <a:lvl5pPr marL="4279209" indent="0">
              <a:buNone/>
              <a:defRPr sz="3744" b="1"/>
            </a:lvl5pPr>
            <a:lvl6pPr marL="5349011" indent="0">
              <a:buNone/>
              <a:defRPr sz="3744" b="1"/>
            </a:lvl6pPr>
            <a:lvl7pPr marL="6418814" indent="0">
              <a:buNone/>
              <a:defRPr sz="3744" b="1"/>
            </a:lvl7pPr>
            <a:lvl8pPr marL="7488616" indent="0">
              <a:buNone/>
              <a:defRPr sz="3744" b="1"/>
            </a:lvl8pPr>
            <a:lvl9pPr marL="8558418" indent="0">
              <a:buNone/>
              <a:defRPr sz="3744" b="1"/>
            </a:lvl9pPr>
          </a:lstStyle>
          <a:p>
            <a:pPr lvl="0"/>
            <a:r>
              <a:rPr lang="en-US" smtClean="0"/>
              <a:t>Edit Master text styles</a:t>
            </a:r>
          </a:p>
        </p:txBody>
      </p:sp>
      <p:sp>
        <p:nvSpPr>
          <p:cNvPr id="4" name="Content Placeholder 3"/>
          <p:cNvSpPr>
            <a:spLocks noGrp="1"/>
          </p:cNvSpPr>
          <p:nvPr>
            <p:ph sz="half" idx="2"/>
          </p:nvPr>
        </p:nvSpPr>
        <p:spPr>
          <a:xfrm>
            <a:off x="1473787" y="11055963"/>
            <a:ext cx="9051647" cy="1626165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831891" y="7419688"/>
            <a:ext cx="9096225" cy="3636275"/>
          </a:xfrm>
        </p:spPr>
        <p:txBody>
          <a:bodyPr anchor="b"/>
          <a:lstStyle>
            <a:lvl1pPr marL="0" indent="0">
              <a:buNone/>
              <a:defRPr sz="5616" b="1"/>
            </a:lvl1pPr>
            <a:lvl2pPr marL="1069802" indent="0">
              <a:buNone/>
              <a:defRPr sz="4680" b="1"/>
            </a:lvl2pPr>
            <a:lvl3pPr marL="2139605" indent="0">
              <a:buNone/>
              <a:defRPr sz="4212" b="1"/>
            </a:lvl3pPr>
            <a:lvl4pPr marL="3209407" indent="0">
              <a:buNone/>
              <a:defRPr sz="3744" b="1"/>
            </a:lvl4pPr>
            <a:lvl5pPr marL="4279209" indent="0">
              <a:buNone/>
              <a:defRPr sz="3744" b="1"/>
            </a:lvl5pPr>
            <a:lvl6pPr marL="5349011" indent="0">
              <a:buNone/>
              <a:defRPr sz="3744" b="1"/>
            </a:lvl6pPr>
            <a:lvl7pPr marL="6418814" indent="0">
              <a:buNone/>
              <a:defRPr sz="3744" b="1"/>
            </a:lvl7pPr>
            <a:lvl8pPr marL="7488616" indent="0">
              <a:buNone/>
              <a:defRPr sz="3744" b="1"/>
            </a:lvl8pPr>
            <a:lvl9pPr marL="8558418" indent="0">
              <a:buNone/>
              <a:defRPr sz="3744" b="1"/>
            </a:lvl9pPr>
          </a:lstStyle>
          <a:p>
            <a:pPr lvl="0"/>
            <a:r>
              <a:rPr lang="en-US" smtClean="0"/>
              <a:t>Edit Master text styles</a:t>
            </a:r>
          </a:p>
        </p:txBody>
      </p:sp>
      <p:sp>
        <p:nvSpPr>
          <p:cNvPr id="6" name="Content Placeholder 5"/>
          <p:cNvSpPr>
            <a:spLocks noGrp="1"/>
          </p:cNvSpPr>
          <p:nvPr>
            <p:ph sz="quarter" idx="4"/>
          </p:nvPr>
        </p:nvSpPr>
        <p:spPr>
          <a:xfrm>
            <a:off x="10831891" y="11055963"/>
            <a:ext cx="9096225" cy="1626165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E06FC7-63CE-46AA-B4DF-8FB0AECC932D}" type="datetimeFigureOut">
              <a:rPr lang="en-US" smtClean="0"/>
              <a:pPr/>
              <a:t>09-Sep-18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823D3F-926C-403B-B78F-831D82F5273F}" type="slidenum">
              <a:rPr lang="en-US" smtClean="0"/>
              <a:pPr/>
              <a:t>‹#›</a:t>
            </a:fld>
            <a:endParaRPr lang="en-US"/>
          </a:p>
        </p:txBody>
      </p:sp>
    </p:spTree>
    <p:extLst>
      <p:ext uri="{BB962C8B-B14F-4D97-AF65-F5344CB8AC3E}">
        <p14:creationId xmlns:p14="http://schemas.microsoft.com/office/powerpoint/2010/main" val="717602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E06FC7-63CE-46AA-B4DF-8FB0AECC932D}" type="datetimeFigureOut">
              <a:rPr lang="en-US" smtClean="0"/>
              <a:pPr/>
              <a:t>09-Sep-18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823D3F-926C-403B-B78F-831D82F5273F}" type="slidenum">
              <a:rPr lang="en-US" smtClean="0"/>
              <a:pPr/>
              <a:t>‹#›</a:t>
            </a:fld>
            <a:endParaRPr lang="en-US"/>
          </a:p>
        </p:txBody>
      </p:sp>
    </p:spTree>
    <p:extLst>
      <p:ext uri="{BB962C8B-B14F-4D97-AF65-F5344CB8AC3E}">
        <p14:creationId xmlns:p14="http://schemas.microsoft.com/office/powerpoint/2010/main" val="2718682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06FC7-63CE-46AA-B4DF-8FB0AECC932D}" type="datetimeFigureOut">
              <a:rPr lang="en-US" smtClean="0"/>
              <a:pPr/>
              <a:t>09-Sep-18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823D3F-926C-403B-B78F-831D82F5273F}" type="slidenum">
              <a:rPr lang="en-US" smtClean="0"/>
              <a:pPr/>
              <a:t>‹#›</a:t>
            </a:fld>
            <a:endParaRPr lang="en-US"/>
          </a:p>
        </p:txBody>
      </p:sp>
    </p:spTree>
    <p:extLst>
      <p:ext uri="{BB962C8B-B14F-4D97-AF65-F5344CB8AC3E}">
        <p14:creationId xmlns:p14="http://schemas.microsoft.com/office/powerpoint/2010/main" val="242268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8"/>
            </a:lvl1pPr>
          </a:lstStyle>
          <a:p>
            <a:r>
              <a:rPr lang="en-US" smtClean="0"/>
              <a:t>Click to edit Master title style</a:t>
            </a:r>
            <a:endParaRPr lang="en-US" dirty="0"/>
          </a:p>
        </p:txBody>
      </p:sp>
      <p:sp>
        <p:nvSpPr>
          <p:cNvPr id="3" name="Content Placeholder 2"/>
          <p:cNvSpPr>
            <a:spLocks noGrp="1"/>
          </p:cNvSpPr>
          <p:nvPr>
            <p:ph idx="1"/>
          </p:nvPr>
        </p:nvSpPr>
        <p:spPr>
          <a:xfrm>
            <a:off x="9096225" y="4357934"/>
            <a:ext cx="10831890" cy="21509383"/>
          </a:xfrm>
        </p:spPr>
        <p:txBody>
          <a:bodyPr/>
          <a:lstStyle>
            <a:lvl1pPr>
              <a:defRPr sz="7488"/>
            </a:lvl1pPr>
            <a:lvl2pPr>
              <a:defRPr sz="6552"/>
            </a:lvl2pPr>
            <a:lvl3pPr>
              <a:defRPr sz="5616"/>
            </a:lvl3pPr>
            <a:lvl4pPr>
              <a:defRPr sz="4680"/>
            </a:lvl4pPr>
            <a:lvl5pPr>
              <a:defRPr sz="4680"/>
            </a:lvl5pPr>
            <a:lvl6pPr>
              <a:defRPr sz="4680"/>
            </a:lvl6pPr>
            <a:lvl7pPr>
              <a:defRPr sz="4680"/>
            </a:lvl7pPr>
            <a:lvl8pPr>
              <a:defRPr sz="4680"/>
            </a:lvl8pPr>
            <a:lvl9pPr>
              <a:defRPr sz="468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3784" y="9080183"/>
            <a:ext cx="6900872" cy="16822161"/>
          </a:xfrm>
        </p:spPr>
        <p:txBody>
          <a:bodyPr/>
          <a:lstStyle>
            <a:lvl1pPr marL="0" indent="0">
              <a:buNone/>
              <a:defRPr sz="3744"/>
            </a:lvl1pPr>
            <a:lvl2pPr marL="1069802" indent="0">
              <a:buNone/>
              <a:defRPr sz="3276"/>
            </a:lvl2pPr>
            <a:lvl3pPr marL="2139605" indent="0">
              <a:buNone/>
              <a:defRPr sz="2808"/>
            </a:lvl3pPr>
            <a:lvl4pPr marL="3209407" indent="0">
              <a:buNone/>
              <a:defRPr sz="2340"/>
            </a:lvl4pPr>
            <a:lvl5pPr marL="4279209" indent="0">
              <a:buNone/>
              <a:defRPr sz="2340"/>
            </a:lvl5pPr>
            <a:lvl6pPr marL="5349011" indent="0">
              <a:buNone/>
              <a:defRPr sz="2340"/>
            </a:lvl6pPr>
            <a:lvl7pPr marL="6418814" indent="0">
              <a:buNone/>
              <a:defRPr sz="2340"/>
            </a:lvl7pPr>
            <a:lvl8pPr marL="7488616" indent="0">
              <a:buNone/>
              <a:defRPr sz="2340"/>
            </a:lvl8pPr>
            <a:lvl9pPr marL="8558418" indent="0">
              <a:buNone/>
              <a:defRPr sz="2340"/>
            </a:lvl9pPr>
          </a:lstStyle>
          <a:p>
            <a:pPr lvl="0"/>
            <a:r>
              <a:rPr lang="en-US" smtClean="0"/>
              <a:t>Edit Master text styles</a:t>
            </a:r>
          </a:p>
        </p:txBody>
      </p:sp>
      <p:sp>
        <p:nvSpPr>
          <p:cNvPr id="5" name="Date Placeholder 4"/>
          <p:cNvSpPr>
            <a:spLocks noGrp="1"/>
          </p:cNvSpPr>
          <p:nvPr>
            <p:ph type="dt" sz="half" idx="10"/>
          </p:nvPr>
        </p:nvSpPr>
        <p:spPr/>
        <p:txBody>
          <a:bodyPr/>
          <a:lstStyle/>
          <a:p>
            <a:fld id="{3DE06FC7-63CE-46AA-B4DF-8FB0AECC932D}" type="datetimeFigureOut">
              <a:rPr lang="en-US" smtClean="0"/>
              <a:pPr/>
              <a:t>09-Sep-18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23D3F-926C-403B-B78F-831D82F5273F}" type="slidenum">
              <a:rPr lang="en-US" smtClean="0"/>
              <a:pPr/>
              <a:t>‹#›</a:t>
            </a:fld>
            <a:endParaRPr lang="en-US"/>
          </a:p>
        </p:txBody>
      </p:sp>
    </p:spTree>
    <p:extLst>
      <p:ext uri="{BB962C8B-B14F-4D97-AF65-F5344CB8AC3E}">
        <p14:creationId xmlns:p14="http://schemas.microsoft.com/office/powerpoint/2010/main" val="383149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96225" y="4357934"/>
            <a:ext cx="10831890" cy="21509383"/>
          </a:xfrm>
        </p:spPr>
        <p:txBody>
          <a:bodyPr anchor="t"/>
          <a:lstStyle>
            <a:lvl1pPr marL="0" indent="0">
              <a:buNone/>
              <a:defRPr sz="7488"/>
            </a:lvl1pPr>
            <a:lvl2pPr marL="1069802" indent="0">
              <a:buNone/>
              <a:defRPr sz="6552"/>
            </a:lvl2pPr>
            <a:lvl3pPr marL="2139605" indent="0">
              <a:buNone/>
              <a:defRPr sz="5616"/>
            </a:lvl3pPr>
            <a:lvl4pPr marL="3209407" indent="0">
              <a:buNone/>
              <a:defRPr sz="4680"/>
            </a:lvl4pPr>
            <a:lvl5pPr marL="4279209" indent="0">
              <a:buNone/>
              <a:defRPr sz="4680"/>
            </a:lvl5pPr>
            <a:lvl6pPr marL="5349011" indent="0">
              <a:buNone/>
              <a:defRPr sz="4680"/>
            </a:lvl6pPr>
            <a:lvl7pPr marL="6418814" indent="0">
              <a:buNone/>
              <a:defRPr sz="4680"/>
            </a:lvl7pPr>
            <a:lvl8pPr marL="7488616" indent="0">
              <a:buNone/>
              <a:defRPr sz="4680"/>
            </a:lvl8pPr>
            <a:lvl9pPr marL="8558418" indent="0">
              <a:buNone/>
              <a:defRPr sz="4680"/>
            </a:lvl9pPr>
          </a:lstStyle>
          <a:p>
            <a:r>
              <a:rPr lang="en-US" smtClean="0"/>
              <a:t>Click icon to add picture</a:t>
            </a:r>
            <a:endParaRPr lang="en-US" dirty="0"/>
          </a:p>
        </p:txBody>
      </p:sp>
      <p:sp>
        <p:nvSpPr>
          <p:cNvPr id="4" name="Text Placeholder 3"/>
          <p:cNvSpPr>
            <a:spLocks noGrp="1"/>
          </p:cNvSpPr>
          <p:nvPr>
            <p:ph type="body" sz="half" idx="2"/>
          </p:nvPr>
        </p:nvSpPr>
        <p:spPr>
          <a:xfrm>
            <a:off x="1473784" y="9080183"/>
            <a:ext cx="6900872" cy="16822161"/>
          </a:xfrm>
        </p:spPr>
        <p:txBody>
          <a:bodyPr/>
          <a:lstStyle>
            <a:lvl1pPr marL="0" indent="0">
              <a:buNone/>
              <a:defRPr sz="3744"/>
            </a:lvl1pPr>
            <a:lvl2pPr marL="1069802" indent="0">
              <a:buNone/>
              <a:defRPr sz="3276"/>
            </a:lvl2pPr>
            <a:lvl3pPr marL="2139605" indent="0">
              <a:buNone/>
              <a:defRPr sz="2808"/>
            </a:lvl3pPr>
            <a:lvl4pPr marL="3209407" indent="0">
              <a:buNone/>
              <a:defRPr sz="2340"/>
            </a:lvl4pPr>
            <a:lvl5pPr marL="4279209" indent="0">
              <a:buNone/>
              <a:defRPr sz="2340"/>
            </a:lvl5pPr>
            <a:lvl6pPr marL="5349011" indent="0">
              <a:buNone/>
              <a:defRPr sz="2340"/>
            </a:lvl6pPr>
            <a:lvl7pPr marL="6418814" indent="0">
              <a:buNone/>
              <a:defRPr sz="2340"/>
            </a:lvl7pPr>
            <a:lvl8pPr marL="7488616" indent="0">
              <a:buNone/>
              <a:defRPr sz="2340"/>
            </a:lvl8pPr>
            <a:lvl9pPr marL="8558418" indent="0">
              <a:buNone/>
              <a:defRPr sz="2340"/>
            </a:lvl9pPr>
          </a:lstStyle>
          <a:p>
            <a:pPr lvl="0"/>
            <a:r>
              <a:rPr lang="en-US" smtClean="0"/>
              <a:t>Edit Master text styles</a:t>
            </a:r>
          </a:p>
        </p:txBody>
      </p:sp>
      <p:sp>
        <p:nvSpPr>
          <p:cNvPr id="5" name="Date Placeholder 4"/>
          <p:cNvSpPr>
            <a:spLocks noGrp="1"/>
          </p:cNvSpPr>
          <p:nvPr>
            <p:ph type="dt" sz="half" idx="10"/>
          </p:nvPr>
        </p:nvSpPr>
        <p:spPr/>
        <p:txBody>
          <a:bodyPr/>
          <a:lstStyle/>
          <a:p>
            <a:fld id="{3DE06FC7-63CE-46AA-B4DF-8FB0AECC932D}" type="datetimeFigureOut">
              <a:rPr lang="en-US" smtClean="0"/>
              <a:pPr/>
              <a:t>09-Sep-18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23D3F-926C-403B-B78F-831D82F5273F}" type="slidenum">
              <a:rPr lang="en-US" smtClean="0"/>
              <a:pPr/>
              <a:t>‹#›</a:t>
            </a:fld>
            <a:endParaRPr lang="en-US"/>
          </a:p>
        </p:txBody>
      </p:sp>
    </p:spTree>
    <p:extLst>
      <p:ext uri="{BB962C8B-B14F-4D97-AF65-F5344CB8AC3E}">
        <p14:creationId xmlns:p14="http://schemas.microsoft.com/office/powerpoint/2010/main" val="393218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1611459"/>
            <a:ext cx="18454330" cy="585027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70998" y="8057261"/>
            <a:ext cx="18454330" cy="1920430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70997" y="28053287"/>
            <a:ext cx="4814173" cy="1611452"/>
          </a:xfrm>
          <a:prstGeom prst="rect">
            <a:avLst/>
          </a:prstGeom>
        </p:spPr>
        <p:txBody>
          <a:bodyPr vert="horz" lIns="91440" tIns="45720" rIns="91440" bIns="45720" rtlCol="0" anchor="ctr"/>
          <a:lstStyle>
            <a:lvl1pPr algn="l">
              <a:defRPr sz="2808">
                <a:solidFill>
                  <a:schemeClr val="tx1">
                    <a:tint val="75000"/>
                  </a:schemeClr>
                </a:solidFill>
              </a:defRPr>
            </a:lvl1pPr>
          </a:lstStyle>
          <a:p>
            <a:fld id="{3DE06FC7-63CE-46AA-B4DF-8FB0AECC932D}" type="datetimeFigureOut">
              <a:rPr lang="en-US" smtClean="0"/>
              <a:pPr/>
              <a:t>09-Sep-18</a:t>
            </a:fld>
            <a:endParaRPr lang="en-US"/>
          </a:p>
        </p:txBody>
      </p:sp>
      <p:sp>
        <p:nvSpPr>
          <p:cNvPr id="5" name="Footer Placeholder 4"/>
          <p:cNvSpPr>
            <a:spLocks noGrp="1"/>
          </p:cNvSpPr>
          <p:nvPr>
            <p:ph type="ftr" sz="quarter" idx="3"/>
          </p:nvPr>
        </p:nvSpPr>
        <p:spPr>
          <a:xfrm>
            <a:off x="7087533" y="28053287"/>
            <a:ext cx="7221260" cy="1611452"/>
          </a:xfrm>
          <a:prstGeom prst="rect">
            <a:avLst/>
          </a:prstGeom>
        </p:spPr>
        <p:txBody>
          <a:bodyPr vert="horz" lIns="91440" tIns="45720" rIns="91440" bIns="45720" rtlCol="0" anchor="ctr"/>
          <a:lstStyle>
            <a:lvl1pPr algn="ctr">
              <a:defRPr sz="280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11155" y="28053287"/>
            <a:ext cx="4814173" cy="1611452"/>
          </a:xfrm>
          <a:prstGeom prst="rect">
            <a:avLst/>
          </a:prstGeom>
        </p:spPr>
        <p:txBody>
          <a:bodyPr vert="horz" lIns="91440" tIns="45720" rIns="91440" bIns="45720" rtlCol="0" anchor="ctr"/>
          <a:lstStyle>
            <a:lvl1pPr algn="r">
              <a:defRPr sz="2808">
                <a:solidFill>
                  <a:schemeClr val="tx1">
                    <a:tint val="75000"/>
                  </a:schemeClr>
                </a:solidFill>
              </a:defRPr>
            </a:lvl1pPr>
          </a:lstStyle>
          <a:p>
            <a:fld id="{81823D3F-926C-403B-B78F-831D82F5273F}" type="slidenum">
              <a:rPr lang="en-US" smtClean="0"/>
              <a:pPr/>
              <a:t>‹#›</a:t>
            </a:fld>
            <a:endParaRPr lang="en-US"/>
          </a:p>
        </p:txBody>
      </p:sp>
    </p:spTree>
    <p:extLst>
      <p:ext uri="{BB962C8B-B14F-4D97-AF65-F5344CB8AC3E}">
        <p14:creationId xmlns:p14="http://schemas.microsoft.com/office/powerpoint/2010/main" val="9415567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9605" rtl="0" eaLnBrk="1" latinLnBrk="0" hangingPunct="1">
        <a:lnSpc>
          <a:spcPct val="90000"/>
        </a:lnSpc>
        <a:spcBef>
          <a:spcPct val="0"/>
        </a:spcBef>
        <a:buNone/>
        <a:defRPr sz="10296" kern="1200">
          <a:solidFill>
            <a:schemeClr val="tx1"/>
          </a:solidFill>
          <a:latin typeface="+mj-lt"/>
          <a:ea typeface="+mj-ea"/>
          <a:cs typeface="+mj-cs"/>
        </a:defRPr>
      </a:lvl1pPr>
    </p:titleStyle>
    <p:bodyStyle>
      <a:lvl1pPr marL="534901" indent="-534901" algn="l" defTabSz="2139605" rtl="0" eaLnBrk="1" latinLnBrk="0" hangingPunct="1">
        <a:lnSpc>
          <a:spcPct val="90000"/>
        </a:lnSpc>
        <a:spcBef>
          <a:spcPts val="2340"/>
        </a:spcBef>
        <a:buFont typeface="Arial" panose="020B0604020202020204" pitchFamily="34" charset="0"/>
        <a:buChar char="•"/>
        <a:defRPr sz="6552" kern="1200">
          <a:solidFill>
            <a:schemeClr val="tx1"/>
          </a:solidFill>
          <a:latin typeface="+mn-lt"/>
          <a:ea typeface="+mn-ea"/>
          <a:cs typeface="+mn-cs"/>
        </a:defRPr>
      </a:lvl1pPr>
      <a:lvl2pPr marL="1604703" indent="-534901" algn="l" defTabSz="2139605" rtl="0" eaLnBrk="1" latinLnBrk="0" hangingPunct="1">
        <a:lnSpc>
          <a:spcPct val="90000"/>
        </a:lnSpc>
        <a:spcBef>
          <a:spcPts val="1170"/>
        </a:spcBef>
        <a:buFont typeface="Arial" panose="020B0604020202020204" pitchFamily="34" charset="0"/>
        <a:buChar char="•"/>
        <a:defRPr sz="5616" kern="1200">
          <a:solidFill>
            <a:schemeClr val="tx1"/>
          </a:solidFill>
          <a:latin typeface="+mn-lt"/>
          <a:ea typeface="+mn-ea"/>
          <a:cs typeface="+mn-cs"/>
        </a:defRPr>
      </a:lvl2pPr>
      <a:lvl3pPr marL="2674506" indent="-534901" algn="l" defTabSz="2139605" rtl="0" eaLnBrk="1" latinLnBrk="0" hangingPunct="1">
        <a:lnSpc>
          <a:spcPct val="90000"/>
        </a:lnSpc>
        <a:spcBef>
          <a:spcPts val="1170"/>
        </a:spcBef>
        <a:buFont typeface="Arial" panose="020B0604020202020204" pitchFamily="34" charset="0"/>
        <a:buChar char="•"/>
        <a:defRPr sz="4680" kern="1200">
          <a:solidFill>
            <a:schemeClr val="tx1"/>
          </a:solidFill>
          <a:latin typeface="+mn-lt"/>
          <a:ea typeface="+mn-ea"/>
          <a:cs typeface="+mn-cs"/>
        </a:defRPr>
      </a:lvl3pPr>
      <a:lvl4pPr marL="3744308"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4pPr>
      <a:lvl5pPr marL="4814110"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5pPr>
      <a:lvl6pPr marL="5883913"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6pPr>
      <a:lvl7pPr marL="6953715"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7pPr>
      <a:lvl8pPr marL="8023517"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8pPr>
      <a:lvl9pPr marL="9093319"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9pPr>
    </p:bodyStyle>
    <p:otherStyle>
      <a:defPPr>
        <a:defRPr lang="en-US"/>
      </a:defPPr>
      <a:lvl1pPr marL="0" algn="l" defTabSz="2139605" rtl="0" eaLnBrk="1" latinLnBrk="0" hangingPunct="1">
        <a:defRPr sz="4212" kern="1200">
          <a:solidFill>
            <a:schemeClr val="tx1"/>
          </a:solidFill>
          <a:latin typeface="+mn-lt"/>
          <a:ea typeface="+mn-ea"/>
          <a:cs typeface="+mn-cs"/>
        </a:defRPr>
      </a:lvl1pPr>
      <a:lvl2pPr marL="1069802" algn="l" defTabSz="2139605" rtl="0" eaLnBrk="1" latinLnBrk="0" hangingPunct="1">
        <a:defRPr sz="4212" kern="1200">
          <a:solidFill>
            <a:schemeClr val="tx1"/>
          </a:solidFill>
          <a:latin typeface="+mn-lt"/>
          <a:ea typeface="+mn-ea"/>
          <a:cs typeface="+mn-cs"/>
        </a:defRPr>
      </a:lvl2pPr>
      <a:lvl3pPr marL="2139605" algn="l" defTabSz="2139605" rtl="0" eaLnBrk="1" latinLnBrk="0" hangingPunct="1">
        <a:defRPr sz="4212" kern="1200">
          <a:solidFill>
            <a:schemeClr val="tx1"/>
          </a:solidFill>
          <a:latin typeface="+mn-lt"/>
          <a:ea typeface="+mn-ea"/>
          <a:cs typeface="+mn-cs"/>
        </a:defRPr>
      </a:lvl3pPr>
      <a:lvl4pPr marL="3209407" algn="l" defTabSz="2139605" rtl="0" eaLnBrk="1" latinLnBrk="0" hangingPunct="1">
        <a:defRPr sz="4212" kern="1200">
          <a:solidFill>
            <a:schemeClr val="tx1"/>
          </a:solidFill>
          <a:latin typeface="+mn-lt"/>
          <a:ea typeface="+mn-ea"/>
          <a:cs typeface="+mn-cs"/>
        </a:defRPr>
      </a:lvl4pPr>
      <a:lvl5pPr marL="4279209" algn="l" defTabSz="2139605" rtl="0" eaLnBrk="1" latinLnBrk="0" hangingPunct="1">
        <a:defRPr sz="4212" kern="1200">
          <a:solidFill>
            <a:schemeClr val="tx1"/>
          </a:solidFill>
          <a:latin typeface="+mn-lt"/>
          <a:ea typeface="+mn-ea"/>
          <a:cs typeface="+mn-cs"/>
        </a:defRPr>
      </a:lvl5pPr>
      <a:lvl6pPr marL="5349011" algn="l" defTabSz="2139605" rtl="0" eaLnBrk="1" latinLnBrk="0" hangingPunct="1">
        <a:defRPr sz="4212" kern="1200">
          <a:solidFill>
            <a:schemeClr val="tx1"/>
          </a:solidFill>
          <a:latin typeface="+mn-lt"/>
          <a:ea typeface="+mn-ea"/>
          <a:cs typeface="+mn-cs"/>
        </a:defRPr>
      </a:lvl6pPr>
      <a:lvl7pPr marL="6418814" algn="l" defTabSz="2139605" rtl="0" eaLnBrk="1" latinLnBrk="0" hangingPunct="1">
        <a:defRPr sz="4212" kern="1200">
          <a:solidFill>
            <a:schemeClr val="tx1"/>
          </a:solidFill>
          <a:latin typeface="+mn-lt"/>
          <a:ea typeface="+mn-ea"/>
          <a:cs typeface="+mn-cs"/>
        </a:defRPr>
      </a:lvl7pPr>
      <a:lvl8pPr marL="7488616" algn="l" defTabSz="2139605" rtl="0" eaLnBrk="1" latinLnBrk="0" hangingPunct="1">
        <a:defRPr sz="4212" kern="1200">
          <a:solidFill>
            <a:schemeClr val="tx1"/>
          </a:solidFill>
          <a:latin typeface="+mn-lt"/>
          <a:ea typeface="+mn-ea"/>
          <a:cs typeface="+mn-cs"/>
        </a:defRPr>
      </a:lvl8pPr>
      <a:lvl9pPr marL="8558418" algn="l" defTabSz="2139605" rtl="0" eaLnBrk="1" latinLnBrk="0" hangingPunct="1">
        <a:defRPr sz="42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rvi/ONVIFCameraAndroid" TargetMode="External"/><Relationship Id="rId3" Type="http://schemas.openxmlformats.org/officeDocument/2006/relationships/image" Target="../media/image2.jpg"/><Relationship Id="rId7" Type="http://schemas.openxmlformats.org/officeDocument/2006/relationships/hyperlink" Target="https://en.wikipedia.org/wiki/Real_Time_Streaming_Protocol"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en.wikipedia.org/wiki/ONVIF" TargetMode="External"/><Relationship Id="rId5" Type="http://schemas.openxmlformats.org/officeDocument/2006/relationships/image" Target="../media/image4.jpeg"/><Relationship Id="rId10" Type="http://schemas.openxmlformats.org/officeDocument/2006/relationships/image" Target="../media/image6.png"/><Relationship Id="rId4" Type="http://schemas.openxmlformats.org/officeDocument/2006/relationships/image" Target="../media/image3.jpe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accent5">
                <a:lumMod val="0"/>
                <a:lumOff val="100000"/>
              </a:schemeClr>
            </a:gs>
            <a:gs pos="35000">
              <a:schemeClr val="accent5">
                <a:lumMod val="0"/>
                <a:lumOff val="100000"/>
              </a:schemeClr>
            </a:gs>
            <a:gs pos="91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82" y="-11375"/>
            <a:ext cx="6109893" cy="2749451"/>
          </a:xfrm>
          <a:prstGeom prst="rect">
            <a:avLst/>
          </a:prstGeom>
        </p:spPr>
      </p:pic>
      <p:sp>
        <p:nvSpPr>
          <p:cNvPr id="7" name="Rectangle 6"/>
          <p:cNvSpPr/>
          <p:nvPr/>
        </p:nvSpPr>
        <p:spPr>
          <a:xfrm>
            <a:off x="5242648" y="851864"/>
            <a:ext cx="10592278" cy="1185618"/>
          </a:xfrm>
          <a:prstGeom prst="rect">
            <a:avLst/>
          </a:prstGeom>
        </p:spPr>
        <p:txBody>
          <a:bodyPr lIns="76874" tIns="38436" rIns="76874" bIns="38436">
            <a:spAutoFit/>
          </a:bodyPr>
          <a:lstStyle/>
          <a:p>
            <a:pPr algn="ctr" rtl="1"/>
            <a:r>
              <a:rPr lang="fa-IR" sz="3600" b="1" dirty="0">
                <a:cs typeface="B Nazanin" panose="00000400000000000000" pitchFamily="2" charset="-78"/>
              </a:rPr>
              <a:t>نمایشگاه پروژه‌های گروه مهندسی کامپیوتر</a:t>
            </a:r>
          </a:p>
          <a:p>
            <a:pPr algn="ctr" rtl="1"/>
            <a:r>
              <a:rPr lang="fa-IR" sz="3600" b="1" dirty="0">
                <a:cs typeface="B Nazanin" panose="00000400000000000000" pitchFamily="2" charset="-78"/>
              </a:rPr>
              <a:t>21 شهریور1397</a:t>
            </a:r>
          </a:p>
        </p:txBody>
      </p:sp>
      <p:sp>
        <p:nvSpPr>
          <p:cNvPr id="8" name="Rounded Rectangle 7"/>
          <p:cNvSpPr/>
          <p:nvPr/>
        </p:nvSpPr>
        <p:spPr>
          <a:xfrm>
            <a:off x="1486489" y="2827806"/>
            <a:ext cx="18541018" cy="5871710"/>
          </a:xfrm>
          <a:prstGeom prst="roundRect">
            <a:avLst/>
          </a:prstGeom>
          <a:solidFill>
            <a:schemeClr val="bg1"/>
          </a:solidFill>
          <a:ln w="127000"/>
        </p:spPr>
        <p:style>
          <a:lnRef idx="2">
            <a:schemeClr val="accent1">
              <a:shade val="50000"/>
            </a:schemeClr>
          </a:lnRef>
          <a:fillRef idx="1">
            <a:schemeClr val="accent1"/>
          </a:fillRef>
          <a:effectRef idx="0">
            <a:schemeClr val="accent1"/>
          </a:effectRef>
          <a:fontRef idx="minor">
            <a:schemeClr val="lt1"/>
          </a:fontRef>
        </p:style>
        <p:txBody>
          <a:bodyPr lIns="76874" tIns="38436" rIns="76874" bIns="38436" rtlCol="0" anchor="ctr"/>
          <a:lstStyle/>
          <a:p>
            <a:pPr algn="ctr" rtl="1"/>
            <a:r>
              <a:rPr lang="fa-IR" altLang="en-US" sz="5700" b="1" dirty="0" smtClean="0">
                <a:solidFill>
                  <a:schemeClr val="accent3">
                    <a:lumMod val="50000"/>
                  </a:schemeClr>
                </a:solidFill>
                <a:cs typeface="B Titr" panose="00000700000000000000" pitchFamily="2" charset="-78"/>
              </a:rPr>
              <a:t> </a:t>
            </a:r>
            <a:r>
              <a:rPr lang="fa-IR" altLang="en-US" sz="5700" b="1" dirty="0" smtClean="0">
                <a:solidFill>
                  <a:schemeClr val="accent1">
                    <a:lumMod val="50000"/>
                  </a:schemeClr>
                </a:solidFill>
                <a:cs typeface="B Titr" panose="00000700000000000000" pitchFamily="2" charset="-78"/>
              </a:rPr>
              <a:t>کنترل ربات </a:t>
            </a:r>
            <a:r>
              <a:rPr lang="fa-IR" altLang="en-US" sz="5700" b="1" dirty="0">
                <a:solidFill>
                  <a:schemeClr val="accent1">
                    <a:lumMod val="50000"/>
                  </a:schemeClr>
                </a:solidFill>
                <a:cs typeface="B Titr" panose="00000700000000000000" pitchFamily="2" charset="-78"/>
              </a:rPr>
              <a:t>از راه دور با استفاده از اپلیکیشن اندروید</a:t>
            </a:r>
            <a:endParaRPr lang="en-US" altLang="en-US" sz="5700" b="1" dirty="0" smtClean="0">
              <a:solidFill>
                <a:schemeClr val="accent1">
                  <a:lumMod val="50000"/>
                </a:schemeClr>
              </a:solidFill>
              <a:cs typeface="B Titr" panose="00000700000000000000" pitchFamily="2" charset="-78"/>
            </a:endParaRPr>
          </a:p>
          <a:p>
            <a:pPr algn="ctr" rtl="1"/>
            <a:endParaRPr lang="fa-IR" altLang="en-US" sz="4793" dirty="0">
              <a:solidFill>
                <a:schemeClr val="accent1">
                  <a:lumMod val="50000"/>
                </a:schemeClr>
              </a:solidFill>
              <a:cs typeface="B Nazanin" panose="00000400000000000000" pitchFamily="2" charset="-78"/>
            </a:endParaRPr>
          </a:p>
          <a:p>
            <a:pPr algn="ctr"/>
            <a:r>
              <a:rPr lang="fa-IR" altLang="en-US" sz="4000" dirty="0">
                <a:solidFill>
                  <a:schemeClr val="accent1">
                    <a:lumMod val="50000"/>
                  </a:schemeClr>
                </a:solidFill>
                <a:cs typeface="B Nazanin" panose="00000400000000000000" pitchFamily="2" charset="-78"/>
              </a:rPr>
              <a:t>دانشجو </a:t>
            </a:r>
            <a:r>
              <a:rPr lang="fa-IR" altLang="en-US" sz="4000" dirty="0">
                <a:solidFill>
                  <a:schemeClr val="tx1"/>
                </a:solidFill>
                <a:cs typeface="B Nazanin" panose="00000400000000000000" pitchFamily="2" charset="-78"/>
              </a:rPr>
              <a:t>: </a:t>
            </a:r>
            <a:r>
              <a:rPr lang="fa-IR" altLang="en-US" sz="4000" dirty="0" smtClean="0">
                <a:solidFill>
                  <a:schemeClr val="tx1"/>
                </a:solidFill>
                <a:cs typeface="B Nazanin" panose="00000400000000000000" pitchFamily="2" charset="-78"/>
              </a:rPr>
              <a:t>فرزانه گرامی، </a:t>
            </a:r>
            <a:r>
              <a:rPr lang="fa-IR" altLang="en-US" sz="4000" dirty="0">
                <a:solidFill>
                  <a:schemeClr val="accent1">
                    <a:lumMod val="50000"/>
                  </a:schemeClr>
                </a:solidFill>
                <a:cs typeface="B Nazanin" panose="00000400000000000000" pitchFamily="2" charset="-78"/>
              </a:rPr>
              <a:t>استاد راهنما </a:t>
            </a:r>
            <a:r>
              <a:rPr lang="fa-IR" altLang="en-US" sz="4000" dirty="0">
                <a:solidFill>
                  <a:schemeClr val="tx1"/>
                </a:solidFill>
                <a:cs typeface="B Nazanin" panose="00000400000000000000" pitchFamily="2" charset="-78"/>
              </a:rPr>
              <a:t>: </a:t>
            </a:r>
            <a:r>
              <a:rPr lang="fa-IR" altLang="en-US" sz="4000" dirty="0" smtClean="0">
                <a:solidFill>
                  <a:schemeClr val="tx1"/>
                </a:solidFill>
                <a:cs typeface="B Nazanin" panose="00000400000000000000" pitchFamily="2" charset="-78"/>
              </a:rPr>
              <a:t>دکتر ولی درهمی</a:t>
            </a:r>
            <a:endParaRPr lang="fa-IR" altLang="en-US" sz="4000" dirty="0">
              <a:solidFill>
                <a:schemeClr val="tx1"/>
              </a:solidFill>
              <a:cs typeface="B Nazanin" panose="00000400000000000000" pitchFamily="2" charset="-78"/>
            </a:endParaRPr>
          </a:p>
          <a:p>
            <a:pPr algn="ctr"/>
            <a:r>
              <a:rPr lang="en-US" altLang="en-US" sz="3800" dirty="0" smtClean="0">
                <a:solidFill>
                  <a:schemeClr val="tx1"/>
                </a:solidFill>
                <a:latin typeface="Times New Roman" panose="02020603050405020304" pitchFamily="18" charset="0"/>
                <a:cs typeface="Times New Roman" panose="02020603050405020304" pitchFamily="18" charset="0"/>
              </a:rPr>
              <a:t>f_grm@yahoo.com</a:t>
            </a:r>
            <a:r>
              <a:rPr lang="en-US" altLang="en-US" sz="4000" dirty="0" smtClean="0">
                <a:solidFill>
                  <a:schemeClr val="tx1"/>
                </a:solidFill>
                <a:cs typeface="B Nazanin" panose="00000400000000000000" pitchFamily="2" charset="-78"/>
              </a:rPr>
              <a:t>: </a:t>
            </a:r>
            <a:r>
              <a:rPr lang="fa-IR" altLang="en-US" sz="4000" dirty="0">
                <a:solidFill>
                  <a:schemeClr val="accent1">
                    <a:lumMod val="50000"/>
                  </a:schemeClr>
                </a:solidFill>
                <a:cs typeface="B Nazanin" panose="00000400000000000000" pitchFamily="2" charset="-78"/>
              </a:rPr>
              <a:t>ایمیل دانشجو</a:t>
            </a:r>
          </a:p>
          <a:p>
            <a:pPr algn="ctr" rtl="1"/>
            <a:r>
              <a:rPr lang="fa-IR" altLang="en-US" sz="3000" dirty="0">
                <a:solidFill>
                  <a:schemeClr val="tx1"/>
                </a:solidFill>
                <a:cs typeface="B Nazanin" panose="00000400000000000000" pitchFamily="2" charset="-78"/>
              </a:rPr>
              <a:t>گروه مهندسی کامپیوتر- دانشگاه یزد</a:t>
            </a:r>
          </a:p>
        </p:txBody>
      </p:sp>
      <p:sp>
        <p:nvSpPr>
          <p:cNvPr id="10" name="Rounded Rectangle 9"/>
          <p:cNvSpPr/>
          <p:nvPr/>
        </p:nvSpPr>
        <p:spPr>
          <a:xfrm>
            <a:off x="610290" y="18633310"/>
            <a:ext cx="10194433" cy="5766731"/>
          </a:xfrm>
          <a:prstGeom prst="roundRect">
            <a:avLst/>
          </a:prstGeom>
          <a:solidFill>
            <a:schemeClr val="bg1"/>
          </a:solidFill>
          <a:ln w="127000"/>
        </p:spPr>
        <p:style>
          <a:lnRef idx="2">
            <a:schemeClr val="accent1">
              <a:shade val="50000"/>
            </a:schemeClr>
          </a:lnRef>
          <a:fillRef idx="1">
            <a:schemeClr val="accent1"/>
          </a:fillRef>
          <a:effectRef idx="0">
            <a:schemeClr val="accent1"/>
          </a:effectRef>
          <a:fontRef idx="minor">
            <a:schemeClr val="lt1"/>
          </a:fontRef>
        </p:style>
        <p:txBody>
          <a:bodyPr lIns="76874" tIns="38436" rIns="76874" bIns="38436" rtlCol="0" anchor="t" anchorCtr="0"/>
          <a:lstStyle/>
          <a:p>
            <a:pPr algn="ctr" rtl="1"/>
            <a:r>
              <a:rPr lang="fa-IR" sz="3200" b="1" dirty="0" smtClean="0">
                <a:solidFill>
                  <a:schemeClr val="accent1">
                    <a:lumMod val="50000"/>
                  </a:schemeClr>
                </a:solidFill>
                <a:cs typeface="B titr" panose="02070309020205020404" pitchFamily="2" charset="-78"/>
              </a:rPr>
              <a:t>جمع </a:t>
            </a:r>
            <a:r>
              <a:rPr lang="fa-IR" sz="3200" b="1" dirty="0">
                <a:solidFill>
                  <a:schemeClr val="accent1">
                    <a:lumMod val="50000"/>
                  </a:schemeClr>
                </a:solidFill>
                <a:cs typeface="B titr" panose="02070309020205020404" pitchFamily="2" charset="-78"/>
              </a:rPr>
              <a:t>بندی</a:t>
            </a:r>
          </a:p>
          <a:p>
            <a:pPr algn="ctr" rtl="1"/>
            <a:endParaRPr lang="fa-IR" sz="2800" b="1" dirty="0">
              <a:solidFill>
                <a:schemeClr val="tx1"/>
              </a:solidFill>
              <a:cs typeface="B titr" panose="02070309020205020404" pitchFamily="2" charset="-78"/>
            </a:endParaRPr>
          </a:p>
          <a:p>
            <a:pPr indent="365760" algn="just" rtl="1"/>
            <a:r>
              <a:rPr lang="fa-IR" sz="2600" dirty="0" smtClean="0">
                <a:solidFill>
                  <a:prstClr val="black"/>
                </a:solidFill>
                <a:cs typeface="B Nazanin" panose="00000400000000000000" pitchFamily="2" charset="-78"/>
              </a:rPr>
              <a:t>پس از پیاده سازی ما موفق شدیم تصویر دوربین تحت شبکه که بر روی ربات نصب خواهد شد را دریافت کرده و در ادامه می‌توان با استفاده از دکمه‌های کنترلی و در حین مشاهده تصویر دستورات را از طریق اینترنت (در صورت راه‌اندازی سایر پارامترهای مورد نیاز) و یا از طریق پیام ارسال کرد.</a:t>
            </a:r>
            <a:endParaRPr lang="fa-IR" sz="2600" dirty="0">
              <a:solidFill>
                <a:prstClr val="black"/>
              </a:solidFill>
              <a:cs typeface="B Nazanin" panose="00000400000000000000" pitchFamily="2" charset="-78"/>
            </a:endParaRPr>
          </a:p>
          <a:p>
            <a:pPr algn="ctr" rtl="1"/>
            <a:endParaRPr lang="fa-IR" sz="3195" b="1" dirty="0" smtClean="0">
              <a:solidFill>
                <a:schemeClr val="tx1"/>
              </a:solidFill>
              <a:cs typeface="B titr" panose="02070309020205020404" pitchFamily="2" charset="-78"/>
            </a:endParaRPr>
          </a:p>
          <a:p>
            <a:pPr algn="ctr" rtl="1"/>
            <a:r>
              <a:rPr lang="fa-IR" sz="3200" b="1" dirty="0" smtClean="0">
                <a:solidFill>
                  <a:schemeClr val="accent1">
                    <a:lumMod val="50000"/>
                  </a:schemeClr>
                </a:solidFill>
                <a:cs typeface="B titr" panose="02070309020205020404" pitchFamily="2" charset="-78"/>
              </a:rPr>
              <a:t>پیشنهادها</a:t>
            </a:r>
            <a:endParaRPr lang="fa-IR" sz="3200" b="1" dirty="0">
              <a:solidFill>
                <a:schemeClr val="accent1">
                  <a:lumMod val="50000"/>
                </a:schemeClr>
              </a:solidFill>
              <a:cs typeface="B titr" panose="02070309020205020404" pitchFamily="2" charset="-78"/>
            </a:endParaRPr>
          </a:p>
          <a:p>
            <a:pPr algn="ctr" rtl="1"/>
            <a:endParaRPr lang="fa-IR" sz="2800" b="1" dirty="0">
              <a:solidFill>
                <a:schemeClr val="tx1"/>
              </a:solidFill>
              <a:cs typeface="B titr" panose="02070309020205020404" pitchFamily="2" charset="-78"/>
            </a:endParaRPr>
          </a:p>
          <a:p>
            <a:pPr indent="365760" algn="just" rtl="1"/>
            <a:r>
              <a:rPr lang="fa-IR" sz="2600" dirty="0" smtClean="0">
                <a:solidFill>
                  <a:prstClr val="black"/>
                </a:solidFill>
                <a:cs typeface="B Nazanin" panose="00000400000000000000" pitchFamily="2" charset="-78"/>
              </a:rPr>
              <a:t>در ادامه‌ی این پروژه می‌توان با ساخت و راه اندازی یک ربات و قرار دادن تجهیزات این پروژه بر روی آن از این اپلیکیشن برای کنترل و مانیتور آن از راه دور استفاده کرد.</a:t>
            </a:r>
            <a:endParaRPr lang="fa-IR" sz="2600" dirty="0">
              <a:solidFill>
                <a:prstClr val="black"/>
              </a:solidFill>
              <a:cs typeface="B Nazanin" panose="00000400000000000000" pitchFamily="2" charset="-78"/>
            </a:endParaRPr>
          </a:p>
          <a:p>
            <a:pPr algn="ctr" rtl="1"/>
            <a:endParaRPr lang="fa-IR" sz="3195" b="1" dirty="0" smtClean="0">
              <a:solidFill>
                <a:schemeClr val="tx1"/>
              </a:solidFill>
              <a:cs typeface="B titr" panose="02070309020205020404" pitchFamily="2" charset="-78"/>
            </a:endParaRPr>
          </a:p>
          <a:p>
            <a:pPr algn="ctr" rtl="1"/>
            <a:r>
              <a:rPr lang="fa-IR" sz="3195" b="1" dirty="0" smtClean="0">
                <a:solidFill>
                  <a:schemeClr val="tx1"/>
                </a:solidFill>
                <a:cs typeface="B titr" panose="02070309020205020404" pitchFamily="2" charset="-78"/>
              </a:rPr>
              <a:t> </a:t>
            </a:r>
          </a:p>
          <a:p>
            <a:pPr algn="ctr" rtl="1"/>
            <a:endParaRPr lang="fa-IR" sz="3195" b="1" dirty="0">
              <a:solidFill>
                <a:schemeClr val="tx1"/>
              </a:solidFill>
              <a:cs typeface="B titr" panose="02070309020205020404" pitchFamily="2" charset="-78"/>
            </a:endParaRPr>
          </a:p>
          <a:p>
            <a:pPr algn="ctr" rtl="1"/>
            <a:endParaRPr lang="fa-IR" sz="3195" b="1" dirty="0" smtClean="0">
              <a:solidFill>
                <a:schemeClr val="tx1"/>
              </a:solidFill>
              <a:cs typeface="B titr" panose="02070309020205020404" pitchFamily="2" charset="-78"/>
            </a:endParaRPr>
          </a:p>
          <a:p>
            <a:pPr algn="ctr" rtl="1"/>
            <a:endParaRPr lang="fa-IR" sz="3195" b="1" dirty="0">
              <a:solidFill>
                <a:schemeClr val="tx1"/>
              </a:solidFill>
              <a:cs typeface="B titr" panose="02070309020205020404" pitchFamily="2" charset="-78"/>
            </a:endParaRPr>
          </a:p>
          <a:p>
            <a:pPr algn="ctr" rtl="1"/>
            <a:endParaRPr lang="fa-IR" sz="3195" b="1" dirty="0">
              <a:solidFill>
                <a:schemeClr val="tx1"/>
              </a:solidFill>
              <a:cs typeface="B titr" panose="02070309020205020404" pitchFamily="2" charset="-78"/>
            </a:endParaRPr>
          </a:p>
          <a:p>
            <a:pPr algn="ctr" rtl="1"/>
            <a:endParaRPr lang="fa-IR" sz="3195" b="1" dirty="0">
              <a:solidFill>
                <a:schemeClr val="tx1"/>
              </a:solidFill>
              <a:cs typeface="B titr" panose="02070309020205020404" pitchFamily="2" charset="-78"/>
            </a:endParaRPr>
          </a:p>
          <a:p>
            <a:pPr algn="ctr" rtl="1"/>
            <a:endParaRPr lang="fa-IR" sz="3195" b="1" dirty="0">
              <a:solidFill>
                <a:schemeClr val="tx1"/>
              </a:solidFill>
              <a:cs typeface="B titr" panose="02070309020205020404" pitchFamily="2" charset="-78"/>
            </a:endParaRPr>
          </a:p>
          <a:p>
            <a:pPr algn="ctr" rtl="1"/>
            <a:endParaRPr lang="en-US" sz="3195" b="1" dirty="0">
              <a:solidFill>
                <a:schemeClr val="tx1"/>
              </a:solidFill>
              <a:cs typeface="B titr" panose="02070309020205020404" pitchFamily="2" charset="-78"/>
            </a:endParaRPr>
          </a:p>
        </p:txBody>
      </p:sp>
      <p:sp>
        <p:nvSpPr>
          <p:cNvPr id="12" name="Rounded Rectangle 11"/>
          <p:cNvSpPr/>
          <p:nvPr/>
        </p:nvSpPr>
        <p:spPr>
          <a:xfrm>
            <a:off x="10956986" y="9125434"/>
            <a:ext cx="10026088" cy="5599560"/>
          </a:xfrm>
          <a:prstGeom prst="roundRect">
            <a:avLst/>
          </a:prstGeom>
          <a:solidFill>
            <a:schemeClr val="bg1"/>
          </a:solidFill>
          <a:ln w="127000"/>
        </p:spPr>
        <p:style>
          <a:lnRef idx="2">
            <a:schemeClr val="accent1">
              <a:shade val="50000"/>
            </a:schemeClr>
          </a:lnRef>
          <a:fillRef idx="1">
            <a:schemeClr val="accent1"/>
          </a:fillRef>
          <a:effectRef idx="0">
            <a:schemeClr val="accent1"/>
          </a:effectRef>
          <a:fontRef idx="minor">
            <a:schemeClr val="lt1"/>
          </a:fontRef>
        </p:style>
        <p:txBody>
          <a:bodyPr lIns="76874" tIns="38436" rIns="76874" bIns="38436" rtlCol="0" anchor="ctr" anchorCtr="0"/>
          <a:lstStyle/>
          <a:p>
            <a:pPr indent="365760" algn="just" rtl="1"/>
            <a:endParaRPr lang="en-US" sz="2800" dirty="0" smtClean="0">
              <a:solidFill>
                <a:schemeClr val="tx1"/>
              </a:solidFill>
              <a:cs typeface="B Nazanin" panose="00000400000000000000" pitchFamily="2" charset="-78"/>
            </a:endParaRPr>
          </a:p>
          <a:p>
            <a:pPr indent="365760" algn="ctr" rtl="1"/>
            <a:endParaRPr lang="en-US" sz="3200" b="1" dirty="0" smtClean="0">
              <a:solidFill>
                <a:schemeClr val="accent1">
                  <a:lumMod val="50000"/>
                </a:schemeClr>
              </a:solidFill>
              <a:cs typeface="B titr" panose="02070309020205020404" pitchFamily="2" charset="-78"/>
            </a:endParaRPr>
          </a:p>
          <a:p>
            <a:pPr indent="365760" algn="ctr" rtl="1"/>
            <a:r>
              <a:rPr lang="fa-IR" sz="3200" b="1" dirty="0" smtClean="0">
                <a:solidFill>
                  <a:schemeClr val="accent1">
                    <a:lumMod val="50000"/>
                  </a:schemeClr>
                </a:solidFill>
                <a:cs typeface="B titr" panose="02070309020205020404" pitchFamily="2" charset="-78"/>
              </a:rPr>
              <a:t>هدف پروژه</a:t>
            </a:r>
          </a:p>
          <a:p>
            <a:pPr indent="365760" algn="ctr" rtl="1"/>
            <a:endParaRPr lang="fa-IR" sz="2600" b="1" dirty="0" smtClean="0">
              <a:solidFill>
                <a:schemeClr val="tx1"/>
              </a:solidFill>
              <a:cs typeface="B titr" panose="02070309020205020404" pitchFamily="2" charset="-78"/>
            </a:endParaRPr>
          </a:p>
          <a:p>
            <a:pPr indent="365760" algn="just" rtl="1"/>
            <a:r>
              <a:rPr lang="fa-IR" sz="2600" dirty="0">
                <a:solidFill>
                  <a:schemeClr val="tx1"/>
                </a:solidFill>
                <a:cs typeface="B Nazanin" panose="00000400000000000000" pitchFamily="2" charset="-78"/>
              </a:rPr>
              <a:t>هدف </a:t>
            </a:r>
            <a:r>
              <a:rPr lang="fa-IR" sz="2600" dirty="0" smtClean="0">
                <a:solidFill>
                  <a:schemeClr val="tx1"/>
                </a:solidFill>
                <a:cs typeface="B Nazanin" panose="00000400000000000000" pitchFamily="2" charset="-78"/>
              </a:rPr>
              <a:t>اصلی </a:t>
            </a:r>
            <a:r>
              <a:rPr lang="fa-IR" sz="2600" dirty="0">
                <a:solidFill>
                  <a:schemeClr val="tx1"/>
                </a:solidFill>
                <a:cs typeface="B Nazanin" panose="00000400000000000000" pitchFamily="2" charset="-78"/>
              </a:rPr>
              <a:t>ساخت یک برنامه‌ی اندروید برای کنترل حرکت یک ربات با استفاده از اتصالات بیسیم است. بدین صورت که با توجه به تصویری که ربات می فرستد کاربر بتواند بر اساس واسط کاربری آماده شده ربات را از راه دور به مکان مورد نظر هدایت نماید. </a:t>
            </a:r>
            <a:endParaRPr lang="fa-IR" sz="2600" dirty="0" smtClean="0">
              <a:solidFill>
                <a:schemeClr val="tx1"/>
              </a:solidFill>
              <a:cs typeface="B Nazanin" panose="00000400000000000000" pitchFamily="2" charset="-78"/>
            </a:endParaRPr>
          </a:p>
          <a:p>
            <a:pPr indent="365760" algn="just" rtl="1"/>
            <a:endParaRPr lang="fa-IR" sz="2600" dirty="0">
              <a:solidFill>
                <a:schemeClr val="tx1"/>
              </a:solidFill>
              <a:cs typeface="B Nazanin" panose="00000400000000000000" pitchFamily="2" charset="-78"/>
            </a:endParaRPr>
          </a:p>
          <a:p>
            <a:pPr indent="365760" algn="ctr" rtl="1"/>
            <a:r>
              <a:rPr lang="fa-IR" sz="3200" b="1" dirty="0" smtClean="0">
                <a:solidFill>
                  <a:schemeClr val="accent1">
                    <a:lumMod val="50000"/>
                  </a:schemeClr>
                </a:solidFill>
                <a:cs typeface="B titr" panose="02070309020205020404" pitchFamily="2" charset="-78"/>
              </a:rPr>
              <a:t>نیازمندی ها</a:t>
            </a:r>
          </a:p>
          <a:p>
            <a:pPr indent="365760" algn="ctr" rtl="1"/>
            <a:endParaRPr lang="fa-IR" sz="2600" b="1" dirty="0" smtClean="0">
              <a:solidFill>
                <a:schemeClr val="tx1"/>
              </a:solidFill>
              <a:cs typeface="B titr" panose="02070309020205020404" pitchFamily="2" charset="-78"/>
            </a:endParaRPr>
          </a:p>
          <a:p>
            <a:pPr marL="457200" indent="-457200" algn="just" rtl="1">
              <a:buFont typeface="Arial" panose="020B0604020202020204" pitchFamily="34" charset="0"/>
              <a:buChar char="•"/>
            </a:pPr>
            <a:r>
              <a:rPr lang="fa-IR" sz="2600" dirty="0" smtClean="0">
                <a:solidFill>
                  <a:schemeClr val="tx1"/>
                </a:solidFill>
                <a:cs typeface="B Nazanin" panose="00000400000000000000" pitchFamily="2" charset="-78"/>
              </a:rPr>
              <a:t>انتخاب و تهیه‌ی دستگاه‌های مورد نیاز</a:t>
            </a:r>
          </a:p>
          <a:p>
            <a:pPr marL="457200" indent="-457200" algn="just" rtl="1">
              <a:buFont typeface="Arial" panose="020B0604020202020204" pitchFamily="34" charset="0"/>
              <a:buChar char="•"/>
            </a:pPr>
            <a:r>
              <a:rPr lang="fa-IR" sz="2600" dirty="0" smtClean="0">
                <a:solidFill>
                  <a:schemeClr val="tx1"/>
                </a:solidFill>
                <a:cs typeface="B Nazanin" panose="00000400000000000000" pitchFamily="2" charset="-78"/>
              </a:rPr>
              <a:t>انتخاب روش و پروتکل مناسب برای ارتباط با دستگاه‌ها</a:t>
            </a:r>
          </a:p>
          <a:p>
            <a:pPr marL="457200" indent="-457200" algn="just" rtl="1">
              <a:buFont typeface="Arial" panose="020B0604020202020204" pitchFamily="34" charset="0"/>
              <a:buChar char="•"/>
            </a:pPr>
            <a:r>
              <a:rPr lang="fa-IR" sz="2600" dirty="0" smtClean="0">
                <a:solidFill>
                  <a:schemeClr val="tx1"/>
                </a:solidFill>
                <a:cs typeface="B Nazanin" panose="00000400000000000000" pitchFamily="2" charset="-78"/>
              </a:rPr>
              <a:t>انتخاب روش و پروتکل مناسب برای دریافت تصاویر دوربین ربات</a:t>
            </a:r>
          </a:p>
          <a:p>
            <a:pPr marL="457200" indent="-457200" algn="just" rtl="1">
              <a:buFont typeface="Arial" panose="020B0604020202020204" pitchFamily="34" charset="0"/>
              <a:buChar char="•"/>
            </a:pPr>
            <a:r>
              <a:rPr lang="fa-IR" sz="2600" dirty="0" smtClean="0">
                <a:solidFill>
                  <a:schemeClr val="tx1"/>
                </a:solidFill>
                <a:cs typeface="B Nazanin" panose="00000400000000000000" pitchFamily="2" charset="-78"/>
              </a:rPr>
              <a:t>انتخاب روش مناسب برای پیاده سازی</a:t>
            </a:r>
          </a:p>
          <a:p>
            <a:pPr indent="365760" algn="ctr" rtl="1"/>
            <a:endParaRPr lang="fa-IR" sz="3200" b="1" dirty="0" smtClean="0">
              <a:solidFill>
                <a:schemeClr val="tx1"/>
              </a:solidFill>
              <a:cs typeface="B titr" panose="02070309020205020404" pitchFamily="2" charset="-78"/>
            </a:endParaRPr>
          </a:p>
          <a:p>
            <a:pPr indent="365760" algn="ctr" rtl="1"/>
            <a:endParaRPr lang="fa-IR" sz="3200" b="1" dirty="0">
              <a:solidFill>
                <a:schemeClr val="tx1"/>
              </a:solidFill>
              <a:cs typeface="B titr" panose="02070309020205020404" pitchFamily="2" charset="-78"/>
            </a:endParaRPr>
          </a:p>
        </p:txBody>
      </p:sp>
      <p:sp>
        <p:nvSpPr>
          <p:cNvPr id="9" name="Rectangle 8"/>
          <p:cNvSpPr/>
          <p:nvPr/>
        </p:nvSpPr>
        <p:spPr>
          <a:xfrm>
            <a:off x="17975553" y="554282"/>
            <a:ext cx="2736084" cy="595137"/>
          </a:xfrm>
          <a:prstGeom prst="rect">
            <a:avLst/>
          </a:prstGeom>
        </p:spPr>
        <p:txBody>
          <a:bodyPr wrap="none" lIns="76874" tIns="38436" rIns="76874" bIns="38436">
            <a:spAutoFit/>
          </a:bodyPr>
          <a:lstStyle/>
          <a:p>
            <a:pPr algn="ctr" rtl="1"/>
            <a:r>
              <a:rPr lang="fa-IR" sz="3363" b="1" dirty="0">
                <a:solidFill>
                  <a:srgbClr val="6286AE"/>
                </a:solidFill>
                <a:cs typeface="B titr" panose="02070309020205020404" pitchFamily="2" charset="-78"/>
              </a:rPr>
              <a:t>شناسه پوستر: </a:t>
            </a:r>
            <a:r>
              <a:rPr lang="fa-IR" sz="3363" b="1" dirty="0">
                <a:cs typeface="B titr" panose="02070309020205020404" pitchFamily="2" charset="-78"/>
              </a:rPr>
              <a:t>35</a:t>
            </a:r>
            <a:endParaRPr lang="fa-IR" sz="3363" b="1" dirty="0">
              <a:cs typeface="B titr" panose="02070309020205020404" pitchFamily="2" charset="-78"/>
            </a:endParaRPr>
          </a:p>
        </p:txBody>
      </p:sp>
      <p:sp>
        <p:nvSpPr>
          <p:cNvPr id="14" name="Rounded Rectangle 13"/>
          <p:cNvSpPr/>
          <p:nvPr/>
        </p:nvSpPr>
        <p:spPr>
          <a:xfrm>
            <a:off x="11197388" y="14865866"/>
            <a:ext cx="9682971" cy="5573910"/>
          </a:xfrm>
          <a:prstGeom prst="roundRect">
            <a:avLst/>
          </a:prstGeom>
          <a:solidFill>
            <a:schemeClr val="bg1"/>
          </a:solidFill>
          <a:ln w="127000"/>
        </p:spPr>
        <p:style>
          <a:lnRef idx="2">
            <a:schemeClr val="accent1">
              <a:shade val="50000"/>
            </a:schemeClr>
          </a:lnRef>
          <a:fillRef idx="1">
            <a:schemeClr val="accent1"/>
          </a:fillRef>
          <a:effectRef idx="0">
            <a:schemeClr val="accent1"/>
          </a:effectRef>
          <a:fontRef idx="minor">
            <a:schemeClr val="lt1"/>
          </a:fontRef>
        </p:style>
        <p:txBody>
          <a:bodyPr lIns="76874" tIns="38436" rIns="76874" bIns="38436" rtlCol="0" anchor="t" anchorCtr="0"/>
          <a:lstStyle/>
          <a:p>
            <a:pPr algn="ctr" rtl="1"/>
            <a:r>
              <a:rPr lang="fa-IR" sz="3200" b="1" dirty="0">
                <a:solidFill>
                  <a:schemeClr val="accent1">
                    <a:lumMod val="50000"/>
                  </a:schemeClr>
                </a:solidFill>
                <a:cs typeface="B titr" panose="02070309020205020404" pitchFamily="2" charset="-78"/>
              </a:rPr>
              <a:t>ورودی و خروجی </a:t>
            </a:r>
          </a:p>
          <a:p>
            <a:pPr algn="r" rtl="1"/>
            <a:endParaRPr lang="fa-IR" sz="3200" b="1" dirty="0">
              <a:solidFill>
                <a:schemeClr val="tx1"/>
              </a:solidFill>
              <a:cs typeface="B Nazanin" panose="00000400000000000000" pitchFamily="2" charset="-78"/>
            </a:endParaRPr>
          </a:p>
          <a:p>
            <a:pPr indent="365760" algn="just" rtl="1"/>
            <a:r>
              <a:rPr lang="fa-IR" sz="3200" dirty="0">
                <a:solidFill>
                  <a:schemeClr val="tx1"/>
                </a:solidFill>
                <a:cs typeface="B Nazanin" panose="00000400000000000000" pitchFamily="2" charset="-78"/>
              </a:rPr>
              <a:t> </a:t>
            </a:r>
            <a:r>
              <a:rPr lang="fa-IR" sz="2600" b="1" dirty="0">
                <a:solidFill>
                  <a:schemeClr val="tx1"/>
                </a:solidFill>
                <a:cs typeface="B Nazanin" panose="00000400000000000000" pitchFamily="2" charset="-78"/>
              </a:rPr>
              <a:t>ورودی</a:t>
            </a:r>
            <a:r>
              <a:rPr lang="fa-IR" sz="2600" dirty="0">
                <a:solidFill>
                  <a:schemeClr val="tx1"/>
                </a:solidFill>
                <a:cs typeface="B Nazanin" panose="00000400000000000000" pitchFamily="2" charset="-78"/>
              </a:rPr>
              <a:t>: اطلاعات احراز هویت دوربین، دریافت فرمان‌های حرکتی مطلوب</a:t>
            </a:r>
          </a:p>
          <a:p>
            <a:pPr indent="365760" algn="just" rtl="1"/>
            <a:r>
              <a:rPr lang="fa-IR" sz="2600" b="1" dirty="0">
                <a:solidFill>
                  <a:schemeClr val="tx1"/>
                </a:solidFill>
                <a:cs typeface="B Nazanin" panose="00000400000000000000" pitchFamily="2" charset="-78"/>
              </a:rPr>
              <a:t>خروجی</a:t>
            </a:r>
            <a:r>
              <a:rPr lang="fa-IR" sz="2600" dirty="0">
                <a:solidFill>
                  <a:schemeClr val="tx1"/>
                </a:solidFill>
                <a:cs typeface="B Nazanin" panose="00000400000000000000" pitchFamily="2" charset="-78"/>
              </a:rPr>
              <a:t>: دریافت تصویر زنده‌ی دوربین، ارسال فرمان‌های حرکتی به ربات</a:t>
            </a:r>
          </a:p>
          <a:p>
            <a:pPr indent="365760" algn="just" rtl="1"/>
            <a:endParaRPr lang="en-US" sz="3200" dirty="0">
              <a:solidFill>
                <a:schemeClr val="tx1"/>
              </a:solidFill>
              <a:cs typeface="B Nazanin" panose="00000400000000000000" pitchFamily="2" charset="-78"/>
            </a:endParaRPr>
          </a:p>
          <a:p>
            <a:pPr indent="365760" algn="ctr" rtl="1"/>
            <a:r>
              <a:rPr lang="fa-IR" sz="3200" b="1" dirty="0">
                <a:solidFill>
                  <a:schemeClr val="accent1">
                    <a:lumMod val="50000"/>
                  </a:schemeClr>
                </a:solidFill>
                <a:cs typeface="B titr" panose="02070309020205020404" pitchFamily="2" charset="-78"/>
              </a:rPr>
              <a:t>بستره نرم افزاری/بستره سخت </a:t>
            </a:r>
            <a:r>
              <a:rPr lang="fa-IR" sz="3200" b="1" dirty="0" smtClean="0">
                <a:solidFill>
                  <a:schemeClr val="accent1">
                    <a:lumMod val="50000"/>
                  </a:schemeClr>
                </a:solidFill>
                <a:cs typeface="B titr" panose="02070309020205020404" pitchFamily="2" charset="-78"/>
              </a:rPr>
              <a:t>افزاری</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66748" y="18024570"/>
            <a:ext cx="3003282" cy="2322594"/>
          </a:xfrm>
          <a:prstGeom prst="rect">
            <a:avLst/>
          </a:prstGeom>
          <a:ln>
            <a:noFill/>
          </a:ln>
          <a:effectLst>
            <a:softEdge rad="112500"/>
          </a:effectLst>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70030" y="18049110"/>
            <a:ext cx="1975890" cy="2273514"/>
          </a:xfrm>
          <a:prstGeom prst="rect">
            <a:avLst/>
          </a:prstGeom>
          <a:ln>
            <a:noFill/>
          </a:ln>
          <a:effectLst>
            <a:softEdge rad="112500"/>
          </a:effectLst>
        </p:spPr>
      </p:pic>
      <p:sp>
        <p:nvSpPr>
          <p:cNvPr id="17" name="Rounded Rectangle 16"/>
          <p:cNvSpPr/>
          <p:nvPr/>
        </p:nvSpPr>
        <p:spPr>
          <a:xfrm>
            <a:off x="11197388" y="20580648"/>
            <a:ext cx="9857907" cy="9515692"/>
          </a:xfrm>
          <a:prstGeom prst="roundRect">
            <a:avLst/>
          </a:prstGeom>
          <a:solidFill>
            <a:schemeClr val="bg1"/>
          </a:solidFill>
          <a:ln w="127000"/>
        </p:spPr>
        <p:style>
          <a:lnRef idx="2">
            <a:schemeClr val="accent1">
              <a:shade val="50000"/>
            </a:schemeClr>
          </a:lnRef>
          <a:fillRef idx="1">
            <a:schemeClr val="accent1"/>
          </a:fillRef>
          <a:effectRef idx="0">
            <a:schemeClr val="accent1"/>
          </a:effectRef>
          <a:fontRef idx="minor">
            <a:schemeClr val="lt1"/>
          </a:fontRef>
        </p:style>
        <p:txBody>
          <a:bodyPr lIns="76874" tIns="38436" rIns="76874" bIns="38436" rtlCol="0" anchor="t" anchorCtr="0"/>
          <a:lstStyle/>
          <a:p>
            <a:pPr algn="ctr" rtl="1"/>
            <a:r>
              <a:rPr lang="fa-IR" sz="3200" b="1" dirty="0" smtClean="0">
                <a:solidFill>
                  <a:schemeClr val="accent1">
                    <a:lumMod val="50000"/>
                  </a:schemeClr>
                </a:solidFill>
                <a:cs typeface="B titr" panose="02070309020205020404" pitchFamily="2" charset="-78"/>
              </a:rPr>
              <a:t>نمونه </a:t>
            </a:r>
            <a:r>
              <a:rPr lang="fa-IR" sz="3200" b="1" dirty="0">
                <a:solidFill>
                  <a:schemeClr val="accent1">
                    <a:lumMod val="50000"/>
                  </a:schemeClr>
                </a:solidFill>
                <a:cs typeface="B titr" panose="02070309020205020404" pitchFamily="2" charset="-78"/>
              </a:rPr>
              <a:t>اجرا</a:t>
            </a:r>
          </a:p>
          <a:p>
            <a:pPr indent="365760" algn="just" rtl="1"/>
            <a:endParaRPr lang="fa-IR" sz="2800" dirty="0">
              <a:solidFill>
                <a:schemeClr val="tx1"/>
              </a:solidFill>
              <a:cs typeface="B Nazanin" panose="00000400000000000000" pitchFamily="2" charset="-78"/>
            </a:endParaRPr>
          </a:p>
        </p:txBody>
      </p: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456297" y="21636402"/>
            <a:ext cx="7571210" cy="8201914"/>
          </a:xfrm>
          <a:prstGeom prst="rect">
            <a:avLst/>
          </a:prstGeom>
          <a:ln>
            <a:noFill/>
          </a:ln>
          <a:effectLst>
            <a:outerShdw blurRad="292100" dist="139700" dir="2700000" algn="tl" rotWithShape="0">
              <a:srgbClr val="333333">
                <a:alpha val="65000"/>
              </a:srgbClr>
            </a:outerShdw>
          </a:effectLst>
        </p:spPr>
      </p:pic>
      <p:sp>
        <p:nvSpPr>
          <p:cNvPr id="21" name="Rounded Rectangle 20"/>
          <p:cNvSpPr/>
          <p:nvPr/>
        </p:nvSpPr>
        <p:spPr>
          <a:xfrm>
            <a:off x="4740442" y="24696298"/>
            <a:ext cx="6216544" cy="5173579"/>
          </a:xfrm>
          <a:prstGeom prst="roundRect">
            <a:avLst/>
          </a:prstGeom>
          <a:solidFill>
            <a:schemeClr val="bg1"/>
          </a:solidFill>
          <a:ln w="127000"/>
        </p:spPr>
        <p:style>
          <a:lnRef idx="2">
            <a:schemeClr val="accent1">
              <a:shade val="50000"/>
            </a:schemeClr>
          </a:lnRef>
          <a:fillRef idx="1">
            <a:schemeClr val="accent1"/>
          </a:fillRef>
          <a:effectRef idx="0">
            <a:schemeClr val="accent1"/>
          </a:effectRef>
          <a:fontRef idx="minor">
            <a:schemeClr val="lt1"/>
          </a:fontRef>
        </p:style>
        <p:txBody>
          <a:bodyPr lIns="76874" tIns="38436" rIns="76874" bIns="38436" rtlCol="0" anchor="t" anchorCtr="0"/>
          <a:lstStyle/>
          <a:p>
            <a:pPr lvl="0" indent="365760" algn="ctr" rtl="1"/>
            <a:r>
              <a:rPr lang="fa-IR" sz="3200" b="1" dirty="0">
                <a:solidFill>
                  <a:schemeClr val="accent1">
                    <a:lumMod val="50000"/>
                  </a:schemeClr>
                </a:solidFill>
                <a:cs typeface="B titr" panose="02070309020205020404" pitchFamily="2" charset="-78"/>
              </a:rPr>
              <a:t>مراجع اصلی</a:t>
            </a:r>
          </a:p>
          <a:p>
            <a:pPr lvl="0" algn="ctr" rtl="1"/>
            <a:endParaRPr lang="fa-IR" sz="4000" b="1" dirty="0">
              <a:solidFill>
                <a:prstClr val="black"/>
              </a:solidFill>
              <a:cs typeface="B titr" panose="02070309020205020404" pitchFamily="2" charset="-78"/>
            </a:endParaRPr>
          </a:p>
          <a:p>
            <a:pPr marL="457200" indent="-457200">
              <a:buAutoNum type="arabicPeriod"/>
            </a:pPr>
            <a:r>
              <a:rPr lang="en-US" sz="2400" dirty="0" smtClean="0">
                <a:solidFill>
                  <a:prstClr val="black"/>
                </a:solidFill>
                <a:latin typeface="Times New Roman" panose="02020603050405020304" pitchFamily="18" charset="0"/>
                <a:cs typeface="Times New Roman" panose="02020603050405020304" pitchFamily="18" charset="0"/>
              </a:rPr>
              <a:t>ONVIF. (2018 Aug 15). Retrieved from </a:t>
            </a:r>
            <a:r>
              <a:rPr lang="en-US" sz="2400" dirty="0" smtClean="0">
                <a:solidFill>
                  <a:prstClr val="black"/>
                </a:solidFill>
                <a:latin typeface="Times New Roman" panose="02020603050405020304" pitchFamily="18" charset="0"/>
                <a:cs typeface="Times New Roman" panose="02020603050405020304" pitchFamily="18" charset="0"/>
                <a:hlinkClick r:id="rId6"/>
              </a:rPr>
              <a:t>https</a:t>
            </a:r>
            <a:r>
              <a:rPr lang="en-US" sz="2400" dirty="0">
                <a:solidFill>
                  <a:prstClr val="black"/>
                </a:solidFill>
                <a:latin typeface="Times New Roman" panose="02020603050405020304" pitchFamily="18" charset="0"/>
                <a:cs typeface="Times New Roman" panose="02020603050405020304" pitchFamily="18" charset="0"/>
                <a:hlinkClick r:id="rId6"/>
              </a:rPr>
              <a:t>://</a:t>
            </a:r>
            <a:r>
              <a:rPr lang="en-US" sz="2400" dirty="0" smtClean="0">
                <a:solidFill>
                  <a:prstClr val="black"/>
                </a:solidFill>
                <a:latin typeface="Times New Roman" panose="02020603050405020304" pitchFamily="18" charset="0"/>
                <a:cs typeface="Times New Roman" panose="02020603050405020304" pitchFamily="18" charset="0"/>
                <a:hlinkClick r:id="rId6"/>
              </a:rPr>
              <a:t>en.wikipedia.org/wiki/ONVIF</a:t>
            </a:r>
            <a:endParaRPr lang="en-US" sz="2400" dirty="0" smtClean="0">
              <a:solidFill>
                <a:prstClr val="black"/>
              </a:solidFill>
              <a:latin typeface="Times New Roman" panose="02020603050405020304" pitchFamily="18" charset="0"/>
              <a:cs typeface="Times New Roman" panose="02020603050405020304" pitchFamily="18" charset="0"/>
            </a:endParaRPr>
          </a:p>
          <a:p>
            <a:pPr marL="457200" indent="-457200">
              <a:buAutoNum type="arabicPeriod"/>
            </a:pPr>
            <a:r>
              <a:rPr lang="en-US" sz="2400" dirty="0">
                <a:solidFill>
                  <a:prstClr val="black"/>
                </a:solidFill>
                <a:latin typeface="Times New Roman" panose="02020603050405020304" pitchFamily="18" charset="0"/>
                <a:cs typeface="Times New Roman" panose="02020603050405020304" pitchFamily="18" charset="0"/>
              </a:rPr>
              <a:t>Real Time Streaming </a:t>
            </a:r>
            <a:r>
              <a:rPr lang="en-US" sz="2400" dirty="0" smtClean="0">
                <a:solidFill>
                  <a:prstClr val="black"/>
                </a:solidFill>
                <a:latin typeface="Times New Roman" panose="02020603050405020304" pitchFamily="18" charset="0"/>
                <a:cs typeface="Times New Roman" panose="02020603050405020304" pitchFamily="18" charset="0"/>
              </a:rPr>
              <a:t>Protocol. (2018 Jun 4). </a:t>
            </a:r>
            <a:r>
              <a:rPr lang="en-US" sz="2400" dirty="0">
                <a:solidFill>
                  <a:prstClr val="black"/>
                </a:solidFill>
                <a:latin typeface="Times New Roman" panose="02020603050405020304" pitchFamily="18" charset="0"/>
                <a:cs typeface="Times New Roman" panose="02020603050405020304" pitchFamily="18" charset="0"/>
              </a:rPr>
              <a:t>Retrieved from </a:t>
            </a:r>
            <a:r>
              <a:rPr lang="en-US" sz="2400" dirty="0">
                <a:solidFill>
                  <a:prstClr val="black"/>
                </a:solidFill>
                <a:latin typeface="Times New Roman" panose="02020603050405020304" pitchFamily="18" charset="0"/>
                <a:cs typeface="Times New Roman" panose="02020603050405020304" pitchFamily="18" charset="0"/>
                <a:hlinkClick r:id="rId7"/>
              </a:rPr>
              <a:t>https://</a:t>
            </a:r>
            <a:r>
              <a:rPr lang="en-US" sz="2400" dirty="0" smtClean="0">
                <a:solidFill>
                  <a:prstClr val="black"/>
                </a:solidFill>
                <a:latin typeface="Times New Roman" panose="02020603050405020304" pitchFamily="18" charset="0"/>
                <a:cs typeface="Times New Roman" panose="02020603050405020304" pitchFamily="18" charset="0"/>
                <a:hlinkClick r:id="rId7"/>
              </a:rPr>
              <a:t>en.wikipedia.org/wiki/Real_Time_Streaming_Protocol</a:t>
            </a:r>
            <a:endParaRPr lang="en-US" sz="2400" dirty="0" smtClean="0">
              <a:solidFill>
                <a:prstClr val="black"/>
              </a:solidFill>
              <a:latin typeface="Times New Roman" panose="02020603050405020304" pitchFamily="18" charset="0"/>
              <a:cs typeface="Times New Roman" panose="02020603050405020304" pitchFamily="18" charset="0"/>
            </a:endParaRPr>
          </a:p>
          <a:p>
            <a:pPr marL="457200" indent="-457200">
              <a:buAutoNum type="arabicPeriod"/>
            </a:pPr>
            <a:r>
              <a:rPr lang="en-US" sz="2400" dirty="0" err="1" smtClean="0">
                <a:solidFill>
                  <a:prstClr val="black"/>
                </a:solidFill>
                <a:latin typeface="Times New Roman" panose="02020603050405020304" pitchFamily="18" charset="0"/>
                <a:cs typeface="Times New Roman" panose="02020603050405020304" pitchFamily="18" charset="0"/>
              </a:rPr>
              <a:t>Virin,R</a:t>
            </a:r>
            <a:r>
              <a:rPr lang="en-US" sz="2400" dirty="0" smtClean="0">
                <a:solidFill>
                  <a:prstClr val="black"/>
                </a:solidFill>
                <a:latin typeface="Times New Roman" panose="02020603050405020304" pitchFamily="18" charset="0"/>
                <a:cs typeface="Times New Roman" panose="02020603050405020304" pitchFamily="18" charset="0"/>
              </a:rPr>
              <a:t>. (2018 Mar 8). ONVIF</a:t>
            </a:r>
            <a:r>
              <a:rPr lang="fa-IR" sz="2400" dirty="0" smtClean="0">
                <a:solidFill>
                  <a:prstClr val="black"/>
                </a:solidFill>
                <a:latin typeface="Times New Roman" panose="02020603050405020304" pitchFamily="18" charset="0"/>
                <a:cs typeface="Times New Roman" panose="02020603050405020304" pitchFamily="18" charset="0"/>
              </a:rPr>
              <a:t> </a:t>
            </a:r>
            <a:r>
              <a:rPr lang="en-US" sz="2400" dirty="0" smtClean="0">
                <a:solidFill>
                  <a:prstClr val="black"/>
                </a:solidFill>
                <a:latin typeface="Times New Roman" panose="02020603050405020304" pitchFamily="18" charset="0"/>
                <a:cs typeface="Times New Roman" panose="02020603050405020304" pitchFamily="18" charset="0"/>
              </a:rPr>
              <a:t>Camera</a:t>
            </a:r>
            <a:r>
              <a:rPr lang="fa-IR" sz="2400" dirty="0" smtClean="0">
                <a:solidFill>
                  <a:prstClr val="black"/>
                </a:solidFill>
                <a:latin typeface="Times New Roman" panose="02020603050405020304" pitchFamily="18" charset="0"/>
                <a:cs typeface="Times New Roman" panose="02020603050405020304" pitchFamily="18" charset="0"/>
              </a:rPr>
              <a:t> </a:t>
            </a:r>
            <a:r>
              <a:rPr lang="en-US" sz="2400" dirty="0" smtClean="0">
                <a:solidFill>
                  <a:prstClr val="black"/>
                </a:solidFill>
                <a:latin typeface="Times New Roman" panose="02020603050405020304" pitchFamily="18" charset="0"/>
                <a:cs typeface="Times New Roman" panose="02020603050405020304" pitchFamily="18" charset="0"/>
              </a:rPr>
              <a:t>Android</a:t>
            </a:r>
            <a:r>
              <a:rPr lang="fa-IR" sz="2400" dirty="0" smtClean="0">
                <a:solidFill>
                  <a:prstClr val="black"/>
                </a:solidFill>
                <a:latin typeface="Times New Roman" panose="02020603050405020304" pitchFamily="18" charset="0"/>
                <a:cs typeface="Times New Roman" panose="02020603050405020304" pitchFamily="18" charset="0"/>
              </a:rPr>
              <a:t> </a:t>
            </a:r>
            <a:r>
              <a:rPr lang="en-US" sz="2400" dirty="0" smtClean="0">
                <a:solidFill>
                  <a:prstClr val="black"/>
                </a:solidFill>
                <a:latin typeface="Times New Roman" panose="02020603050405020304" pitchFamily="18" charset="0"/>
                <a:cs typeface="Times New Roman" panose="02020603050405020304" pitchFamily="18" charset="0"/>
              </a:rPr>
              <a:t>Library Retrieved from </a:t>
            </a:r>
            <a:r>
              <a:rPr lang="en-US" sz="2400" dirty="0" smtClean="0">
                <a:solidFill>
                  <a:prstClr val="black"/>
                </a:solidFill>
                <a:latin typeface="Times New Roman" panose="02020603050405020304" pitchFamily="18" charset="0"/>
                <a:cs typeface="Times New Roman" panose="02020603050405020304" pitchFamily="18" charset="0"/>
                <a:hlinkClick r:id="rId8"/>
              </a:rPr>
              <a:t>https://github.com/rvi/ONVIFCameraAndroid</a:t>
            </a:r>
            <a:endParaRPr lang="en-US" sz="2400" dirty="0" smtClean="0">
              <a:solidFill>
                <a:prstClr val="black"/>
              </a:solidFill>
              <a:latin typeface="Times New Roman" panose="02020603050405020304" pitchFamily="18" charset="0"/>
              <a:cs typeface="Times New Roman" panose="02020603050405020304" pitchFamily="18" charset="0"/>
            </a:endParaRPr>
          </a:p>
          <a:p>
            <a:pPr marL="457200" indent="-457200">
              <a:buAutoNum type="arabicPeriod"/>
            </a:pPr>
            <a:endParaRPr lang="fa-IR" sz="2400" dirty="0" smtClean="0">
              <a:solidFill>
                <a:prstClr val="black"/>
              </a:solidFill>
              <a:latin typeface="Times New Roman" panose="02020603050405020304" pitchFamily="18" charset="0"/>
              <a:cs typeface="Times New Roman" panose="02020603050405020304" pitchFamily="18" charset="0"/>
            </a:endParaRPr>
          </a:p>
          <a:p>
            <a:pPr indent="299819" algn="r" rtl="1"/>
            <a:endParaRPr lang="fa-IR" sz="3200" dirty="0">
              <a:solidFill>
                <a:prstClr val="black"/>
              </a:solidFill>
              <a:cs typeface="B Nazanin" panose="00000400000000000000" pitchFamily="2" charset="-78"/>
            </a:endParaRPr>
          </a:p>
          <a:p>
            <a:pPr indent="299819" algn="r" rtl="1"/>
            <a:endParaRPr lang="fa-IR" sz="3200" dirty="0">
              <a:solidFill>
                <a:prstClr val="black"/>
              </a:solidFill>
              <a:cs typeface="B Nazanin" panose="00000400000000000000" pitchFamily="2" charset="-78"/>
            </a:endParaRPr>
          </a:p>
          <a:p>
            <a:pPr indent="299819" algn="r" rtl="1"/>
            <a:endParaRPr lang="fa-IR" sz="3200" dirty="0">
              <a:solidFill>
                <a:prstClr val="black"/>
              </a:solidFill>
              <a:cs typeface="B Nazanin" panose="00000400000000000000" pitchFamily="2" charset="-78"/>
            </a:endParaRPr>
          </a:p>
          <a:p>
            <a:pPr indent="299819" algn="r" rtl="1"/>
            <a:endParaRPr lang="fa-IR" sz="3200" dirty="0">
              <a:solidFill>
                <a:prstClr val="black"/>
              </a:solidFill>
              <a:cs typeface="B Nazanin" panose="00000400000000000000" pitchFamily="2" charset="-78"/>
            </a:endParaRPr>
          </a:p>
          <a:p>
            <a:pPr indent="299819" algn="r" rtl="1"/>
            <a:endParaRPr lang="fa-IR" sz="3200" dirty="0">
              <a:solidFill>
                <a:prstClr val="black"/>
              </a:solidFill>
              <a:cs typeface="B Nazanin" panose="00000400000000000000" pitchFamily="2" charset="-78"/>
            </a:endParaRPr>
          </a:p>
          <a:p>
            <a:pPr indent="299819" algn="r" rtl="1"/>
            <a:endParaRPr lang="fa-IR" sz="3200" dirty="0">
              <a:solidFill>
                <a:prstClr val="black"/>
              </a:solidFill>
              <a:cs typeface="B Nazanin" panose="00000400000000000000" pitchFamily="2" charset="-78"/>
            </a:endParaRPr>
          </a:p>
        </p:txBody>
      </p:sp>
      <p:sp>
        <p:nvSpPr>
          <p:cNvPr id="22" name="Rounded Rectangle 21"/>
          <p:cNvSpPr/>
          <p:nvPr/>
        </p:nvSpPr>
        <p:spPr>
          <a:xfrm>
            <a:off x="732844" y="24696298"/>
            <a:ext cx="3811265" cy="5173579"/>
          </a:xfrm>
          <a:prstGeom prst="roundRect">
            <a:avLst/>
          </a:prstGeom>
          <a:solidFill>
            <a:schemeClr val="bg1"/>
          </a:solidFill>
          <a:ln w="127000"/>
        </p:spPr>
        <p:style>
          <a:lnRef idx="2">
            <a:schemeClr val="accent1">
              <a:shade val="50000"/>
            </a:schemeClr>
          </a:lnRef>
          <a:fillRef idx="1">
            <a:schemeClr val="accent1"/>
          </a:fillRef>
          <a:effectRef idx="0">
            <a:schemeClr val="accent1"/>
          </a:effectRef>
          <a:fontRef idx="minor">
            <a:schemeClr val="lt1"/>
          </a:fontRef>
        </p:style>
        <p:txBody>
          <a:bodyPr lIns="76874" tIns="38436" rIns="76874" bIns="38436" rtlCol="0" anchor="ctr"/>
          <a:lstStyle/>
          <a:p>
            <a:pPr indent="365760" algn="ctr" rtl="1"/>
            <a:endParaRPr lang="fa-IR" sz="2600" dirty="0">
              <a:solidFill>
                <a:prstClr val="black"/>
              </a:solidFill>
              <a:cs typeface="B Nazanin" panose="00000400000000000000" pitchFamily="2" charset="-78"/>
            </a:endParaRPr>
          </a:p>
        </p:txBody>
      </p:sp>
      <p:sp>
        <p:nvSpPr>
          <p:cNvPr id="18" name="Rounded Rectangle 17"/>
          <p:cNvSpPr/>
          <p:nvPr/>
        </p:nvSpPr>
        <p:spPr>
          <a:xfrm>
            <a:off x="610290" y="9125434"/>
            <a:ext cx="9858013" cy="9211619"/>
          </a:xfrm>
          <a:prstGeom prst="roundRect">
            <a:avLst/>
          </a:prstGeom>
          <a:solidFill>
            <a:schemeClr val="bg1"/>
          </a:solidFill>
          <a:ln w="127000"/>
        </p:spPr>
        <p:style>
          <a:lnRef idx="2">
            <a:schemeClr val="accent1">
              <a:shade val="50000"/>
            </a:schemeClr>
          </a:lnRef>
          <a:fillRef idx="1">
            <a:schemeClr val="accent1"/>
          </a:fillRef>
          <a:effectRef idx="0">
            <a:schemeClr val="accent1"/>
          </a:effectRef>
          <a:fontRef idx="minor">
            <a:schemeClr val="lt1"/>
          </a:fontRef>
        </p:style>
        <p:txBody>
          <a:bodyPr lIns="76874" tIns="38436" rIns="76874" bIns="38436" rtlCol="0" anchor="t" anchorCtr="0"/>
          <a:lstStyle/>
          <a:p>
            <a:pPr lvl="0" indent="365760" algn="ctr" rtl="1"/>
            <a:r>
              <a:rPr lang="fa-IR" sz="3200" b="1" dirty="0" smtClean="0">
                <a:solidFill>
                  <a:schemeClr val="accent1">
                    <a:lumMod val="50000"/>
                  </a:schemeClr>
                </a:solidFill>
                <a:cs typeface="B titr" panose="02070309020205020404" pitchFamily="2" charset="-78"/>
              </a:rPr>
              <a:t>نمودار جریان/شبه کد</a:t>
            </a:r>
            <a:endParaRPr lang="fa-IR" sz="3200" b="1" dirty="0">
              <a:solidFill>
                <a:schemeClr val="accent1">
                  <a:lumMod val="50000"/>
                </a:schemeClr>
              </a:solidFill>
              <a:cs typeface="B titr" panose="02070309020205020404" pitchFamily="2" charset="-78"/>
            </a:endParaRPr>
          </a:p>
          <a:p>
            <a:pPr lvl="0" algn="ctr" rtl="1"/>
            <a:endParaRPr lang="fa-IR" sz="4000" b="1" dirty="0">
              <a:solidFill>
                <a:prstClr val="black"/>
              </a:solidFill>
              <a:cs typeface="B titr" panose="02070309020205020404" pitchFamily="2" charset="-78"/>
            </a:endParaRPr>
          </a:p>
          <a:p>
            <a:pPr indent="299819" algn="r" rtl="1"/>
            <a:endParaRPr lang="fa-IR" sz="3200" dirty="0">
              <a:solidFill>
                <a:prstClr val="black"/>
              </a:solidFill>
              <a:cs typeface="B Nazanin" panose="00000400000000000000" pitchFamily="2" charset="-78"/>
            </a:endParaRPr>
          </a:p>
          <a:p>
            <a:pPr indent="299819" algn="r" rtl="1"/>
            <a:endParaRPr lang="fa-IR" sz="3200" dirty="0">
              <a:solidFill>
                <a:prstClr val="black"/>
              </a:solidFill>
              <a:cs typeface="B Nazanin" panose="00000400000000000000" pitchFamily="2" charset="-78"/>
            </a:endParaRPr>
          </a:p>
          <a:p>
            <a:pPr indent="299819" algn="r" rtl="1"/>
            <a:endParaRPr lang="fa-IR" sz="3200" dirty="0">
              <a:solidFill>
                <a:prstClr val="black"/>
              </a:solidFill>
              <a:cs typeface="B Nazanin" panose="00000400000000000000" pitchFamily="2" charset="-78"/>
            </a:endParaRPr>
          </a:p>
          <a:p>
            <a:pPr indent="299819" algn="r" rtl="1"/>
            <a:endParaRPr lang="fa-IR" sz="3200" dirty="0">
              <a:solidFill>
                <a:prstClr val="black"/>
              </a:solidFill>
              <a:cs typeface="B Nazanin" panose="00000400000000000000" pitchFamily="2" charset="-78"/>
            </a:endParaRPr>
          </a:p>
          <a:p>
            <a:pPr indent="299819" algn="r" rtl="1"/>
            <a:endParaRPr lang="fa-IR" sz="3200" dirty="0">
              <a:solidFill>
                <a:prstClr val="black"/>
              </a:solidFill>
              <a:cs typeface="B Nazanin" panose="00000400000000000000" pitchFamily="2" charset="-78"/>
            </a:endParaRPr>
          </a:p>
          <a:p>
            <a:pPr indent="299819" algn="r" rtl="1"/>
            <a:endParaRPr lang="fa-IR" sz="3200" dirty="0">
              <a:solidFill>
                <a:prstClr val="black"/>
              </a:solidFill>
              <a:cs typeface="B Nazanin" panose="00000400000000000000" pitchFamily="2" charset="-78"/>
            </a:endParaRPr>
          </a:p>
        </p:txBody>
      </p:sp>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8969" y="10763250"/>
            <a:ext cx="9640625" cy="6351293"/>
          </a:xfrm>
          <a:prstGeom prst="rect">
            <a:avLst/>
          </a:prstGeom>
        </p:spPr>
      </p:pic>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49177" y="25893788"/>
            <a:ext cx="2765434" cy="2765434"/>
          </a:xfrm>
          <a:prstGeom prst="rect">
            <a:avLst/>
          </a:prstGeom>
        </p:spPr>
      </p:pic>
    </p:spTree>
    <p:extLst>
      <p:ext uri="{BB962C8B-B14F-4D97-AF65-F5344CB8AC3E}">
        <p14:creationId xmlns:p14="http://schemas.microsoft.com/office/powerpoint/2010/main" val="10093560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gt;&lt;/object&gt;&lt;/database&gt;"/>
  <p:tag name="SECTOMILLISECCONVERTED"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1301</TotalTime>
  <Words>304</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B Nazanin</vt:lpstr>
      <vt:lpstr>B Titr</vt:lpstr>
      <vt:lpstr>B Titr</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baran</dc:creator>
  <cp:lastModifiedBy>MRT www.Win2Farsi.com</cp:lastModifiedBy>
  <cp:revision>82</cp:revision>
  <dcterms:created xsi:type="dcterms:W3CDTF">2018-08-05T06:31:30Z</dcterms:created>
  <dcterms:modified xsi:type="dcterms:W3CDTF">2018-09-09T17:59:46Z</dcterms:modified>
</cp:coreProperties>
</file>