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5C095E-1022-4B8F-8C00-D65ABCD318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adidas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C0803C-8E8A-45CE-B3F0-28D9060D1E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26/05/24 3:02:37 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sales" id="2" name="slide2">
            <a:extLst>
              <a:ext uri="{FF2B5EF4-FFF2-40B4-BE49-F238E27FC236}">
                <a16:creationId xmlns:a16="http://schemas.microsoft.com/office/drawing/2014/main" id="{4F96C221-67E0-48D8-828A-0F86FA9D1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04" y="0"/>
            <a:ext cx="864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profit" id="3" name="slide3">
            <a:extLst>
              <a:ext uri="{FF2B5EF4-FFF2-40B4-BE49-F238E27FC236}">
                <a16:creationId xmlns:a16="http://schemas.microsoft.com/office/drawing/2014/main" id="{6E20143E-7442-4C6B-89CA-DF4389087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28" y="0"/>
            <a:ext cx="8653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quantity" id="4" name="slide4">
            <a:extLst>
              <a:ext uri="{FF2B5EF4-FFF2-40B4-BE49-F238E27FC236}">
                <a16:creationId xmlns:a16="http://schemas.microsoft.com/office/drawing/2014/main" id="{91D6C1BB-DFD1-47B4-BA2F-9B7A088A37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6" y="0"/>
            <a:ext cx="8478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s" id="5" name="slide5">
            <a:extLst>
              <a:ext uri="{FF2B5EF4-FFF2-40B4-BE49-F238E27FC236}">
                <a16:creationId xmlns:a16="http://schemas.microsoft.com/office/drawing/2014/main" id="{69231032-30EA-4DE3-B1CE-A3C0F4787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51" y="0"/>
            <a:ext cx="8662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" id="6" name="slide6">
            <a:extLst>
              <a:ext uri="{FF2B5EF4-FFF2-40B4-BE49-F238E27FC236}">
                <a16:creationId xmlns:a16="http://schemas.microsoft.com/office/drawing/2014/main" id="{B5ECC004-A6A4-4CD6-A6C5-0D527D6D20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8" y="0"/>
            <a:ext cx="892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 KPI" id="7" name="slide7">
            <a:extLst>
              <a:ext uri="{FF2B5EF4-FFF2-40B4-BE49-F238E27FC236}">
                <a16:creationId xmlns:a16="http://schemas.microsoft.com/office/drawing/2014/main" id="{C572AB0D-D975-464C-8A77-D258A3D4E2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8" y="0"/>
            <a:ext cx="892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BCCE1D5-85E5-41A1-B36D-93767EE3CF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2024-05-25T21:32:39Z</dcterms:created>
  <dcterms:modified xsi:type="dcterms:W3CDTF">2024-05-25T21:32:39Z</dcterms:modified>
</cp:coreProperties>
</file>