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81" r:id="rId5"/>
    <p:sldId id="2484" r:id="rId6"/>
    <p:sldId id="2485" r:id="rId7"/>
    <p:sldId id="2491" r:id="rId8"/>
    <p:sldId id="2492" r:id="rId9"/>
    <p:sldId id="2493" r:id="rId10"/>
    <p:sldId id="2494" r:id="rId11"/>
    <p:sldId id="2495" r:id="rId12"/>
    <p:sldId id="2496" r:id="rId13"/>
    <p:sldId id="2497" r:id="rId14"/>
    <p:sldId id="2498" r:id="rId15"/>
    <p:sldId id="2499" r:id="rId16"/>
    <p:sldId id="2500" r:id="rId17"/>
    <p:sldId id="2501" r:id="rId18"/>
    <p:sldId id="2502" r:id="rId19"/>
    <p:sldId id="2503" r:id="rId20"/>
    <p:sldId id="2506" r:id="rId21"/>
    <p:sldId id="2504" r:id="rId22"/>
    <p:sldId id="25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685" y="72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5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2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5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3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4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3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AE55-9DF5-3673-EE3C-D1538B0D6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142DE-4928-26CB-B805-1213F6CB1E9F}"/>
              </a:ext>
            </a:extLst>
          </p:cNvPr>
          <p:cNvSpPr txBox="1"/>
          <p:nvPr/>
        </p:nvSpPr>
        <p:spPr>
          <a:xfrm>
            <a:off x="1525137" y="2191348"/>
            <a:ext cx="6093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Garamond (Headings)"/>
              </a:rPr>
              <a:t>LCD and Keyboard Interfacing</a:t>
            </a:r>
            <a:endParaRPr lang="en-US" sz="3600" b="1" dirty="0">
              <a:latin typeface="Garamond (Headings)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0C56AE-5962-31D1-FBD8-0450966EEB4B}"/>
              </a:ext>
            </a:extLst>
          </p:cNvPr>
          <p:cNvCxnSpPr>
            <a:cxnSpLocks/>
          </p:cNvCxnSpPr>
          <p:nvPr/>
        </p:nvCxnSpPr>
        <p:spPr>
          <a:xfrm flipH="1">
            <a:off x="1842796" y="3391677"/>
            <a:ext cx="5458408" cy="3732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2DBEC-BC0E-9BD3-8A99-6E51477C1C7B}"/>
              </a:ext>
            </a:extLst>
          </p:cNvPr>
          <p:cNvSpPr txBox="1"/>
          <p:nvPr/>
        </p:nvSpPr>
        <p:spPr>
          <a:xfrm>
            <a:off x="2232349" y="3600443"/>
            <a:ext cx="467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rgbClr val="000000"/>
                </a:solidFill>
                <a:latin typeface="Garamond (Headings)"/>
                <a:cs typeface="B Nazanin" panose="00000400000000000000" pitchFamily="2" charset="-78"/>
              </a:rPr>
              <a:t>رابط ال سی دی و صفحه کلید</a:t>
            </a:r>
            <a:endParaRPr lang="en-US" sz="8800" b="1" dirty="0">
              <a:latin typeface="Garamond (Headings)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55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6F171-64F0-C819-1DA1-9131034C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20"/>
            <a:ext cx="9144000" cy="37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68BA62-C694-5414-B10C-D2812057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486580"/>
            <a:ext cx="8372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0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225FB-55D7-5AFA-A268-D1C3DCBF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238250"/>
            <a:ext cx="836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AD28E15-D85A-8AC2-27D5-41D2B78FC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566" y="855027"/>
            <a:ext cx="5910867" cy="5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7B3607-89BC-0F07-6F75-F7D304AE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0A741-991B-9603-B6B1-09E015E6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52"/>
            <a:ext cx="9144000" cy="61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A4021-49A3-6D0C-5E94-C1DA2C16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CE90B-BD15-746E-2DD3-92D7C230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2" y="78141"/>
            <a:ext cx="9150952" cy="51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16EB9-8D16-05BC-D2FA-B17E5A8B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943100"/>
            <a:ext cx="7829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ABE29-F0FD-DF26-F55A-38140823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0" y="79577"/>
            <a:ext cx="5073446" cy="67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LCD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399C-063C-2B57-2666-87190BE8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71325" y="2904220"/>
            <a:ext cx="4665903" cy="287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54190-4B7F-F691-FF5F-8070FF4E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02" y="695325"/>
            <a:ext cx="43529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LCD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328D3-5FCA-3E3B-CC95-CFBB3739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425"/>
            <a:ext cx="4610100" cy="612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30DD4-17E7-7A96-1504-8F16708B0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9" y="1883776"/>
            <a:ext cx="475861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-2" y="105242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To send data and commands to LCDs you should do the following steps. Notice that steps 2 and 3 can be repeated many times:</a:t>
            </a:r>
          </a:p>
          <a:p>
            <a:r>
              <a:rPr lang="en-US" dirty="0">
                <a:cs typeface="B Nazanin" panose="00000400000000000000" pitchFamily="2" charset="-78"/>
              </a:rPr>
              <a:t>1. Initialize the LCD.</a:t>
            </a:r>
          </a:p>
          <a:p>
            <a:r>
              <a:rPr lang="en-US" dirty="0">
                <a:cs typeface="B Nazanin" panose="00000400000000000000" pitchFamily="2" charset="-78"/>
              </a:rPr>
              <a:t>3. Send the character to be shown on the LCD.</a:t>
            </a:r>
          </a:p>
          <a:p>
            <a:r>
              <a:rPr lang="en-US" dirty="0">
                <a:cs typeface="B Nazanin" panose="00000400000000000000" pitchFamily="2" charset="-78"/>
              </a:rPr>
              <a:t>2. Send any of the commands from Table 2 to the LCD.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572001" y="1052427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برای ارسال داده ها و دستورات به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باید مراحل زیر را انجام دهید. توجه داشته باشید که مراحل 2 و 3 را می توان چندین بار تکرار کرد: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1. ال سی دی را راه اندازی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3. کاراکتر را برای نمایش در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ارسال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2. هر یک از دستورات جدول 2 را به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ارسال کنید.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  <a:cs typeface="B Nazanin" panose="00000400000000000000" pitchFamily="2" charset="-78"/>
              </a:rPr>
              <a:t>Sending command and data to LCD</a:t>
            </a:r>
            <a:endParaRPr lang="en-US" sz="4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858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ADF88-C8C7-4987-E64F-FA5627F4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144001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19531-90F1-6A33-BC8A-C04DB4C1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B91DD-9CBB-9DC6-7B3A-C5F1DB386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3"/>
          <a:stretch/>
        </p:blipFill>
        <p:spPr>
          <a:xfrm>
            <a:off x="279918" y="1"/>
            <a:ext cx="8472196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46EBE-FCC6-2391-4A3F-E187EF1C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175306"/>
            <a:ext cx="7959014" cy="6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388ED4-6369-F4C2-6A90-7A86207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88"/>
            <a:ext cx="9144000" cy="35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598</TotalTime>
  <Words>162</Words>
  <Application>Microsoft Office PowerPoint</Application>
  <PresentationFormat>On-screen Show (4:3)</PresentationFormat>
  <Paragraphs>32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 (Headings)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24</cp:revision>
  <dcterms:created xsi:type="dcterms:W3CDTF">2023-06-10T17:44:25Z</dcterms:created>
  <dcterms:modified xsi:type="dcterms:W3CDTF">2023-06-26T08:50:48Z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