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481" r:id="rId5"/>
    <p:sldId id="2484" r:id="rId6"/>
    <p:sldId id="2485" r:id="rId7"/>
    <p:sldId id="2491" r:id="rId8"/>
    <p:sldId id="2492" r:id="rId9"/>
    <p:sldId id="2493" r:id="rId10"/>
    <p:sldId id="2494" r:id="rId11"/>
    <p:sldId id="2495" r:id="rId12"/>
    <p:sldId id="2496" r:id="rId13"/>
    <p:sldId id="2497" r:id="rId14"/>
    <p:sldId id="2498" r:id="rId15"/>
    <p:sldId id="2499" r:id="rId16"/>
    <p:sldId id="2500" r:id="rId17"/>
    <p:sldId id="2501" r:id="rId18"/>
    <p:sldId id="2502" r:id="rId19"/>
    <p:sldId id="2503" r:id="rId20"/>
    <p:sldId id="2506" r:id="rId21"/>
    <p:sldId id="2504" r:id="rId22"/>
    <p:sldId id="25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685" y="72"/>
      </p:cViewPr>
      <p:guideLst>
        <p:guide orient="horz" pos="1992"/>
        <p:guide pos="288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44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83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47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0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54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78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98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28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5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54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3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8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48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33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8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4261" y="5922147"/>
            <a:ext cx="3875485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28950" y="3608513"/>
            <a:ext cx="30861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350" cap="all" baseline="0"/>
            </a:lvl1pPr>
          </a:lstStyle>
          <a:p>
            <a:r>
              <a:rPr lang="en-US" spc="225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127" y="2445640"/>
            <a:ext cx="8617744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750"/>
              </a:spcBef>
              <a:defRPr sz="3000" cap="all" spc="225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" y="0"/>
            <a:ext cx="4062413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3" y="1661167"/>
            <a:ext cx="3484685" cy="221858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12037"/>
            <a:ext cx="4422914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80285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6777" y="1660810"/>
            <a:ext cx="8090453" cy="830649"/>
          </a:xfrm>
        </p:spPr>
        <p:txBody>
          <a:bodyPr>
            <a:noAutofit/>
          </a:bodyPr>
          <a:lstStyle/>
          <a:p>
            <a:r>
              <a:rPr lang="en-US" sz="3000" spc="225"/>
              <a:t>Click to edit Master title style</a:t>
            </a:r>
            <a:endParaRPr lang="en-US" sz="3000" spc="225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4261" y="5137999"/>
            <a:ext cx="3875485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146" y="3903126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2750" y="3893335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4354" y="3903126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316076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4297680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7279284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1614" y="642934"/>
            <a:ext cx="363474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405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01615" y="2078875"/>
            <a:ext cx="3086100" cy="3798888"/>
          </a:xfrm>
        </p:spPr>
        <p:txBody>
          <a:bodyPr>
            <a:noAutofit/>
          </a:bodyPr>
          <a:lstStyle>
            <a:lvl1pPr marL="0" indent="0">
              <a:buNone/>
              <a:defRPr sz="1350" spc="225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1617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9154" y="1546140"/>
            <a:ext cx="301752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spc="225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" y="0"/>
            <a:ext cx="4062413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3" y="2799619"/>
            <a:ext cx="3484685" cy="221858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12037"/>
            <a:ext cx="4422914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1" y="2262878"/>
            <a:ext cx="3938588" cy="1661297"/>
          </a:xfrm>
        </p:spPr>
        <p:txBody>
          <a:bodyPr anchor="b"/>
          <a:lstStyle>
            <a:lvl1pPr algn="l">
              <a:defRPr sz="4500" spc="225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1" y="4378141"/>
            <a:ext cx="3938588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all" spc="450" baseline="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4211" y="365132"/>
            <a:ext cx="3014042" cy="573989"/>
          </a:xfrm>
        </p:spPr>
        <p:txBody>
          <a:bodyPr lIns="0" rIns="0">
            <a:noAutofit/>
          </a:bodyPr>
          <a:lstStyle>
            <a:lvl1pPr algn="l">
              <a:defRPr sz="2400" spc="225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211" y="1263841"/>
            <a:ext cx="301404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375"/>
              </a:spcBef>
              <a:defRPr sz="1200"/>
            </a:lvl1pPr>
            <a:lvl2pPr>
              <a:lnSpc>
                <a:spcPct val="150000"/>
              </a:lnSpc>
              <a:spcBef>
                <a:spcPts val="375"/>
              </a:spcBef>
              <a:defRPr sz="1050"/>
            </a:lvl2pPr>
            <a:lvl3pPr>
              <a:lnSpc>
                <a:spcPct val="150000"/>
              </a:lnSpc>
              <a:spcBef>
                <a:spcPts val="375"/>
              </a:spcBef>
              <a:defRPr sz="1050"/>
            </a:lvl3pPr>
            <a:lvl4pPr>
              <a:lnSpc>
                <a:spcPct val="150000"/>
              </a:lnSpc>
              <a:spcBef>
                <a:spcPts val="375"/>
              </a:spcBef>
              <a:defRPr sz="900"/>
            </a:lvl4pPr>
            <a:lvl5pPr>
              <a:lnSpc>
                <a:spcPct val="150000"/>
              </a:lnSpc>
              <a:spcBef>
                <a:spcPts val="375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450" y="3651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38475" y="3651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2450" y="24225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38475" y="24225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2450" y="44799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38475" y="44799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6259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9280C9-9D18-9959-CCD5-CADE0747EB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4607137"/>
            <a:ext cx="30861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050" spc="225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9067" y="1569726"/>
            <a:ext cx="6925866" cy="2651443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1"/>
            <a:ext cx="825222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3600"/>
              <a:t>Click to edit Master title style</a:t>
            </a:r>
            <a:endParaRPr lang="en-US" sz="36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33951" y="1638300"/>
            <a:ext cx="386715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425" y="1638300"/>
            <a:ext cx="386715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832" y="3864355"/>
            <a:ext cx="3868340" cy="49450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pc="225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832" y="4531139"/>
            <a:ext cx="3868340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5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3830" y="3864355"/>
            <a:ext cx="3887391" cy="49450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pc="225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3830" y="4531139"/>
            <a:ext cx="3887391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5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1953" y="6468310"/>
            <a:ext cx="332961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1"/>
            <a:ext cx="825222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3600"/>
              <a:t>Click to edit Master title style</a:t>
            </a:r>
            <a:endParaRPr lang="en-US" sz="36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94" y="3669506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330" y="1624013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6617" y="1623219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190" y="1623219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6381" y="3681412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2192" y="3681412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61953" y="6468310"/>
            <a:ext cx="332961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365132"/>
            <a:ext cx="825222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889" y="1365813"/>
            <a:ext cx="824244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685783" rtl="0" eaLnBrk="1" latinLnBrk="0" hangingPunct="1">
        <a:lnSpc>
          <a:spcPct val="10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1AE55-9DF5-3673-EE3C-D1538B0D66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142DE-4928-26CB-B805-1213F6CB1E9F}"/>
              </a:ext>
            </a:extLst>
          </p:cNvPr>
          <p:cNvSpPr txBox="1"/>
          <p:nvPr/>
        </p:nvSpPr>
        <p:spPr>
          <a:xfrm>
            <a:off x="1525137" y="2191348"/>
            <a:ext cx="60937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rgbClr val="000000"/>
                </a:solidFill>
                <a:latin typeface="Garamond (Headings)"/>
              </a:rPr>
              <a:t>LCD and Keyboard Interfacing</a:t>
            </a:r>
            <a:endParaRPr lang="en-US" sz="3600" b="1" dirty="0">
              <a:latin typeface="Garamond (Headings)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0C56AE-5962-31D1-FBD8-0450966EEB4B}"/>
              </a:ext>
            </a:extLst>
          </p:cNvPr>
          <p:cNvCxnSpPr>
            <a:cxnSpLocks/>
          </p:cNvCxnSpPr>
          <p:nvPr/>
        </p:nvCxnSpPr>
        <p:spPr>
          <a:xfrm flipH="1">
            <a:off x="1842796" y="3391677"/>
            <a:ext cx="5458408" cy="3732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2DBEC-BC0E-9BD3-8A99-6E51477C1C7B}"/>
              </a:ext>
            </a:extLst>
          </p:cNvPr>
          <p:cNvSpPr txBox="1"/>
          <p:nvPr/>
        </p:nvSpPr>
        <p:spPr>
          <a:xfrm>
            <a:off x="2232349" y="3600443"/>
            <a:ext cx="46793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>
                <a:solidFill>
                  <a:srgbClr val="000000"/>
                </a:solidFill>
                <a:latin typeface="Garamond (Headings)"/>
                <a:cs typeface="B Nazanin" panose="00000400000000000000" pitchFamily="2" charset="-78"/>
              </a:rPr>
              <a:t>رابط ال سی دی و صفحه کلید</a:t>
            </a:r>
            <a:endParaRPr lang="en-US" sz="8800" b="1" dirty="0">
              <a:latin typeface="Garamond (Headings)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557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06F171-64F0-C819-1DA1-9131034C1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620"/>
            <a:ext cx="9144000" cy="379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2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68BA62-C694-5414-B10C-D28120576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1486580"/>
            <a:ext cx="83724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0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225FB-55D7-5AFA-A268-D1C3DCBF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238250"/>
            <a:ext cx="83629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AD28E15-D85A-8AC2-27D5-41D2B78FC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6566" y="855027"/>
            <a:ext cx="5910867" cy="51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6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7B3607-89BC-0F07-6F75-F7D304AE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8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A0A741-991B-9603-B6B1-09E015E6B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652"/>
            <a:ext cx="9144000" cy="61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8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8A4021-49A3-6D0C-5E94-C1DA2C16C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2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CE90B-BD15-746E-2DD3-92D7C230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52" y="78141"/>
            <a:ext cx="9150952" cy="51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3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A16EB9-8D16-05BC-D2FA-B17E5A8B8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943100"/>
            <a:ext cx="78295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53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BABE29-F0FD-DF26-F55A-381408234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0" y="79577"/>
            <a:ext cx="5073446" cy="677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2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LCD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F399C-063C-2B57-2666-87190BE8D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771325" y="2904220"/>
            <a:ext cx="4665903" cy="2871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854190-4B7F-F691-FF5F-8070FF4E5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002" y="695325"/>
            <a:ext cx="43529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LCD</a:t>
            </a:r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F328D3-5FCA-3E3B-CC95-CFBB37396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425"/>
            <a:ext cx="4610100" cy="612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730DD4-17E7-7A96-1504-8F16708B0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389" y="1883776"/>
            <a:ext cx="475861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4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CE6A78-D97E-BC16-BE28-02B80EDBE79C}"/>
              </a:ext>
            </a:extLst>
          </p:cNvPr>
          <p:cNvSpPr txBox="1"/>
          <p:nvPr/>
        </p:nvSpPr>
        <p:spPr>
          <a:xfrm>
            <a:off x="-2" y="1052427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send data and commands to LCDs you should do the following steps. Notice that steps 2 and 3 can be repeated many times:</a:t>
            </a:r>
          </a:p>
          <a:p>
            <a:r>
              <a:rPr lang="en-US" dirty="0"/>
              <a:t>1. Initialize the LCD.</a:t>
            </a:r>
          </a:p>
          <a:p>
            <a:r>
              <a:rPr lang="en-US" dirty="0"/>
              <a:t>3. Send the character to be shown on the LCD.</a:t>
            </a:r>
          </a:p>
          <a:p>
            <a:r>
              <a:rPr lang="en-US" dirty="0"/>
              <a:t>2. Send any of the commands from Table 2 to the LCD.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9B678-AB3A-62F2-1D65-8209B1EC6292}"/>
              </a:ext>
            </a:extLst>
          </p:cNvPr>
          <p:cNvSpPr txBox="1"/>
          <p:nvPr/>
        </p:nvSpPr>
        <p:spPr>
          <a:xfrm>
            <a:off x="4572001" y="1052427"/>
            <a:ext cx="457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برای ارسال داده ها و دستورات به </a:t>
            </a:r>
            <a:r>
              <a:rPr lang="en-US" dirty="0"/>
              <a:t>LCD </a:t>
            </a:r>
            <a:r>
              <a:rPr lang="fa-IR" dirty="0"/>
              <a:t>باید مراحل زیر را انجام دهید. توجه داشته باشید که مراحل 2 و 3 را می توان چندین بار تکرار کرد:</a:t>
            </a:r>
          </a:p>
          <a:p>
            <a:pPr algn="r" rtl="1"/>
            <a:r>
              <a:rPr lang="fa-IR" dirty="0"/>
              <a:t>1. ال سی دی را راه اندازی کنید.</a:t>
            </a:r>
          </a:p>
          <a:p>
            <a:pPr algn="r" rtl="1"/>
            <a:r>
              <a:rPr lang="fa-IR" dirty="0"/>
              <a:t>3. کاراکتر را برای نمایش در </a:t>
            </a:r>
            <a:r>
              <a:rPr lang="en-US" dirty="0"/>
              <a:t>LCD </a:t>
            </a:r>
            <a:r>
              <a:rPr lang="fa-IR" dirty="0"/>
              <a:t>ارسال کنید.</a:t>
            </a:r>
          </a:p>
          <a:p>
            <a:pPr algn="r" rtl="1"/>
            <a:r>
              <a:rPr lang="fa-IR" dirty="0"/>
              <a:t>2. هر یک از دستورات جدول 2 را به </a:t>
            </a:r>
            <a:r>
              <a:rPr lang="en-US" dirty="0"/>
              <a:t>LCD </a:t>
            </a:r>
            <a:r>
              <a:rPr lang="fa-IR" dirty="0"/>
              <a:t>ارسال کنید.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FD0886-7A54-FF26-AF04-FE27F0FDB89A}"/>
              </a:ext>
            </a:extLst>
          </p:cNvPr>
          <p:cNvCxnSpPr>
            <a:cxnSpLocks/>
          </p:cNvCxnSpPr>
          <p:nvPr/>
        </p:nvCxnSpPr>
        <p:spPr>
          <a:xfrm>
            <a:off x="4572000" y="963472"/>
            <a:ext cx="0" cy="52133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Sending command and data to LCD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8858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AADF88-C8C7-4987-E64F-FA5627F4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9144001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3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119531-90F1-6A33-BC8A-C04DB4C1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58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3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B91DD-9CBB-9DC6-7B3A-C5F1DB386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23"/>
          <a:stretch/>
        </p:blipFill>
        <p:spPr>
          <a:xfrm>
            <a:off x="279918" y="1"/>
            <a:ext cx="8472196" cy="64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8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F46EBE-FCC6-2391-4A3F-E187EF1C9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9" y="175306"/>
            <a:ext cx="7959014" cy="65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388ED4-6369-F4C2-6A90-7A86207C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588"/>
            <a:ext cx="9144000" cy="35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8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598</TotalTime>
  <Words>162</Words>
  <Application>Microsoft Office PowerPoint</Application>
  <PresentationFormat>On-screen Show (4:3)</PresentationFormat>
  <Paragraphs>32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Garamond (Headings)</vt:lpstr>
      <vt:lpstr>Impact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farzin</dc:creator>
  <cp:lastModifiedBy>farzin</cp:lastModifiedBy>
  <cp:revision>23</cp:revision>
  <dcterms:created xsi:type="dcterms:W3CDTF">2023-06-10T17:44:25Z</dcterms:created>
  <dcterms:modified xsi:type="dcterms:W3CDTF">2023-06-25T14:28:18Z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