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481" r:id="rId5"/>
    <p:sldId id="2485" r:id="rId6"/>
    <p:sldId id="2492" r:id="rId7"/>
    <p:sldId id="2493" r:id="rId8"/>
    <p:sldId id="2494" r:id="rId9"/>
    <p:sldId id="2495" r:id="rId10"/>
    <p:sldId id="2496" r:id="rId11"/>
    <p:sldId id="2500" r:id="rId12"/>
    <p:sldId id="2501" r:id="rId13"/>
    <p:sldId id="2497" r:id="rId14"/>
    <p:sldId id="249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5033" autoAdjust="0"/>
  </p:normalViewPr>
  <p:slideViewPr>
    <p:cSldViewPr snapToGrid="0">
      <p:cViewPr varScale="1">
        <p:scale>
          <a:sx n="65" d="100"/>
          <a:sy n="65" d="100"/>
        </p:scale>
        <p:origin x="53" y="336"/>
      </p:cViewPr>
      <p:guideLst>
        <p:guide orient="horz" pos="1992"/>
        <p:guide pos="288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81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222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929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10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665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80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424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49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342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14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4261" y="5922147"/>
            <a:ext cx="3875485" cy="518795"/>
          </a:xfrm>
        </p:spPr>
        <p:txBody>
          <a:bodyPr>
            <a:noAutofit/>
          </a:bodyPr>
          <a:lstStyle>
            <a:lvl1pPr marL="0" indent="0" algn="ctr">
              <a:buNone/>
              <a:defRPr sz="1350" spc="225">
                <a:solidFill>
                  <a:schemeClr val="tx1"/>
                </a:solidFill>
              </a:defRPr>
            </a:lvl1pPr>
            <a:lvl2pPr marL="342892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28950" y="3608513"/>
            <a:ext cx="30861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350" cap="all" baseline="0"/>
            </a:lvl1pPr>
          </a:lstStyle>
          <a:p>
            <a:r>
              <a:rPr lang="en-US" spc="225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127" y="2445640"/>
            <a:ext cx="8617744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750"/>
              </a:spcBef>
              <a:defRPr sz="3000" cap="all" spc="225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" y="0"/>
            <a:ext cx="4062413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1953" y="6468310"/>
            <a:ext cx="332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3" y="1661167"/>
            <a:ext cx="3484685" cy="221858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8661953" y="6468310"/>
            <a:ext cx="332961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z="900" smtClean="0"/>
              <a:pPr/>
              <a:t>‹#›</a:t>
            </a:fld>
            <a:endParaRPr lang="en-US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12037"/>
            <a:ext cx="4422914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750"/>
              </a:spcBef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80285" y="6303970"/>
            <a:ext cx="2261235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26777" y="1660810"/>
            <a:ext cx="8090453" cy="830649"/>
          </a:xfrm>
        </p:spPr>
        <p:txBody>
          <a:bodyPr>
            <a:noAutofit/>
          </a:bodyPr>
          <a:lstStyle/>
          <a:p>
            <a:r>
              <a:rPr lang="en-US" sz="3000" spc="225"/>
              <a:t>Click to edit Master title style</a:t>
            </a:r>
            <a:endParaRPr lang="en-US" sz="3000" spc="225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4261" y="5137999"/>
            <a:ext cx="3875485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350" spc="225">
                <a:solidFill>
                  <a:schemeClr val="tx1"/>
                </a:solidFill>
              </a:defRPr>
            </a:lvl1pPr>
            <a:lvl2pPr marL="342892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146" y="3903126"/>
            <a:ext cx="2298501" cy="518795"/>
          </a:xfrm>
        </p:spPr>
        <p:txBody>
          <a:bodyPr>
            <a:noAutofit/>
          </a:bodyPr>
          <a:lstStyle>
            <a:lvl1pPr marL="0" indent="0" algn="ctr">
              <a:buNone/>
              <a:defRPr sz="1350" spc="225">
                <a:solidFill>
                  <a:schemeClr val="tx1"/>
                </a:solidFill>
              </a:defRPr>
            </a:lvl1pPr>
            <a:lvl2pPr marL="342892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2750" y="3893335"/>
            <a:ext cx="2298501" cy="518795"/>
          </a:xfrm>
        </p:spPr>
        <p:txBody>
          <a:bodyPr>
            <a:noAutofit/>
          </a:bodyPr>
          <a:lstStyle>
            <a:lvl1pPr marL="0" indent="0" algn="ctr">
              <a:buNone/>
              <a:defRPr sz="1350" spc="225">
                <a:solidFill>
                  <a:schemeClr val="tx1"/>
                </a:solidFill>
              </a:defRPr>
            </a:lvl1pPr>
            <a:lvl2pPr marL="342892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4354" y="3903126"/>
            <a:ext cx="2298501" cy="518795"/>
          </a:xfrm>
        </p:spPr>
        <p:txBody>
          <a:bodyPr>
            <a:noAutofit/>
          </a:bodyPr>
          <a:lstStyle>
            <a:lvl1pPr marL="0" indent="0" algn="ctr">
              <a:buNone/>
              <a:defRPr sz="1350" spc="225">
                <a:solidFill>
                  <a:schemeClr val="tx1"/>
                </a:solidFill>
              </a:defRPr>
            </a:lvl1pPr>
            <a:lvl2pPr marL="342892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316076" y="3098985"/>
            <a:ext cx="54864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4297680" y="3098985"/>
            <a:ext cx="54864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7279284" y="3098985"/>
            <a:ext cx="54864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1614" y="642934"/>
            <a:ext cx="363474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750"/>
              </a:spcBef>
              <a:defRPr sz="405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01615" y="2078875"/>
            <a:ext cx="3086100" cy="3798888"/>
          </a:xfrm>
        </p:spPr>
        <p:txBody>
          <a:bodyPr>
            <a:noAutofit/>
          </a:bodyPr>
          <a:lstStyle>
            <a:lvl1pPr marL="0" indent="0">
              <a:buNone/>
              <a:defRPr sz="1350" spc="225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01617" y="6303970"/>
            <a:ext cx="2261235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69154" y="1546140"/>
            <a:ext cx="301752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050" spc="225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" y="0"/>
            <a:ext cx="4062413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1953" y="6468310"/>
            <a:ext cx="332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3" y="2799619"/>
            <a:ext cx="3484685" cy="221858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8661953" y="6468310"/>
            <a:ext cx="332961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z="900" smtClean="0"/>
              <a:pPr/>
              <a:t>‹#›</a:t>
            </a:fld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12037"/>
            <a:ext cx="4422914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750"/>
              </a:spcBef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1" y="2262878"/>
            <a:ext cx="3938588" cy="1661297"/>
          </a:xfrm>
        </p:spPr>
        <p:txBody>
          <a:bodyPr anchor="b"/>
          <a:lstStyle>
            <a:lvl1pPr algn="l">
              <a:defRPr sz="4500" spc="225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1" y="4378141"/>
            <a:ext cx="3938588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all" spc="450" baseline="0">
                <a:solidFill>
                  <a:schemeClr val="bg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4211" y="365132"/>
            <a:ext cx="3014042" cy="573989"/>
          </a:xfrm>
        </p:spPr>
        <p:txBody>
          <a:bodyPr lIns="0" rIns="0">
            <a:noAutofit/>
          </a:bodyPr>
          <a:lstStyle>
            <a:lvl1pPr algn="l">
              <a:defRPr sz="2400" spc="225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211" y="1263841"/>
            <a:ext cx="301404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375"/>
              </a:spcBef>
              <a:defRPr sz="1200"/>
            </a:lvl1pPr>
            <a:lvl2pPr>
              <a:lnSpc>
                <a:spcPct val="150000"/>
              </a:lnSpc>
              <a:spcBef>
                <a:spcPts val="375"/>
              </a:spcBef>
              <a:defRPr sz="1050"/>
            </a:lvl2pPr>
            <a:lvl3pPr>
              <a:lnSpc>
                <a:spcPct val="150000"/>
              </a:lnSpc>
              <a:spcBef>
                <a:spcPts val="375"/>
              </a:spcBef>
              <a:defRPr sz="1050"/>
            </a:lvl3pPr>
            <a:lvl4pPr>
              <a:lnSpc>
                <a:spcPct val="150000"/>
              </a:lnSpc>
              <a:spcBef>
                <a:spcPts val="375"/>
              </a:spcBef>
              <a:defRPr sz="900"/>
            </a:lvl4pPr>
            <a:lvl5pPr>
              <a:lnSpc>
                <a:spcPct val="150000"/>
              </a:lnSpc>
              <a:spcBef>
                <a:spcPts val="375"/>
              </a:spcBef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1953" y="6468310"/>
            <a:ext cx="33296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2450" y="365132"/>
            <a:ext cx="22479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38475" y="365132"/>
            <a:ext cx="22479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2450" y="2422532"/>
            <a:ext cx="22479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38475" y="2422532"/>
            <a:ext cx="22479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52450" y="4479932"/>
            <a:ext cx="22479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38475" y="4479932"/>
            <a:ext cx="22479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36259" y="6303970"/>
            <a:ext cx="2261235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29280C9-9D18-9959-CCD5-CADE0747EBE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57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50" y="4607137"/>
            <a:ext cx="30861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050" spc="225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9067" y="1569726"/>
            <a:ext cx="6925866" cy="2651443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91" y="1"/>
            <a:ext cx="825222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3600"/>
              <a:t>Click to edit Master title style</a:t>
            </a:r>
            <a:endParaRPr lang="en-US" sz="36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33951" y="1638300"/>
            <a:ext cx="386715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2425" y="1638300"/>
            <a:ext cx="386715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832" y="3864355"/>
            <a:ext cx="3868340" cy="49450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pc="225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1832" y="4531139"/>
            <a:ext cx="3868340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05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23830" y="3864355"/>
            <a:ext cx="3887391" cy="49450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pc="225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23830" y="4531139"/>
            <a:ext cx="3887391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05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1953" y="6468310"/>
            <a:ext cx="332961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91" y="1"/>
            <a:ext cx="825222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3600"/>
              <a:t>Click to edit Master title style</a:t>
            </a:r>
            <a:endParaRPr lang="en-US" sz="36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94" y="3669506"/>
            <a:ext cx="2331245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1800" spc="225"/>
            </a:lvl1pPr>
            <a:lvl2pPr marL="514337" indent="-171446">
              <a:buFont typeface="Wingdings" panose="05000000000000000000" pitchFamily="2" charset="2"/>
              <a:buChar char="§"/>
              <a:defRPr/>
            </a:lvl2pPr>
            <a:lvl3pPr marL="857228" indent="-171446">
              <a:buFont typeface="Wingdings" panose="05000000000000000000" pitchFamily="2" charset="2"/>
              <a:buChar char="§"/>
              <a:defRPr/>
            </a:lvl3pPr>
            <a:lvl4pPr marL="1200120" indent="-171446">
              <a:buFont typeface="Wingdings" panose="05000000000000000000" pitchFamily="2" charset="2"/>
              <a:buChar char="§"/>
              <a:defRPr/>
            </a:lvl4pPr>
            <a:lvl5pPr marL="1543012" indent="-17144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0330" y="1624013"/>
            <a:ext cx="2331244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06617" y="1623219"/>
            <a:ext cx="2331244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2190" y="1623219"/>
            <a:ext cx="2331244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06381" y="3681412"/>
            <a:ext cx="2331245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1800" spc="225"/>
            </a:lvl1pPr>
            <a:lvl2pPr marL="514337" indent="-171446">
              <a:buFont typeface="Wingdings" panose="05000000000000000000" pitchFamily="2" charset="2"/>
              <a:buChar char="§"/>
              <a:defRPr/>
            </a:lvl2pPr>
            <a:lvl3pPr marL="857228" indent="-171446">
              <a:buFont typeface="Wingdings" panose="05000000000000000000" pitchFamily="2" charset="2"/>
              <a:buChar char="§"/>
              <a:defRPr/>
            </a:lvl3pPr>
            <a:lvl4pPr marL="1200120" indent="-171446">
              <a:buFont typeface="Wingdings" panose="05000000000000000000" pitchFamily="2" charset="2"/>
              <a:buChar char="§"/>
              <a:defRPr/>
            </a:lvl4pPr>
            <a:lvl5pPr marL="1543012" indent="-17144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2192" y="3681412"/>
            <a:ext cx="2331245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1800" spc="225"/>
            </a:lvl1pPr>
            <a:lvl2pPr marL="514337" indent="-171446">
              <a:buFont typeface="Wingdings" panose="05000000000000000000" pitchFamily="2" charset="2"/>
              <a:buChar char="§"/>
              <a:defRPr/>
            </a:lvl2pPr>
            <a:lvl3pPr marL="857228" indent="-171446">
              <a:buFont typeface="Wingdings" panose="05000000000000000000" pitchFamily="2" charset="2"/>
              <a:buChar char="§"/>
              <a:defRPr/>
            </a:lvl3pPr>
            <a:lvl4pPr marL="1200120" indent="-171446">
              <a:buFont typeface="Wingdings" panose="05000000000000000000" pitchFamily="2" charset="2"/>
              <a:buChar char="§"/>
              <a:defRPr/>
            </a:lvl4pPr>
            <a:lvl5pPr marL="1543012" indent="-17144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61953" y="6468310"/>
            <a:ext cx="332961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91" y="365132"/>
            <a:ext cx="825222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5889" y="1365813"/>
            <a:ext cx="824244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1953" y="6468310"/>
            <a:ext cx="332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685783" rtl="0" eaLnBrk="1" latinLnBrk="0" hangingPunct="1">
        <a:lnSpc>
          <a:spcPct val="10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51AE55-9DF5-3673-EE3C-D1538B0D66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A142DE-4928-26CB-B805-1213F6CB1E9F}"/>
              </a:ext>
            </a:extLst>
          </p:cNvPr>
          <p:cNvSpPr txBox="1"/>
          <p:nvPr/>
        </p:nvSpPr>
        <p:spPr>
          <a:xfrm>
            <a:off x="1525137" y="3105834"/>
            <a:ext cx="6093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baseline="0" dirty="0">
                <a:solidFill>
                  <a:srgbClr val="000000"/>
                </a:solidFill>
                <a:latin typeface="Garamond (Headings)"/>
              </a:rPr>
              <a:t>ADC &amp; DAC</a:t>
            </a:r>
            <a:endParaRPr lang="en-US" sz="3600" b="1" dirty="0">
              <a:latin typeface="Garamond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315579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40095-573C-D03D-A64A-5FA43A887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3BFE25-56AA-538E-0708-7BC8AC2A7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4" y="190143"/>
            <a:ext cx="6610350" cy="828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25B8DA-8333-16FD-2829-D9D2DA046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6" y="946853"/>
            <a:ext cx="84677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4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70DC05-C7D9-4687-FD40-4AE0557C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999" cy="466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405F128-2034-6EB8-54BC-FCD86416C360}"/>
              </a:ext>
            </a:extLst>
          </p:cNvPr>
          <p:cNvSpPr txBox="1"/>
          <p:nvPr/>
        </p:nvSpPr>
        <p:spPr>
          <a:xfrm>
            <a:off x="2286000" y="18516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baseline="0" dirty="0">
                <a:solidFill>
                  <a:srgbClr val="2A1A00"/>
                </a:solidFill>
                <a:latin typeface="Impact" panose="020B0806030902050204" pitchFamily="34" charset="0"/>
              </a:rPr>
              <a:t>ADC</a:t>
            </a:r>
            <a:endParaRPr lang="en-US" sz="4800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276C2D5F-A95C-2629-3BD0-D14DD6405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8715" y="1223635"/>
            <a:ext cx="7705725" cy="1962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E63D84-7E2B-F854-6801-A89346546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715" y="3453384"/>
            <a:ext cx="77819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4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405F128-2034-6EB8-54BC-FCD86416C360}"/>
              </a:ext>
            </a:extLst>
          </p:cNvPr>
          <p:cNvSpPr txBox="1"/>
          <p:nvPr/>
        </p:nvSpPr>
        <p:spPr>
          <a:xfrm>
            <a:off x="2286000" y="18516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baseline="0" dirty="0">
                <a:solidFill>
                  <a:srgbClr val="2A1A00"/>
                </a:solidFill>
                <a:latin typeface="Impact" panose="020B0806030902050204" pitchFamily="34" charset="0"/>
              </a:rPr>
              <a:t>ADC Characteristics</a:t>
            </a:r>
            <a:endParaRPr lang="en-US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313A9C-868A-2BEA-3136-0F85A03AA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063" y="944410"/>
            <a:ext cx="6979227" cy="2182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21EB4A-4F89-70D4-63C0-45957EAAD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560" y="3126501"/>
            <a:ext cx="6927273" cy="281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3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405F128-2034-6EB8-54BC-FCD86416C360}"/>
              </a:ext>
            </a:extLst>
          </p:cNvPr>
          <p:cNvSpPr txBox="1"/>
          <p:nvPr/>
        </p:nvSpPr>
        <p:spPr>
          <a:xfrm>
            <a:off x="2286000" y="18516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baseline="0" dirty="0">
                <a:solidFill>
                  <a:srgbClr val="2A1A00"/>
                </a:solidFill>
                <a:latin typeface="Impact" panose="020B0806030902050204" pitchFamily="34" charset="0"/>
              </a:rPr>
              <a:t>ADC Output</a:t>
            </a:r>
            <a:endParaRPr lang="en-US" sz="4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C535CE-1374-C410-E7D7-C7D58B6DE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8" y="4184487"/>
            <a:ext cx="2814467" cy="988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F34C24-6BC7-53E5-1AD8-7EF3FB1DC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6831"/>
            <a:ext cx="9144000" cy="346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7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405F128-2034-6EB8-54BC-FCD86416C360}"/>
              </a:ext>
            </a:extLst>
          </p:cNvPr>
          <p:cNvSpPr txBox="1"/>
          <p:nvPr/>
        </p:nvSpPr>
        <p:spPr>
          <a:xfrm>
            <a:off x="2286000" y="18516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baseline="0" dirty="0">
                <a:solidFill>
                  <a:srgbClr val="2A1A00"/>
                </a:solidFill>
                <a:latin typeface="Impact" panose="020B0806030902050204" pitchFamily="34" charset="0"/>
              </a:rPr>
              <a:t>Parallel ADC</a:t>
            </a:r>
            <a:endParaRPr lang="en-US" sz="48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8EEBA1A-7983-D2CD-1F85-B4226CCC1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" y="948857"/>
            <a:ext cx="9144000" cy="446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6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405F128-2034-6EB8-54BC-FCD86416C360}"/>
              </a:ext>
            </a:extLst>
          </p:cNvPr>
          <p:cNvSpPr txBox="1"/>
          <p:nvPr/>
        </p:nvSpPr>
        <p:spPr>
          <a:xfrm>
            <a:off x="2286000" y="18516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baseline="0" dirty="0">
                <a:solidFill>
                  <a:srgbClr val="2A1A00"/>
                </a:solidFill>
                <a:latin typeface="Impact" panose="020B0806030902050204" pitchFamily="34" charset="0"/>
              </a:rPr>
              <a:t>Serial ADC</a:t>
            </a:r>
            <a:endParaRPr lang="en-US" sz="4800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840DFD71-8704-81E9-9A74-66860DC5D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8070"/>
            <a:ext cx="9144000" cy="469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3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21F479-8367-BDBF-A326-97F4D63A7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98920"/>
            <a:ext cx="9144000" cy="342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03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8E60DD-98AF-CCEA-B7D8-731D7FD9E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74511"/>
            <a:ext cx="9143999" cy="335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18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BB179E06-F9E8-5C7D-5131-0309AF837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185766"/>
            <a:ext cx="9144000" cy="36776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C026E2-BADD-DB13-974C-67449334A5F4}"/>
              </a:ext>
            </a:extLst>
          </p:cNvPr>
          <p:cNvSpPr txBox="1"/>
          <p:nvPr/>
        </p:nvSpPr>
        <p:spPr>
          <a:xfrm>
            <a:off x="2286000" y="15946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u="none" strike="noStrike" baseline="0" dirty="0">
                <a:solidFill>
                  <a:srgbClr val="2A1A00"/>
                </a:solidFill>
                <a:latin typeface="Impact" panose="020B0806030902050204" pitchFamily="34" charset="0"/>
              </a:rPr>
              <a:t>DAC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32966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609</TotalTime>
  <Words>24</Words>
  <Application>Microsoft Office PowerPoint</Application>
  <PresentationFormat>On-screen Show (4:3)</PresentationFormat>
  <Paragraphs>18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Garamond (Headings)</vt:lpstr>
      <vt:lpstr>Impact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farzin</dc:creator>
  <cp:lastModifiedBy>farzin</cp:lastModifiedBy>
  <cp:revision>25</cp:revision>
  <dcterms:created xsi:type="dcterms:W3CDTF">2023-06-10T17:44:25Z</dcterms:created>
  <dcterms:modified xsi:type="dcterms:W3CDTF">2023-06-27T08:09:38Z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