
<file path=[Content_Types].xml><?xml version="1.0" encoding="utf-8"?>
<Types xmlns="http://schemas.openxmlformats.org/package/2006/content-types">
  <Default Extension="emf" ContentType="image/x-emf"/>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481" r:id="rId5"/>
    <p:sldId id="2480" r:id="rId6"/>
    <p:sldId id="2482" r:id="rId7"/>
    <p:sldId id="2483" r:id="rId8"/>
    <p:sldId id="2484" r:id="rId9"/>
    <p:sldId id="2485" r:id="rId10"/>
    <p:sldId id="2486" r:id="rId11"/>
    <p:sldId id="2487" r:id="rId12"/>
    <p:sldId id="2488" r:id="rId13"/>
    <p:sldId id="2489" r:id="rId14"/>
    <p:sldId id="2490" r:id="rId15"/>
    <p:sldId id="249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288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2" d="100"/>
          <a:sy n="82" d="100"/>
        </p:scale>
        <p:origin x="1502" y="72"/>
      </p:cViewPr>
      <p:guideLst>
        <p:guide orient="horz" pos="1992"/>
        <p:guide pos="288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6/15/2023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6/15/2023</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a:t>
            </a:fld>
            <a:endParaRPr lang="en-US" dirty="0"/>
          </a:p>
        </p:txBody>
      </p:sp>
    </p:spTree>
    <p:extLst>
      <p:ext uri="{BB962C8B-B14F-4D97-AF65-F5344CB8AC3E}">
        <p14:creationId xmlns:p14="http://schemas.microsoft.com/office/powerpoint/2010/main" val="1867733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12</a:t>
            </a:fld>
            <a:endParaRPr lang="en-US" dirty="0"/>
          </a:p>
        </p:txBody>
      </p:sp>
    </p:spTree>
    <p:extLst>
      <p:ext uri="{BB962C8B-B14F-4D97-AF65-F5344CB8AC3E}">
        <p14:creationId xmlns:p14="http://schemas.microsoft.com/office/powerpoint/2010/main" val="2327183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2785019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2786141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a:t>
            </a:fld>
            <a:endParaRPr lang="en-US" dirty="0"/>
          </a:p>
        </p:txBody>
      </p:sp>
    </p:spTree>
    <p:extLst>
      <p:ext uri="{BB962C8B-B14F-4D97-AF65-F5344CB8AC3E}">
        <p14:creationId xmlns:p14="http://schemas.microsoft.com/office/powerpoint/2010/main" val="873261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a:t>
            </a:fld>
            <a:endParaRPr lang="en-US" dirty="0"/>
          </a:p>
        </p:txBody>
      </p:sp>
    </p:spTree>
    <p:extLst>
      <p:ext uri="{BB962C8B-B14F-4D97-AF65-F5344CB8AC3E}">
        <p14:creationId xmlns:p14="http://schemas.microsoft.com/office/powerpoint/2010/main" val="2192929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8</a:t>
            </a:fld>
            <a:endParaRPr lang="en-US" dirty="0"/>
          </a:p>
        </p:txBody>
      </p:sp>
    </p:spTree>
    <p:extLst>
      <p:ext uri="{BB962C8B-B14F-4D97-AF65-F5344CB8AC3E}">
        <p14:creationId xmlns:p14="http://schemas.microsoft.com/office/powerpoint/2010/main" val="976595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9</a:t>
            </a:fld>
            <a:endParaRPr lang="en-US" dirty="0"/>
          </a:p>
        </p:txBody>
      </p:sp>
    </p:spTree>
    <p:extLst>
      <p:ext uri="{BB962C8B-B14F-4D97-AF65-F5344CB8AC3E}">
        <p14:creationId xmlns:p14="http://schemas.microsoft.com/office/powerpoint/2010/main" val="868426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10</a:t>
            </a:fld>
            <a:endParaRPr lang="en-US" dirty="0"/>
          </a:p>
        </p:txBody>
      </p:sp>
    </p:spTree>
    <p:extLst>
      <p:ext uri="{BB962C8B-B14F-4D97-AF65-F5344CB8AC3E}">
        <p14:creationId xmlns:p14="http://schemas.microsoft.com/office/powerpoint/2010/main" val="2678887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11</a:t>
            </a:fld>
            <a:endParaRPr lang="en-US" dirty="0"/>
          </a:p>
        </p:txBody>
      </p:sp>
    </p:spTree>
    <p:extLst>
      <p:ext uri="{BB962C8B-B14F-4D97-AF65-F5344CB8AC3E}">
        <p14:creationId xmlns:p14="http://schemas.microsoft.com/office/powerpoint/2010/main" val="1024247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9144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2634261" y="5922147"/>
            <a:ext cx="3875485" cy="518795"/>
          </a:xfrm>
        </p:spPr>
        <p:txBody>
          <a:bodyPr>
            <a:noAutofit/>
          </a:bodyPr>
          <a:lstStyle>
            <a:lvl1pPr marL="0" indent="0" algn="ctr">
              <a:buNone/>
              <a:defRPr sz="1350" spc="225">
                <a:solidFill>
                  <a:schemeClr val="tx1"/>
                </a:solidFill>
              </a:defRPr>
            </a:lvl1pPr>
            <a:lvl2pPr marL="342892"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3028950" y="3608513"/>
            <a:ext cx="30861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350" cap="all" baseline="0"/>
            </a:lvl1pPr>
          </a:lstStyle>
          <a:p>
            <a:r>
              <a:rPr lang="en-US" spc="225"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263127" y="2445640"/>
            <a:ext cx="8617744" cy="823913"/>
          </a:xfrm>
        </p:spPr>
        <p:txBody>
          <a:bodyPr>
            <a:noAutofit/>
          </a:bodyPr>
          <a:lstStyle>
            <a:lvl1pPr>
              <a:lnSpc>
                <a:spcPct val="150000"/>
              </a:lnSpc>
              <a:spcBef>
                <a:spcPts val="750"/>
              </a:spcBef>
              <a:defRPr sz="3000" cap="all" spc="225"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3" y="0"/>
            <a:ext cx="4062413"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8661953" y="6468310"/>
            <a:ext cx="332961"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4572003" y="1661167"/>
            <a:ext cx="3484685" cy="2218585"/>
          </a:xfrm>
        </p:spPr>
        <p:txBody>
          <a:bodyPr>
            <a:noAutofit/>
          </a:bodyPr>
          <a:lstStyle>
            <a:lvl1pPr marL="0" indent="0">
              <a:lnSpc>
                <a:spcPct val="100000"/>
              </a:lnSpc>
              <a:buNone/>
              <a:defRPr/>
            </a:lvl1pPr>
          </a:lstStyle>
          <a:p>
            <a:pPr marL="0" indent="0">
              <a:lnSpc>
                <a:spcPct val="100000"/>
              </a:lnSpc>
              <a:buNone/>
            </a:pPr>
            <a:r>
              <a:rPr lang="en-US" sz="12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8661953" y="6468310"/>
            <a:ext cx="332961" cy="365125"/>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z="900" smtClean="0"/>
              <a:pPr/>
              <a:t>‹#›</a:t>
            </a:fld>
            <a:endParaRPr lang="en-US" sz="900"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4572001" y="612037"/>
            <a:ext cx="4422914" cy="884238"/>
          </a:xfrm>
        </p:spPr>
        <p:txBody>
          <a:bodyPr lIns="91440" rIns="91440" anchor="t">
            <a:noAutofit/>
          </a:bodyPr>
          <a:lstStyle>
            <a:lvl1pPr algn="l">
              <a:lnSpc>
                <a:spcPct val="150000"/>
              </a:lnSpc>
              <a:spcBef>
                <a:spcPts val="750"/>
              </a:spcBef>
              <a:defRPr sz="24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4580285" y="6303970"/>
            <a:ext cx="2261235"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9144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526777" y="1660810"/>
            <a:ext cx="8090453" cy="830649"/>
          </a:xfrm>
        </p:spPr>
        <p:txBody>
          <a:bodyPr>
            <a:noAutofit/>
          </a:bodyPr>
          <a:lstStyle/>
          <a:p>
            <a:r>
              <a:rPr lang="en-US" sz="3000" spc="225"/>
              <a:t>Click to edit Master title style</a:t>
            </a:r>
            <a:endParaRPr lang="en-US" sz="3000" spc="225"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2634261" y="5137999"/>
            <a:ext cx="3875485"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350" spc="225">
                <a:solidFill>
                  <a:schemeClr val="tx1"/>
                </a:solidFill>
              </a:defRPr>
            </a:lvl1pPr>
            <a:lvl2pPr marL="342892"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441146" y="3903126"/>
            <a:ext cx="2298501" cy="518795"/>
          </a:xfrm>
        </p:spPr>
        <p:txBody>
          <a:bodyPr>
            <a:noAutofit/>
          </a:bodyPr>
          <a:lstStyle>
            <a:lvl1pPr marL="0" indent="0" algn="ctr">
              <a:buNone/>
              <a:defRPr sz="1350" spc="225">
                <a:solidFill>
                  <a:schemeClr val="tx1"/>
                </a:solidFill>
              </a:defRPr>
            </a:lvl1pPr>
            <a:lvl2pPr marL="342892"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3422750" y="3893335"/>
            <a:ext cx="2298501" cy="518795"/>
          </a:xfrm>
        </p:spPr>
        <p:txBody>
          <a:bodyPr>
            <a:noAutofit/>
          </a:bodyPr>
          <a:lstStyle>
            <a:lvl1pPr marL="0" indent="0" algn="ctr">
              <a:buNone/>
              <a:defRPr sz="1350" spc="225">
                <a:solidFill>
                  <a:schemeClr val="tx1"/>
                </a:solidFill>
              </a:defRPr>
            </a:lvl1pPr>
            <a:lvl2pPr marL="342892"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6404354" y="3903126"/>
            <a:ext cx="2298501" cy="518795"/>
          </a:xfrm>
        </p:spPr>
        <p:txBody>
          <a:bodyPr>
            <a:noAutofit/>
          </a:bodyPr>
          <a:lstStyle>
            <a:lvl1pPr marL="0" indent="0" algn="ctr">
              <a:buNone/>
              <a:defRPr sz="1350" spc="225">
                <a:solidFill>
                  <a:schemeClr val="tx1"/>
                </a:solidFill>
              </a:defRPr>
            </a:lvl1pPr>
            <a:lvl2pPr marL="342892"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316076" y="3098985"/>
            <a:ext cx="54864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4297680" y="3098985"/>
            <a:ext cx="54864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7279284" y="3098985"/>
            <a:ext cx="54864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413867" y="892178"/>
            <a:ext cx="6316266" cy="1325563"/>
          </a:xfrm>
        </p:spPr>
        <p:txBody>
          <a:bodyPr>
            <a:normAutofit/>
          </a:bodyPr>
          <a:lstStyle>
            <a:lvl1pPr algn="ctr">
              <a:defRPr lang="en-US" sz="2100" kern="1200" cap="all" spc="113"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932329" y="2776936"/>
            <a:ext cx="2161856" cy="823912"/>
          </a:xfrm>
        </p:spPr>
        <p:txBody>
          <a:bodyPr anchor="b">
            <a:noAutofit/>
          </a:bodyPr>
          <a:lstStyle>
            <a:lvl1pPr marL="0" indent="0">
              <a:buNone/>
              <a:defRPr lang="en-US" sz="1500" kern="1200" cap="all"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932329" y="3834607"/>
            <a:ext cx="2161856" cy="1997867"/>
          </a:xfrm>
        </p:spPr>
        <p:txBody>
          <a:bodyPr>
            <a:normAutofit/>
          </a:bodyPr>
          <a:lstStyle>
            <a:lvl1pPr marL="0" indent="0">
              <a:lnSpc>
                <a:spcPct val="100000"/>
              </a:lnSpc>
              <a:buNone/>
              <a:defRPr sz="1050" spc="38" baseline="0"/>
            </a:lvl1pPr>
            <a:lvl2pPr marL="342900" indent="0">
              <a:lnSpc>
                <a:spcPct val="100000"/>
              </a:lnSpc>
              <a:buNone/>
              <a:defRPr sz="1050" spc="38" baseline="0"/>
            </a:lvl2pPr>
            <a:lvl3pPr marL="685800" indent="0">
              <a:lnSpc>
                <a:spcPct val="100000"/>
              </a:lnSpc>
              <a:buNone/>
              <a:defRPr sz="1050" spc="38" baseline="0"/>
            </a:lvl3pPr>
            <a:lvl4pPr marL="1028700" indent="0">
              <a:lnSpc>
                <a:spcPct val="100000"/>
              </a:lnSpc>
              <a:buNone/>
              <a:defRPr sz="1050" spc="38" baseline="0"/>
            </a:lvl4pPr>
            <a:lvl5pPr marL="1371600" indent="0">
              <a:lnSpc>
                <a:spcPct val="100000"/>
              </a:lnSpc>
              <a:buNone/>
              <a:defRPr sz="1050" spc="38"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485749" y="2776936"/>
            <a:ext cx="2172503" cy="823912"/>
          </a:xfrm>
        </p:spPr>
        <p:txBody>
          <a:bodyPr anchor="b">
            <a:noAutofit/>
          </a:bodyPr>
          <a:lstStyle>
            <a:lvl1pPr marL="0" indent="0">
              <a:buNone/>
              <a:defRPr lang="en-US" sz="1500" kern="1200" cap="all"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75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485749" y="3834607"/>
            <a:ext cx="2172503" cy="1997867"/>
          </a:xfrm>
        </p:spPr>
        <p:txBody>
          <a:bodyPr>
            <a:normAutofit/>
          </a:bodyPr>
          <a:lstStyle>
            <a:lvl1pPr marL="0" indent="0">
              <a:lnSpc>
                <a:spcPct val="100000"/>
              </a:lnSpc>
              <a:buNone/>
              <a:defRPr sz="1050" spc="38" baseline="0"/>
            </a:lvl1pPr>
            <a:lvl2pPr marL="342900" indent="0">
              <a:lnSpc>
                <a:spcPct val="100000"/>
              </a:lnSpc>
              <a:buNone/>
              <a:defRPr sz="1050" spc="38" baseline="0"/>
            </a:lvl2pPr>
            <a:lvl3pPr marL="685800" indent="0">
              <a:lnSpc>
                <a:spcPct val="100000"/>
              </a:lnSpc>
              <a:buNone/>
              <a:defRPr sz="1050" spc="38" baseline="0"/>
            </a:lvl3pPr>
            <a:lvl4pPr marL="1028700" indent="0">
              <a:lnSpc>
                <a:spcPct val="100000"/>
              </a:lnSpc>
              <a:buNone/>
              <a:defRPr sz="1050" spc="38" baseline="0"/>
            </a:lvl4pPr>
            <a:lvl5pPr marL="1371600" indent="0">
              <a:lnSpc>
                <a:spcPct val="100000"/>
              </a:lnSpc>
              <a:buNone/>
              <a:defRPr sz="1050" spc="38"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928688"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1678782"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049816" y="2776936"/>
            <a:ext cx="2161856" cy="823912"/>
          </a:xfrm>
        </p:spPr>
        <p:txBody>
          <a:bodyPr anchor="b">
            <a:noAutofit/>
          </a:bodyPr>
          <a:lstStyle>
            <a:lvl1pPr marL="0" indent="0">
              <a:buNone/>
              <a:defRPr lang="en-US" sz="1500" kern="1200" cap="all"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049816" y="3834607"/>
            <a:ext cx="2161856" cy="1997867"/>
          </a:xfrm>
        </p:spPr>
        <p:txBody>
          <a:bodyPr>
            <a:normAutofit/>
          </a:bodyPr>
          <a:lstStyle>
            <a:lvl1pPr marL="0" indent="0">
              <a:lnSpc>
                <a:spcPct val="100000"/>
              </a:lnSpc>
              <a:buNone/>
              <a:defRPr sz="1050" spc="38" baseline="0"/>
            </a:lvl1pPr>
            <a:lvl2pPr marL="342900" indent="0">
              <a:lnSpc>
                <a:spcPct val="100000"/>
              </a:lnSpc>
              <a:buNone/>
              <a:defRPr sz="1050" spc="38" baseline="0"/>
            </a:lvl2pPr>
            <a:lvl3pPr marL="685800" indent="0">
              <a:lnSpc>
                <a:spcPct val="100000"/>
              </a:lnSpc>
              <a:buNone/>
              <a:defRPr sz="1050" spc="38" baseline="0"/>
            </a:lvl3pPr>
            <a:lvl4pPr marL="1028700" indent="0">
              <a:lnSpc>
                <a:spcPct val="100000"/>
              </a:lnSpc>
              <a:buNone/>
              <a:defRPr sz="1050" spc="38" baseline="0"/>
            </a:lvl4pPr>
            <a:lvl5pPr marL="1371600" indent="0">
              <a:lnSpc>
                <a:spcPct val="100000"/>
              </a:lnSpc>
              <a:buNone/>
              <a:defRPr sz="1050" spc="38"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675"/>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675"/>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675"/>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12170159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4572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5301614" y="642934"/>
            <a:ext cx="3634740" cy="1435947"/>
          </a:xfrm>
        </p:spPr>
        <p:txBody>
          <a:bodyPr anchor="t">
            <a:noAutofit/>
          </a:bodyPr>
          <a:lstStyle>
            <a:lvl1pPr algn="l">
              <a:lnSpc>
                <a:spcPct val="150000"/>
              </a:lnSpc>
              <a:spcBef>
                <a:spcPts val="750"/>
              </a:spcBef>
              <a:defRPr sz="405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5301615" y="2078875"/>
            <a:ext cx="3086100" cy="3798888"/>
          </a:xfrm>
        </p:spPr>
        <p:txBody>
          <a:bodyPr>
            <a:noAutofit/>
          </a:bodyPr>
          <a:lstStyle>
            <a:lvl1pPr marL="0" indent="0">
              <a:buNone/>
              <a:defRPr sz="1350" spc="225"/>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5301617" y="6303970"/>
            <a:ext cx="2261235"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4669154" y="1546140"/>
            <a:ext cx="301752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050" spc="225"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3" y="0"/>
            <a:ext cx="4062413"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8661953" y="6468310"/>
            <a:ext cx="332961"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4572003" y="2799619"/>
            <a:ext cx="3484685" cy="2218585"/>
          </a:xfrm>
        </p:spPr>
        <p:txBody>
          <a:bodyPr>
            <a:noAutofit/>
          </a:bodyPr>
          <a:lstStyle>
            <a:lvl1pPr marL="0" indent="0">
              <a:lnSpc>
                <a:spcPct val="100000"/>
              </a:lnSpc>
              <a:buNone/>
              <a:defRPr/>
            </a:lvl1pPr>
          </a:lstStyle>
          <a:p>
            <a:pPr marL="0" indent="0">
              <a:lnSpc>
                <a:spcPct val="100000"/>
              </a:lnSpc>
              <a:buNone/>
            </a:pPr>
            <a:r>
              <a:rPr lang="en-US" sz="12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8661953" y="6468310"/>
            <a:ext cx="332961" cy="365125"/>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z="900" smtClean="0"/>
              <a:pPr/>
              <a:t>‹#›</a:t>
            </a:fld>
            <a:endParaRPr lang="en-US" sz="900"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4572001" y="612037"/>
            <a:ext cx="4422914" cy="884238"/>
          </a:xfrm>
        </p:spPr>
        <p:txBody>
          <a:bodyPr lIns="91440" rIns="91440" anchor="t">
            <a:noAutofit/>
          </a:bodyPr>
          <a:lstStyle>
            <a:lvl1pPr algn="l">
              <a:lnSpc>
                <a:spcPct val="150000"/>
              </a:lnSpc>
              <a:spcBef>
                <a:spcPts val="750"/>
              </a:spcBef>
              <a:defRPr sz="24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4572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4572001" y="2262878"/>
            <a:ext cx="3938588" cy="1661297"/>
          </a:xfrm>
        </p:spPr>
        <p:txBody>
          <a:bodyPr anchor="b"/>
          <a:lstStyle>
            <a:lvl1pPr algn="l">
              <a:defRPr sz="4500" spc="225"/>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4572001" y="4378141"/>
            <a:ext cx="3938588"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050" cap="all" spc="450" baseline="0">
                <a:solidFill>
                  <a:schemeClr val="bg1"/>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844211" y="365132"/>
            <a:ext cx="3014042" cy="573989"/>
          </a:xfrm>
        </p:spPr>
        <p:txBody>
          <a:bodyPr lIns="0" rIns="0">
            <a:noAutofit/>
          </a:bodyPr>
          <a:lstStyle>
            <a:lvl1pPr algn="l">
              <a:defRPr sz="2400" spc="225"/>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844211" y="1263841"/>
            <a:ext cx="3014042" cy="4636392"/>
          </a:xfrm>
        </p:spPr>
        <p:txBody>
          <a:bodyPr lIns="0" rIns="0">
            <a:noAutofit/>
          </a:bodyPr>
          <a:lstStyle>
            <a:lvl1pPr>
              <a:lnSpc>
                <a:spcPct val="150000"/>
              </a:lnSpc>
              <a:spcBef>
                <a:spcPts val="375"/>
              </a:spcBef>
              <a:defRPr sz="1200"/>
            </a:lvl1pPr>
            <a:lvl2pPr>
              <a:lnSpc>
                <a:spcPct val="150000"/>
              </a:lnSpc>
              <a:spcBef>
                <a:spcPts val="375"/>
              </a:spcBef>
              <a:defRPr sz="1050"/>
            </a:lvl2pPr>
            <a:lvl3pPr>
              <a:lnSpc>
                <a:spcPct val="150000"/>
              </a:lnSpc>
              <a:spcBef>
                <a:spcPts val="375"/>
              </a:spcBef>
              <a:defRPr sz="1050"/>
            </a:lvl3pPr>
            <a:lvl4pPr>
              <a:lnSpc>
                <a:spcPct val="150000"/>
              </a:lnSpc>
              <a:spcBef>
                <a:spcPts val="375"/>
              </a:spcBef>
              <a:defRPr sz="900"/>
            </a:lvl4pPr>
            <a:lvl5pPr>
              <a:lnSpc>
                <a:spcPct val="150000"/>
              </a:lnSpc>
              <a:spcBef>
                <a:spcPts val="375"/>
              </a:spcBef>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8661953" y="6468310"/>
            <a:ext cx="332961" cy="365125"/>
          </a:xfrm>
          <a:prstGeom prst="rect">
            <a:avLst/>
          </a:prstGeom>
        </p:spPr>
        <p:txBody>
          <a:bodyPr vert="horz" lIns="91440" tIns="45720" rIns="91440" bIns="45720" rtlCol="0" anchor="ctr">
            <a:noAutofit/>
          </a:bodyPr>
          <a:lstStyle>
            <a:lvl1pPr algn="r">
              <a:defRPr sz="9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552450" y="365132"/>
            <a:ext cx="22479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3038475" y="365132"/>
            <a:ext cx="22479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552450" y="2422532"/>
            <a:ext cx="22479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3038475" y="2422532"/>
            <a:ext cx="22479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552450" y="4479932"/>
            <a:ext cx="22479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3038475" y="4479932"/>
            <a:ext cx="22479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5836259" y="6303970"/>
            <a:ext cx="2261235"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
        <p:nvSpPr>
          <p:cNvPr id="6" name="Picture Placeholder 5">
            <a:extLst>
              <a:ext uri="{FF2B5EF4-FFF2-40B4-BE49-F238E27FC236}">
                <a16:creationId xmlns:a16="http://schemas.microsoft.com/office/drawing/2014/main" id="{229280C9-9D18-9959-CCD5-CADE0747EBE9}"/>
              </a:ext>
            </a:extLst>
          </p:cNvPr>
          <p:cNvSpPr>
            <a:spLocks noGrp="1"/>
          </p:cNvSpPr>
          <p:nvPr>
            <p:ph type="pic" sz="quarter" idx="12"/>
          </p:nvPr>
        </p:nvSpPr>
        <p:spPr>
          <a:xfrm>
            <a:off x="0" y="0"/>
            <a:ext cx="4572000" cy="6858000"/>
          </a:xfrm>
        </p:spPr>
        <p:txBody>
          <a:bodyPr/>
          <a:lstStyle/>
          <a:p>
            <a:endParaRPr lang="en-US"/>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9144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3028950" y="4607137"/>
            <a:ext cx="30861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050" spc="225"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109067" y="1569726"/>
            <a:ext cx="6925866" cy="2651443"/>
          </a:xfrm>
        </p:spPr>
        <p:txBody>
          <a:bodyPr>
            <a:noAutofit/>
          </a:bodyPr>
          <a:lstStyle>
            <a:lvl1pPr marL="0" indent="0" algn="ctr">
              <a:buNone/>
              <a:defRPr sz="24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445891" y="1"/>
            <a:ext cx="8252222" cy="1623218"/>
          </a:xfrm>
        </p:spPr>
        <p:txBody>
          <a:bodyPr anchor="ctr">
            <a:noAutofit/>
          </a:bodyPr>
          <a:lstStyle/>
          <a:p>
            <a:pPr algn="ctr"/>
            <a:r>
              <a:rPr lang="en-US" sz="3600"/>
              <a:t>Click to edit Master title style</a:t>
            </a:r>
            <a:endParaRPr lang="en-US" sz="36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4933951" y="1638300"/>
            <a:ext cx="386715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352425" y="1638300"/>
            <a:ext cx="386715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351832" y="3864355"/>
            <a:ext cx="3868340" cy="494506"/>
          </a:xfrm>
        </p:spPr>
        <p:txBody>
          <a:bodyPr>
            <a:noAutofit/>
          </a:bodyPr>
          <a:lstStyle>
            <a:lvl1pPr marL="0" indent="0">
              <a:buNone/>
              <a:defRPr sz="1800"/>
            </a:lvl1pPr>
          </a:lstStyle>
          <a:p>
            <a:pPr lvl="0"/>
            <a:r>
              <a:rPr lang="en-US" spc="225">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351832" y="4531139"/>
            <a:ext cx="3868340" cy="2039144"/>
          </a:xfrm>
        </p:spPr>
        <p:txBody>
          <a:bodyPr>
            <a:noAutofit/>
          </a:bodyPr>
          <a:lstStyle/>
          <a:p>
            <a:pPr lvl="0">
              <a:lnSpc>
                <a:spcPct val="100000"/>
              </a:lnSpc>
              <a:buFont typeface="Wingdings" panose="05000000000000000000" pitchFamily="2" charset="2"/>
              <a:buChar char="§"/>
            </a:pPr>
            <a:r>
              <a:rPr lang="en-US" sz="105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4923830" y="3864355"/>
            <a:ext cx="3887391" cy="494506"/>
          </a:xfrm>
        </p:spPr>
        <p:txBody>
          <a:bodyPr>
            <a:noAutofit/>
          </a:bodyPr>
          <a:lstStyle>
            <a:lvl1pPr marL="0" indent="0">
              <a:buNone/>
              <a:defRPr sz="1800"/>
            </a:lvl1pPr>
          </a:lstStyle>
          <a:p>
            <a:pPr lvl="0"/>
            <a:r>
              <a:rPr lang="en-US" spc="225">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4923830" y="4531139"/>
            <a:ext cx="3887391" cy="2039144"/>
          </a:xfrm>
        </p:spPr>
        <p:txBody>
          <a:bodyPr>
            <a:noAutofit/>
          </a:bodyPr>
          <a:lstStyle/>
          <a:p>
            <a:pPr lvl="0">
              <a:lnSpc>
                <a:spcPct val="100000"/>
              </a:lnSpc>
              <a:buFont typeface="Wingdings" panose="05000000000000000000" pitchFamily="2" charset="2"/>
              <a:buChar char="§"/>
            </a:pPr>
            <a:r>
              <a:rPr lang="en-US" sz="105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8661953" y="6468310"/>
            <a:ext cx="332961"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445891" y="1"/>
            <a:ext cx="8252222" cy="1623218"/>
          </a:xfrm>
        </p:spPr>
        <p:txBody>
          <a:bodyPr anchor="ctr">
            <a:noAutofit/>
          </a:bodyPr>
          <a:lstStyle/>
          <a:p>
            <a:pPr algn="ctr"/>
            <a:r>
              <a:rPr lang="en-US" sz="3600"/>
              <a:t>Click to edit Master title style</a:t>
            </a:r>
            <a:endParaRPr lang="en-US" sz="36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720094" y="3669506"/>
            <a:ext cx="2331245" cy="2566988"/>
          </a:xfrm>
        </p:spPr>
        <p:txBody>
          <a:bodyPr>
            <a:noAutofit/>
          </a:bodyPr>
          <a:lstStyle>
            <a:lvl1pPr marL="0" indent="0">
              <a:buFont typeface="Wingdings" panose="05000000000000000000" pitchFamily="2" charset="2"/>
              <a:buNone/>
              <a:defRPr sz="1800" spc="225"/>
            </a:lvl1pPr>
            <a:lvl2pPr marL="514337" indent="-171446">
              <a:buFont typeface="Wingdings" panose="05000000000000000000" pitchFamily="2" charset="2"/>
              <a:buChar char="§"/>
              <a:defRPr/>
            </a:lvl2pPr>
            <a:lvl3pPr marL="857228" indent="-171446">
              <a:buFont typeface="Wingdings" panose="05000000000000000000" pitchFamily="2" charset="2"/>
              <a:buChar char="§"/>
              <a:defRPr/>
            </a:lvl3pPr>
            <a:lvl4pPr marL="1200120" indent="-171446">
              <a:buFont typeface="Wingdings" panose="05000000000000000000" pitchFamily="2" charset="2"/>
              <a:buChar char="§"/>
              <a:defRPr/>
            </a:lvl4pPr>
            <a:lvl5pPr marL="1543012" indent="-171446">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720330" y="1624013"/>
            <a:ext cx="2331244"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3406617" y="1623219"/>
            <a:ext cx="2331244"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6092190" y="1623219"/>
            <a:ext cx="2331244"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3406381" y="3681412"/>
            <a:ext cx="2331245" cy="2566988"/>
          </a:xfrm>
        </p:spPr>
        <p:txBody>
          <a:bodyPr>
            <a:noAutofit/>
          </a:bodyPr>
          <a:lstStyle>
            <a:lvl1pPr marL="0" indent="0">
              <a:buFont typeface="Wingdings" panose="05000000000000000000" pitchFamily="2" charset="2"/>
              <a:buNone/>
              <a:defRPr sz="1800" spc="225"/>
            </a:lvl1pPr>
            <a:lvl2pPr marL="514337" indent="-171446">
              <a:buFont typeface="Wingdings" panose="05000000000000000000" pitchFamily="2" charset="2"/>
              <a:buChar char="§"/>
              <a:defRPr/>
            </a:lvl2pPr>
            <a:lvl3pPr marL="857228" indent="-171446">
              <a:buFont typeface="Wingdings" panose="05000000000000000000" pitchFamily="2" charset="2"/>
              <a:buChar char="§"/>
              <a:defRPr/>
            </a:lvl3pPr>
            <a:lvl4pPr marL="1200120" indent="-171446">
              <a:buFont typeface="Wingdings" panose="05000000000000000000" pitchFamily="2" charset="2"/>
              <a:buChar char="§"/>
              <a:defRPr/>
            </a:lvl4pPr>
            <a:lvl5pPr marL="1543012" indent="-171446">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6092192" y="3681412"/>
            <a:ext cx="2331245" cy="2566988"/>
          </a:xfrm>
        </p:spPr>
        <p:txBody>
          <a:bodyPr>
            <a:noAutofit/>
          </a:bodyPr>
          <a:lstStyle>
            <a:lvl1pPr marL="0" indent="0">
              <a:buFont typeface="Wingdings" panose="05000000000000000000" pitchFamily="2" charset="2"/>
              <a:buNone/>
              <a:defRPr sz="1800" spc="225"/>
            </a:lvl1pPr>
            <a:lvl2pPr marL="514337" indent="-171446">
              <a:buFont typeface="Wingdings" panose="05000000000000000000" pitchFamily="2" charset="2"/>
              <a:buChar char="§"/>
              <a:defRPr/>
            </a:lvl2pPr>
            <a:lvl3pPr marL="857228" indent="-171446">
              <a:buFont typeface="Wingdings" panose="05000000000000000000" pitchFamily="2" charset="2"/>
              <a:buChar char="§"/>
              <a:defRPr/>
            </a:lvl3pPr>
            <a:lvl4pPr marL="1200120" indent="-171446">
              <a:buFont typeface="Wingdings" panose="05000000000000000000" pitchFamily="2" charset="2"/>
              <a:buChar char="§"/>
              <a:defRPr/>
            </a:lvl4pPr>
            <a:lvl5pPr marL="1543012" indent="-171446">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8661953" y="6468310"/>
            <a:ext cx="332961"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445891" y="365132"/>
            <a:ext cx="825222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445889" y="1365813"/>
            <a:ext cx="824244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3028950" y="6356357"/>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8661953" y="6468310"/>
            <a:ext cx="332961"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 id="2147483681" r:id="rId12"/>
  </p:sldLayoutIdLst>
  <p:hf hdr="0" ftr="0" dt="0"/>
  <p:txStyles>
    <p:titleStyle>
      <a:lvl1pPr algn="ctr" defTabSz="685783" rtl="0" eaLnBrk="1" latinLnBrk="0" hangingPunct="1">
        <a:lnSpc>
          <a:spcPct val="100000"/>
        </a:lnSpc>
        <a:spcBef>
          <a:spcPct val="0"/>
        </a:spcBef>
        <a:buNone/>
        <a:defRPr sz="2700" kern="1200" cap="all" baseline="0">
          <a:solidFill>
            <a:schemeClr val="tx1"/>
          </a:solidFill>
          <a:latin typeface="+mj-lt"/>
          <a:ea typeface="+mj-ea"/>
          <a:cs typeface="+mj-cs"/>
        </a:defRPr>
      </a:lvl1pPr>
    </p:titleStyle>
    <p:bodyStyle>
      <a:lvl1pPr marL="171446" indent="-171446" algn="l" defTabSz="685783" rtl="0" eaLnBrk="1" latinLnBrk="0" hangingPunct="1">
        <a:lnSpc>
          <a:spcPct val="150000"/>
        </a:lnSpc>
        <a:spcBef>
          <a:spcPts val="750"/>
        </a:spcBef>
        <a:buFont typeface="Arial" panose="020B0604020202020204" pitchFamily="34" charset="0"/>
        <a:buChar char="•"/>
        <a:defRPr sz="1200" kern="1200">
          <a:solidFill>
            <a:schemeClr val="tx1"/>
          </a:solidFill>
          <a:latin typeface="+mn-lt"/>
          <a:ea typeface="+mn-ea"/>
          <a:cs typeface="+mn-cs"/>
        </a:defRPr>
      </a:lvl1pPr>
      <a:lvl2pPr marL="514337" indent="-171446" algn="l" defTabSz="685783" rtl="0" eaLnBrk="1" latinLnBrk="0" hangingPunct="1">
        <a:lnSpc>
          <a:spcPct val="150000"/>
        </a:lnSpc>
        <a:spcBef>
          <a:spcPts val="375"/>
        </a:spcBef>
        <a:buFont typeface="Arial" panose="020B0604020202020204" pitchFamily="34" charset="0"/>
        <a:buChar char="•"/>
        <a:defRPr sz="1050" kern="1200">
          <a:solidFill>
            <a:schemeClr val="tx1"/>
          </a:solidFill>
          <a:latin typeface="+mn-lt"/>
          <a:ea typeface="+mn-ea"/>
          <a:cs typeface="+mn-cs"/>
        </a:defRPr>
      </a:lvl2pPr>
      <a:lvl3pPr marL="857228" indent="-171446" algn="l" defTabSz="685783" rtl="0" eaLnBrk="1" latinLnBrk="0" hangingPunct="1">
        <a:lnSpc>
          <a:spcPct val="150000"/>
        </a:lnSpc>
        <a:spcBef>
          <a:spcPts val="375"/>
        </a:spcBef>
        <a:buFont typeface="Arial" panose="020B0604020202020204" pitchFamily="34" charset="0"/>
        <a:buChar char="•"/>
        <a:defRPr sz="1050" kern="1200">
          <a:solidFill>
            <a:schemeClr val="tx1"/>
          </a:solidFill>
          <a:latin typeface="+mn-lt"/>
          <a:ea typeface="+mn-ea"/>
          <a:cs typeface="+mn-cs"/>
        </a:defRPr>
      </a:lvl3pPr>
      <a:lvl4pPr marL="1200120" indent="-171446" algn="l" defTabSz="685783" rtl="0" eaLnBrk="1" latinLnBrk="0" hangingPunct="1">
        <a:lnSpc>
          <a:spcPct val="150000"/>
        </a:lnSpc>
        <a:spcBef>
          <a:spcPts val="375"/>
        </a:spcBef>
        <a:buFont typeface="Arial" panose="020B0604020202020204" pitchFamily="34" charset="0"/>
        <a:buChar char="•"/>
        <a:defRPr sz="900" kern="1200">
          <a:solidFill>
            <a:schemeClr val="tx1"/>
          </a:solidFill>
          <a:latin typeface="+mn-lt"/>
          <a:ea typeface="+mn-ea"/>
          <a:cs typeface="+mn-cs"/>
        </a:defRPr>
      </a:lvl4pPr>
      <a:lvl5pPr marL="1543012" indent="-171446" algn="l" defTabSz="685783" rtl="0" eaLnBrk="1" latinLnBrk="0" hangingPunct="1">
        <a:lnSpc>
          <a:spcPct val="150000"/>
        </a:lnSpc>
        <a:spcBef>
          <a:spcPts val="375"/>
        </a:spcBef>
        <a:buFont typeface="Arial" panose="020B0604020202020204" pitchFamily="34" charset="0"/>
        <a:buChar char="•"/>
        <a:defRPr sz="90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51AE55-9DF5-3673-EE3C-D1538B0D666C}"/>
              </a:ext>
            </a:extLst>
          </p:cNvPr>
          <p:cNvSpPr>
            <a:spLocks noGrp="1"/>
          </p:cNvSpPr>
          <p:nvPr>
            <p:ph type="sldNum" sz="quarter" idx="11"/>
          </p:nvPr>
        </p:nvSpPr>
        <p:spPr/>
        <p:txBody>
          <a:bodyPr/>
          <a:lstStyle/>
          <a:p>
            <a:fld id="{8C2E478F-E849-4A8C-AF1F-CBCC78A7CBFA}" type="slidenum">
              <a:rPr lang="en-US" smtClean="0"/>
              <a:t>1</a:t>
            </a:fld>
            <a:endParaRPr lang="en-US" dirty="0"/>
          </a:p>
        </p:txBody>
      </p:sp>
      <p:sp>
        <p:nvSpPr>
          <p:cNvPr id="13" name="TextBox 12">
            <a:extLst>
              <a:ext uri="{FF2B5EF4-FFF2-40B4-BE49-F238E27FC236}">
                <a16:creationId xmlns:a16="http://schemas.microsoft.com/office/drawing/2014/main" id="{3FA142DE-4928-26CB-B805-1213F6CB1E9F}"/>
              </a:ext>
            </a:extLst>
          </p:cNvPr>
          <p:cNvSpPr txBox="1"/>
          <p:nvPr/>
        </p:nvSpPr>
        <p:spPr>
          <a:xfrm>
            <a:off x="4572000" y="2228671"/>
            <a:ext cx="4572000" cy="1200329"/>
          </a:xfrm>
          <a:prstGeom prst="rect">
            <a:avLst/>
          </a:prstGeom>
          <a:noFill/>
        </p:spPr>
        <p:txBody>
          <a:bodyPr wrap="square">
            <a:spAutoFit/>
          </a:bodyPr>
          <a:lstStyle/>
          <a:p>
            <a:pPr algn="ctr"/>
            <a:r>
              <a:rPr lang="en-US" sz="1200" b="1" i="0" u="none" strike="noStrike" baseline="0" dirty="0">
                <a:solidFill>
                  <a:srgbClr val="000000"/>
                </a:solidFill>
                <a:latin typeface="Garamond (Headings)"/>
              </a:rPr>
              <a:t> </a:t>
            </a:r>
            <a:r>
              <a:rPr lang="en-US" sz="3600" b="1" i="0" u="none" strike="noStrike" baseline="0" dirty="0">
                <a:solidFill>
                  <a:srgbClr val="2A1A00"/>
                </a:solidFill>
                <a:latin typeface="Garamond (Headings)"/>
              </a:rPr>
              <a:t>EXCEPTIONS AND INTERRUPTS </a:t>
            </a:r>
            <a:endParaRPr lang="en-US" sz="3600" b="1" dirty="0">
              <a:latin typeface="Garamond (Headings)"/>
            </a:endParaRPr>
          </a:p>
        </p:txBody>
      </p:sp>
      <p:cxnSp>
        <p:nvCxnSpPr>
          <p:cNvPr id="15" name="Straight Connector 14">
            <a:extLst>
              <a:ext uri="{FF2B5EF4-FFF2-40B4-BE49-F238E27FC236}">
                <a16:creationId xmlns:a16="http://schemas.microsoft.com/office/drawing/2014/main" id="{F40C56AE-5962-31D1-FBD8-0450966EEB4B}"/>
              </a:ext>
            </a:extLst>
          </p:cNvPr>
          <p:cNvCxnSpPr>
            <a:cxnSpLocks/>
          </p:cNvCxnSpPr>
          <p:nvPr/>
        </p:nvCxnSpPr>
        <p:spPr>
          <a:xfrm flipH="1">
            <a:off x="4963885" y="3545633"/>
            <a:ext cx="3788229" cy="0"/>
          </a:xfrm>
          <a:prstGeom prst="line">
            <a:avLst/>
          </a:prstGeom>
          <a:ln w="1905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5AF2DBEC-BC0E-9BD3-8A99-6E51477C1C7B}"/>
              </a:ext>
            </a:extLst>
          </p:cNvPr>
          <p:cNvSpPr txBox="1"/>
          <p:nvPr/>
        </p:nvSpPr>
        <p:spPr>
          <a:xfrm>
            <a:off x="4464698" y="3736176"/>
            <a:ext cx="4679302" cy="769441"/>
          </a:xfrm>
          <a:prstGeom prst="rect">
            <a:avLst/>
          </a:prstGeom>
          <a:noFill/>
        </p:spPr>
        <p:txBody>
          <a:bodyPr wrap="square">
            <a:spAutoFit/>
          </a:bodyPr>
          <a:lstStyle/>
          <a:p>
            <a:pPr algn="ctr" rtl="1"/>
            <a:r>
              <a:rPr lang="fa-IR" sz="4400" b="1" dirty="0">
                <a:solidFill>
                  <a:srgbClr val="000000"/>
                </a:solidFill>
                <a:latin typeface="Garamond (Headings)"/>
                <a:cs typeface="B Nazanin" panose="00000400000000000000" pitchFamily="2" charset="-78"/>
              </a:rPr>
              <a:t>استثناها و وقفه‌ها</a:t>
            </a:r>
            <a:endParaRPr lang="en-US" sz="9600" b="1" dirty="0">
              <a:latin typeface="Garamond (Headings)"/>
              <a:cs typeface="B Nazanin" panose="00000400000000000000" pitchFamily="2" charset="-78"/>
            </a:endParaRPr>
          </a:p>
        </p:txBody>
      </p:sp>
      <p:pic>
        <p:nvPicPr>
          <p:cNvPr id="21" name="Picture Placeholder 20">
            <a:extLst>
              <a:ext uri="{FF2B5EF4-FFF2-40B4-BE49-F238E27FC236}">
                <a16:creationId xmlns:a16="http://schemas.microsoft.com/office/drawing/2014/main" id="{BFA3D58E-2E11-F696-F27A-FEB5E2613B80}"/>
              </a:ext>
            </a:extLst>
          </p:cNvPr>
          <p:cNvPicPr>
            <a:picLocks noGrp="1" noChangeAspect="1"/>
          </p:cNvPicPr>
          <p:nvPr>
            <p:ph type="pic" sz="quarter" idx="12"/>
          </p:nvPr>
        </p:nvPicPr>
        <p:blipFill>
          <a:blip r:embed="rId2"/>
          <a:srcRect l="2698" r="2698"/>
          <a:stretch>
            <a:fillRect/>
          </a:stretch>
        </p:blipFill>
        <p:spPr/>
      </p:pic>
    </p:spTree>
    <p:extLst>
      <p:ext uri="{BB962C8B-B14F-4D97-AF65-F5344CB8AC3E}">
        <p14:creationId xmlns:p14="http://schemas.microsoft.com/office/powerpoint/2010/main" val="3315579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F3E879-1CE7-901A-D839-5E42089A0C0A}"/>
              </a:ext>
            </a:extLst>
          </p:cNvPr>
          <p:cNvPicPr>
            <a:picLocks noChangeAspect="1"/>
          </p:cNvPicPr>
          <p:nvPr/>
        </p:nvPicPr>
        <p:blipFill>
          <a:blip r:embed="rId3"/>
          <a:stretch>
            <a:fillRect/>
          </a:stretch>
        </p:blipFill>
        <p:spPr>
          <a:xfrm>
            <a:off x="0" y="0"/>
            <a:ext cx="9144000" cy="6550090"/>
          </a:xfrm>
          <a:prstGeom prst="rect">
            <a:avLst/>
          </a:prstGeom>
        </p:spPr>
      </p:pic>
    </p:spTree>
    <p:extLst>
      <p:ext uri="{BB962C8B-B14F-4D97-AF65-F5344CB8AC3E}">
        <p14:creationId xmlns:p14="http://schemas.microsoft.com/office/powerpoint/2010/main" val="184438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747007-967D-0981-5C94-1E9C566995C5}"/>
              </a:ext>
            </a:extLst>
          </p:cNvPr>
          <p:cNvPicPr>
            <a:picLocks noChangeAspect="1"/>
          </p:cNvPicPr>
          <p:nvPr/>
        </p:nvPicPr>
        <p:blipFill>
          <a:blip r:embed="rId3"/>
          <a:stretch>
            <a:fillRect/>
          </a:stretch>
        </p:blipFill>
        <p:spPr>
          <a:xfrm>
            <a:off x="0" y="16662"/>
            <a:ext cx="9144000" cy="6580081"/>
          </a:xfrm>
          <a:prstGeom prst="rect">
            <a:avLst/>
          </a:prstGeom>
        </p:spPr>
      </p:pic>
    </p:spTree>
    <p:extLst>
      <p:ext uri="{BB962C8B-B14F-4D97-AF65-F5344CB8AC3E}">
        <p14:creationId xmlns:p14="http://schemas.microsoft.com/office/powerpoint/2010/main" val="3344856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4E98EF-9CF2-DA70-BF8E-E66C45ECB7A7}"/>
              </a:ext>
            </a:extLst>
          </p:cNvPr>
          <p:cNvPicPr>
            <a:picLocks noChangeAspect="1"/>
          </p:cNvPicPr>
          <p:nvPr/>
        </p:nvPicPr>
        <p:blipFill>
          <a:blip r:embed="rId3"/>
          <a:stretch>
            <a:fillRect/>
          </a:stretch>
        </p:blipFill>
        <p:spPr>
          <a:xfrm>
            <a:off x="8608" y="0"/>
            <a:ext cx="9135392" cy="6602962"/>
          </a:xfrm>
          <a:prstGeom prst="rect">
            <a:avLst/>
          </a:prstGeom>
        </p:spPr>
      </p:pic>
    </p:spTree>
    <p:extLst>
      <p:ext uri="{BB962C8B-B14F-4D97-AF65-F5344CB8AC3E}">
        <p14:creationId xmlns:p14="http://schemas.microsoft.com/office/powerpoint/2010/main" val="2212812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1200329"/>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Many architectures and authors do not distinguish between interrupts and exceptions, often using the older name interrupt to refer to both types of events.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1" y="1052427"/>
            <a:ext cx="4446036" cy="923330"/>
          </a:xfrm>
          <a:prstGeom prst="rect">
            <a:avLst/>
          </a:prstGeom>
          <a:noFill/>
        </p:spPr>
        <p:txBody>
          <a:bodyPr wrap="square" rtlCol="0">
            <a:spAutoFit/>
          </a:bodyPr>
          <a:lstStyle/>
          <a:p>
            <a:pPr algn="r" rtl="1"/>
            <a:r>
              <a:rPr lang="fa-IR" dirty="0"/>
              <a:t>•بسیاری از معماری ها و نویسندگان بین وقفه ها و استثناها تمایز قائل نمی شوند، اغلب از نام قدیمی تر وقفه برای اشاره به هر دو نوع رویداد استفاده می کنند.</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EXCEPTIONS AND INTERRUPTS</a:t>
            </a:r>
            <a:endParaRPr lang="en-US" sz="2800" dirty="0"/>
          </a:p>
        </p:txBody>
      </p:sp>
      <p:pic>
        <p:nvPicPr>
          <p:cNvPr id="4" name="Picture 3">
            <a:extLst>
              <a:ext uri="{FF2B5EF4-FFF2-40B4-BE49-F238E27FC236}">
                <a16:creationId xmlns:a16="http://schemas.microsoft.com/office/drawing/2014/main" id="{89E1DCCC-176B-C3A9-F195-AC85C8507934}"/>
              </a:ext>
            </a:extLst>
          </p:cNvPr>
          <p:cNvPicPr>
            <a:picLocks noChangeAspect="1"/>
          </p:cNvPicPr>
          <p:nvPr/>
        </p:nvPicPr>
        <p:blipFill>
          <a:blip r:embed="rId3"/>
          <a:stretch>
            <a:fillRect/>
          </a:stretch>
        </p:blipFill>
        <p:spPr>
          <a:xfrm>
            <a:off x="1" y="3666931"/>
            <a:ext cx="9152132" cy="2677885"/>
          </a:xfrm>
          <a:prstGeom prst="rect">
            <a:avLst/>
          </a:prstGeom>
        </p:spPr>
      </p:pic>
    </p:spTree>
    <p:extLst>
      <p:ext uri="{BB962C8B-B14F-4D97-AF65-F5344CB8AC3E}">
        <p14:creationId xmlns:p14="http://schemas.microsoft.com/office/powerpoint/2010/main" val="3655860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3693319"/>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The operating system contract is to look at the cause of the exception and act appropriately. For an undefined instruction, hardware failure, or arithmetic overflow exception, the operating system normally kills the program and returns an indicator of the reason. </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For an I/O device request or an operating system service call, the operating system saves the state of the program, performs the desired task, and, at some point in the future, restores the program to continue execution.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364393" cy="2585323"/>
          </a:xfrm>
          <a:prstGeom prst="rect">
            <a:avLst/>
          </a:prstGeom>
          <a:noFill/>
        </p:spPr>
        <p:txBody>
          <a:bodyPr wrap="square" rtlCol="0">
            <a:spAutoFit/>
          </a:bodyPr>
          <a:lstStyle/>
          <a:p>
            <a:pPr algn="r" rtl="1"/>
            <a:r>
              <a:rPr lang="fa-IR" dirty="0"/>
              <a:t>•قرارداد سیستم عامل این است که علت استثنا را بررسی کند و به درستی عمل کند. برای یک دستورالعمل تعریف نشده، خرابی سخت افزار یا استثناء سرریز حسابی، سیستم عامل به طور معمول برنامه را می کشد و نشانگر دلیل را برمی گرداند.</a:t>
            </a:r>
          </a:p>
          <a:p>
            <a:pPr algn="r" rtl="1"/>
            <a:r>
              <a:rPr lang="fa-IR" dirty="0"/>
              <a:t>• برای یک درخواست دستگاه </a:t>
            </a:r>
            <a:r>
              <a:rPr lang="en-US" dirty="0"/>
              <a:t>I/O </a:t>
            </a:r>
            <a:r>
              <a:rPr lang="fa-IR" dirty="0"/>
              <a:t>یا یک تماس سرویس سیستم عامل، سیستم عامل وضعیت برنامه را ذخیره می کند، کار مورد نظر را انجام می دهد و در نقطه ای در آینده، برنامه را برای ادامه اجرا بازیابی می کند.</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WHAT TO DO?</a:t>
            </a:r>
            <a:endParaRPr lang="en-US" sz="4000" dirty="0"/>
          </a:p>
        </p:txBody>
      </p:sp>
    </p:spTree>
    <p:extLst>
      <p:ext uri="{BB962C8B-B14F-4D97-AF65-F5344CB8AC3E}">
        <p14:creationId xmlns:p14="http://schemas.microsoft.com/office/powerpoint/2010/main" val="837467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64962A-EBBF-7327-0A44-822726784A55}"/>
              </a:ext>
            </a:extLst>
          </p:cNvPr>
          <p:cNvPicPr>
            <a:picLocks noChangeAspect="1"/>
          </p:cNvPicPr>
          <p:nvPr/>
        </p:nvPicPr>
        <p:blipFill>
          <a:blip r:embed="rId2"/>
          <a:stretch>
            <a:fillRect/>
          </a:stretch>
        </p:blipFill>
        <p:spPr>
          <a:xfrm>
            <a:off x="881743" y="1035016"/>
            <a:ext cx="7380514" cy="5431727"/>
          </a:xfrm>
          <a:prstGeom prst="rect">
            <a:avLst/>
          </a:prstGeom>
        </p:spPr>
      </p:pic>
    </p:spTree>
    <p:extLst>
      <p:ext uri="{BB962C8B-B14F-4D97-AF65-F5344CB8AC3E}">
        <p14:creationId xmlns:p14="http://schemas.microsoft.com/office/powerpoint/2010/main" val="1750221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73E766-071E-2DAC-1E58-CB1092E1DE17}"/>
              </a:ext>
            </a:extLst>
          </p:cNvPr>
          <p:cNvPicPr>
            <a:picLocks noChangeAspect="1"/>
          </p:cNvPicPr>
          <p:nvPr/>
        </p:nvPicPr>
        <p:blipFill>
          <a:blip r:embed="rId3"/>
          <a:stretch>
            <a:fillRect/>
          </a:stretch>
        </p:blipFill>
        <p:spPr>
          <a:xfrm>
            <a:off x="0" y="0"/>
            <a:ext cx="9144000" cy="6517911"/>
          </a:xfrm>
          <a:prstGeom prst="rect">
            <a:avLst/>
          </a:prstGeom>
        </p:spPr>
      </p:pic>
    </p:spTree>
    <p:extLst>
      <p:ext uri="{BB962C8B-B14F-4D97-AF65-F5344CB8AC3E}">
        <p14:creationId xmlns:p14="http://schemas.microsoft.com/office/powerpoint/2010/main" val="2269742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13796C-4818-7397-93E4-753AE4C047B3}"/>
              </a:ext>
            </a:extLst>
          </p:cNvPr>
          <p:cNvPicPr>
            <a:picLocks noChangeAspect="1"/>
          </p:cNvPicPr>
          <p:nvPr/>
        </p:nvPicPr>
        <p:blipFill>
          <a:blip r:embed="rId3"/>
          <a:stretch>
            <a:fillRect/>
          </a:stretch>
        </p:blipFill>
        <p:spPr>
          <a:xfrm>
            <a:off x="1194318" y="214604"/>
            <a:ext cx="6885991" cy="6251510"/>
          </a:xfrm>
          <a:prstGeom prst="rect">
            <a:avLst/>
          </a:prstGeom>
        </p:spPr>
      </p:pic>
    </p:spTree>
    <p:extLst>
      <p:ext uri="{BB962C8B-B14F-4D97-AF65-F5344CB8AC3E}">
        <p14:creationId xmlns:p14="http://schemas.microsoft.com/office/powerpoint/2010/main" val="2328427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9585C8-3197-FE6F-1EF1-AD283A2415A4}"/>
              </a:ext>
            </a:extLst>
          </p:cNvPr>
          <p:cNvPicPr>
            <a:picLocks noChangeAspect="1"/>
          </p:cNvPicPr>
          <p:nvPr/>
        </p:nvPicPr>
        <p:blipFill>
          <a:blip r:embed="rId3"/>
          <a:stretch>
            <a:fillRect/>
          </a:stretch>
        </p:blipFill>
        <p:spPr>
          <a:xfrm>
            <a:off x="249115" y="1226580"/>
            <a:ext cx="8401255" cy="2037098"/>
          </a:xfrm>
          <a:prstGeom prst="rect">
            <a:avLst/>
          </a:prstGeom>
        </p:spPr>
      </p:pic>
      <p:pic>
        <p:nvPicPr>
          <p:cNvPr id="6" name="Picture 5">
            <a:extLst>
              <a:ext uri="{FF2B5EF4-FFF2-40B4-BE49-F238E27FC236}">
                <a16:creationId xmlns:a16="http://schemas.microsoft.com/office/drawing/2014/main" id="{C0FC02F2-9EBA-0786-EDE5-9557960149B4}"/>
              </a:ext>
            </a:extLst>
          </p:cNvPr>
          <p:cNvPicPr>
            <a:picLocks noChangeAspect="1"/>
          </p:cNvPicPr>
          <p:nvPr/>
        </p:nvPicPr>
        <p:blipFill>
          <a:blip r:embed="rId4"/>
          <a:stretch>
            <a:fillRect/>
          </a:stretch>
        </p:blipFill>
        <p:spPr>
          <a:xfrm>
            <a:off x="249115" y="3263678"/>
            <a:ext cx="8329141" cy="2037097"/>
          </a:xfrm>
          <a:prstGeom prst="rect">
            <a:avLst/>
          </a:prstGeom>
        </p:spPr>
      </p:pic>
    </p:spTree>
    <p:extLst>
      <p:ext uri="{BB962C8B-B14F-4D97-AF65-F5344CB8AC3E}">
        <p14:creationId xmlns:p14="http://schemas.microsoft.com/office/powerpoint/2010/main" val="1815284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0CCCA1-CCDE-2A4B-D804-7A2C09D1E515}"/>
              </a:ext>
            </a:extLst>
          </p:cNvPr>
          <p:cNvPicPr>
            <a:picLocks noChangeAspect="1"/>
          </p:cNvPicPr>
          <p:nvPr/>
        </p:nvPicPr>
        <p:blipFill>
          <a:blip r:embed="rId3"/>
          <a:stretch>
            <a:fillRect/>
          </a:stretch>
        </p:blipFill>
        <p:spPr>
          <a:xfrm>
            <a:off x="0" y="662473"/>
            <a:ext cx="9144000" cy="5430417"/>
          </a:xfrm>
          <a:prstGeom prst="rect">
            <a:avLst/>
          </a:prstGeom>
        </p:spPr>
      </p:pic>
    </p:spTree>
    <p:extLst>
      <p:ext uri="{BB962C8B-B14F-4D97-AF65-F5344CB8AC3E}">
        <p14:creationId xmlns:p14="http://schemas.microsoft.com/office/powerpoint/2010/main" val="2093903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1FC090-A72F-6352-EB2F-64A048ABD9B2}"/>
              </a:ext>
            </a:extLst>
          </p:cNvPr>
          <p:cNvPicPr>
            <a:picLocks noChangeAspect="1"/>
          </p:cNvPicPr>
          <p:nvPr/>
        </p:nvPicPr>
        <p:blipFill>
          <a:blip r:embed="rId3"/>
          <a:stretch>
            <a:fillRect/>
          </a:stretch>
        </p:blipFill>
        <p:spPr>
          <a:xfrm>
            <a:off x="0" y="0"/>
            <a:ext cx="9144000" cy="6330070"/>
          </a:xfrm>
          <a:prstGeom prst="rect">
            <a:avLst/>
          </a:prstGeom>
        </p:spPr>
      </p:pic>
    </p:spTree>
    <p:extLst>
      <p:ext uri="{BB962C8B-B14F-4D97-AF65-F5344CB8AC3E}">
        <p14:creationId xmlns:p14="http://schemas.microsoft.com/office/powerpoint/2010/main" val="613237373"/>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2.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presentation</Template>
  <TotalTime>511</TotalTime>
  <Words>273</Words>
  <Application>Microsoft Office PowerPoint</Application>
  <PresentationFormat>On-screen Show (4:3)</PresentationFormat>
  <Paragraphs>21</Paragraphs>
  <Slides>12</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Garamond (Headings)</vt:lpstr>
      <vt:lpstr>Gill Sans MT</vt:lpstr>
      <vt:lpstr>Impact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Fabrikam Technology Inc.</dc:title>
  <dc:creator>farzin</dc:creator>
  <cp:lastModifiedBy>farzin</cp:lastModifiedBy>
  <cp:revision>17</cp:revision>
  <dcterms:created xsi:type="dcterms:W3CDTF">2023-06-10T17:44:25Z</dcterms:created>
  <dcterms:modified xsi:type="dcterms:W3CDTF">2023-06-15T14:59:17Z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