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2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A81D-2ABE-4931-BD23-09EF64B29028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8996-EE11-4FD0-83A3-63D9ABF4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3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A81D-2ABE-4931-BD23-09EF64B29028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8996-EE11-4FD0-83A3-63D9ABF4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3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A81D-2ABE-4931-BD23-09EF64B29028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8996-EE11-4FD0-83A3-63D9ABF4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5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A81D-2ABE-4931-BD23-09EF64B29028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8996-EE11-4FD0-83A3-63D9ABF4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A81D-2ABE-4931-BD23-09EF64B29028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8996-EE11-4FD0-83A3-63D9ABF4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5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A81D-2ABE-4931-BD23-09EF64B29028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8996-EE11-4FD0-83A3-63D9ABF4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3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A81D-2ABE-4931-BD23-09EF64B29028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8996-EE11-4FD0-83A3-63D9ABF4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0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A81D-2ABE-4931-BD23-09EF64B29028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8996-EE11-4FD0-83A3-63D9ABF4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3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A81D-2ABE-4931-BD23-09EF64B29028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8996-EE11-4FD0-83A3-63D9ABF4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9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A81D-2ABE-4931-BD23-09EF64B29028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8996-EE11-4FD0-83A3-63D9ABF4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6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A81D-2ABE-4931-BD23-09EF64B29028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8996-EE11-4FD0-83A3-63D9ABF4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A81D-2ABE-4931-BD23-09EF64B29028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8996-EE11-4FD0-83A3-63D9ABF4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2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514475"/>
            <a:ext cx="69532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4800600" y="762000"/>
            <a:ext cx="762000" cy="1295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67000" y="2702312"/>
            <a:ext cx="990600" cy="32412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5200" y="23975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43762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15000" y="35879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667000" y="3886200"/>
            <a:ext cx="1891062" cy="2057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57800" y="45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Panel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5943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Roller Bearing for pivoting joints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" y="2782669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Body </a:t>
            </a:r>
            <a:br>
              <a:rPr lang="en-US" dirty="0" smtClean="0"/>
            </a:br>
            <a:r>
              <a:rPr lang="en-US" dirty="0" smtClean="0"/>
              <a:t>(Houses </a:t>
            </a:r>
            <a:r>
              <a:rPr lang="en-US" dirty="0" err="1" smtClean="0"/>
              <a:t>avonics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Zappulla II</dc:creator>
  <cp:lastModifiedBy>Richard Zappulla II</cp:lastModifiedBy>
  <cp:revision>1</cp:revision>
  <dcterms:created xsi:type="dcterms:W3CDTF">2011-12-20T00:03:11Z</dcterms:created>
  <dcterms:modified xsi:type="dcterms:W3CDTF">2011-12-20T00:07:29Z</dcterms:modified>
</cp:coreProperties>
</file>