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2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7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C91D-F191-4C58-938F-DF9A39495367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6DC7-00E6-4867-B8F0-73D0B502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intel.com/sites/default/files/m/d/4/1/d/8/UnspColorConv-MediaSDK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ch.tv/p/develop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adget.com/2013/08/04/youtube-opens-live-streaming-to-channels-with-100-sub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Minecraft</a:t>
            </a:r>
            <a:r>
              <a:rPr lang="en-US" dirty="0" smtClean="0"/>
              <a:t> with Intel Inside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Farzon Lotfi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4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only portion of the code that is not included in the </a:t>
            </a:r>
            <a:r>
              <a:rPr lang="en-US" dirty="0" err="1" smtClean="0"/>
              <a:t>muxer</a:t>
            </a:r>
            <a:r>
              <a:rPr lang="en-US" dirty="0" smtClean="0"/>
              <a:t> it is code complete but not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the windows audio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it only records when a noise is made so silence is never captured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FFMPEG </a:t>
            </a:r>
            <a:r>
              <a:rPr lang="en-US" dirty="0" err="1" smtClean="0"/>
              <a:t>Muxer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time an audio encoder and container </a:t>
            </a:r>
            <a:r>
              <a:rPr lang="en-US" dirty="0" err="1" smtClean="0"/>
              <a:t>muxer</a:t>
            </a:r>
            <a:r>
              <a:rPr lang="en-US" dirty="0" smtClean="0"/>
              <a:t> were not available</a:t>
            </a:r>
          </a:p>
          <a:p>
            <a:r>
              <a:rPr lang="en-US" dirty="0" smtClean="0"/>
              <a:t>To make do the team used FFMPEG instead</a:t>
            </a:r>
          </a:p>
          <a:p>
            <a:r>
              <a:rPr lang="en-US" dirty="0" smtClean="0"/>
              <a:t>Code has 4 steps the first 3 are initialization steps</a:t>
            </a:r>
          </a:p>
          <a:p>
            <a:r>
              <a:rPr lang="en-US" dirty="0" smtClean="0"/>
              <a:t>1. register codecs and set container, 2. add streams audio and video, 3. open the streams, 4. write the streams to the container as frames/packets become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3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Color Conversion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Degradation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Evenly spaced Audio artifacts (blips)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1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Windows Version of OpenGL does color conversions between GL_RGBA and GL_BGRA inefficiently. </a:t>
            </a:r>
            <a:endParaRPr lang="en-US" sz="2600" dirty="0" smtClean="0"/>
          </a:p>
          <a:p>
            <a:r>
              <a:rPr lang="en-US" sz="2600" dirty="0" smtClean="0"/>
              <a:t>This </a:t>
            </a:r>
            <a:r>
              <a:rPr lang="en-US" sz="2600" dirty="0"/>
              <a:t>conversion cuts the frame rate of this Screen cap library in half. </a:t>
            </a:r>
            <a:endParaRPr lang="en-US" sz="2600" dirty="0" smtClean="0"/>
          </a:p>
          <a:p>
            <a:r>
              <a:rPr lang="en-US" sz="2600" dirty="0" smtClean="0"/>
              <a:t>As </a:t>
            </a:r>
            <a:r>
              <a:rPr lang="en-US" sz="2600" dirty="0"/>
              <a:t>a result an unsupported color format  has to be used which means the VPP (Video Preprocessing) portion of the code needs to be replaced with IPP (Intel performance primitives) [</a:t>
            </a:r>
            <a:r>
              <a:rPr lang="en-US" sz="2600" u="sng" dirty="0">
                <a:hlinkClick r:id="rId2"/>
              </a:rPr>
              <a:t>http://software.intel.com/sites/default/files/m/d/4/1/d/8/UnspColorConv-MediaSDK.pdf</a:t>
            </a:r>
            <a:r>
              <a:rPr lang="en-US" sz="2600" dirty="0" smtClean="0"/>
              <a:t>].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9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seems to be a bug only in one of my samples</a:t>
            </a:r>
          </a:p>
          <a:p>
            <a:r>
              <a:rPr lang="en-US" dirty="0" smtClean="0"/>
              <a:t>After some extensive testing The bug seems to be in the hardware encoder.</a:t>
            </a:r>
          </a:p>
          <a:p>
            <a:r>
              <a:rPr lang="en-US" dirty="0" smtClean="0"/>
              <a:t>It has been reproduced on another </a:t>
            </a:r>
            <a:r>
              <a:rPr lang="en-US" dirty="0" err="1" smtClean="0"/>
              <a:t>ivybridge</a:t>
            </a:r>
            <a:r>
              <a:rPr lang="en-US" dirty="0" smtClean="0"/>
              <a:t> machine and the bug has been reported.</a:t>
            </a:r>
          </a:p>
          <a:p>
            <a:r>
              <a:rPr lang="en-US" dirty="0" smtClean="0"/>
              <a:t>It does not appear to be an issue in </a:t>
            </a:r>
            <a:r>
              <a:rPr lang="en-US" dirty="0" err="1" smtClean="0"/>
              <a:t>minecraft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6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might be a buffer that is not completely filled</a:t>
            </a:r>
          </a:p>
          <a:p>
            <a:r>
              <a:rPr lang="en-US" dirty="0" smtClean="0"/>
              <a:t>More time is needed to narrow the causes of the glitch.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completely solved a few frames still seem to be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moment, the encoding does not scale to increasing video sizes</a:t>
            </a:r>
          </a:p>
          <a:p>
            <a:r>
              <a:rPr lang="en-US" dirty="0"/>
              <a:t>Limitation on frame sizes supported at the </a:t>
            </a:r>
            <a:r>
              <a:rPr lang="en-US" dirty="0" smtClean="0"/>
              <a:t>moment, must be even numbers that when divided by 2 are still even (FFMPEG limitation).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Goals</a:t>
            </a:r>
          </a:p>
          <a:p>
            <a:r>
              <a:rPr lang="en-US" dirty="0" smtClean="0"/>
              <a:t>To explain which goals were reached and how to a technical audience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P1– Mod Java x86 </a:t>
            </a:r>
            <a:r>
              <a:rPr lang="en-US" sz="1800" dirty="0" err="1" smtClean="0"/>
              <a:t>Minecraft</a:t>
            </a:r>
            <a:r>
              <a:rPr lang="en-US" sz="1800" dirty="0" smtClean="0"/>
              <a:t> to Live stream to </a:t>
            </a:r>
            <a:r>
              <a:rPr lang="en-US" sz="1800" dirty="0" err="1" smtClean="0"/>
              <a:t>Youtube</a:t>
            </a:r>
            <a:r>
              <a:rPr lang="en-US" sz="1800" dirty="0" smtClean="0"/>
              <a:t> with Media SDK and capture audio commentary without </a:t>
            </a:r>
            <a:r>
              <a:rPr lang="en-US" sz="1800" dirty="0" err="1" smtClean="0"/>
              <a:t>framerate</a:t>
            </a:r>
            <a:r>
              <a:rPr lang="en-US" sz="1800" dirty="0" smtClean="0"/>
              <a:t> impact or battery life, SNB, IVB, HSW, </a:t>
            </a:r>
            <a:r>
              <a:rPr lang="en-US" sz="1800" dirty="0" err="1" smtClean="0"/>
              <a:t>Clovertrail</a:t>
            </a:r>
            <a:r>
              <a:rPr lang="en-US" sz="1800" dirty="0" smtClean="0"/>
              <a:t>, </a:t>
            </a:r>
            <a:r>
              <a:rPr lang="en-US" sz="1800" dirty="0" err="1" smtClean="0"/>
              <a:t>Baytrail</a:t>
            </a:r>
            <a:endParaRPr lang="en-US" sz="1800" dirty="0" smtClean="0"/>
          </a:p>
          <a:p>
            <a:r>
              <a:rPr lang="en-US" sz="1800" dirty="0" smtClean="0"/>
              <a:t>P1 - Capture to file with Media SDK for later upload</a:t>
            </a:r>
          </a:p>
          <a:p>
            <a:r>
              <a:rPr lang="en-US" sz="1800" dirty="0" smtClean="0"/>
              <a:t>P1 - Add “Powered by Intel Media SDK” watermark to all videos, and comments section for automated </a:t>
            </a:r>
            <a:r>
              <a:rPr lang="en-US" sz="1800" dirty="0" err="1" smtClean="0"/>
              <a:t>Youtube</a:t>
            </a:r>
            <a:r>
              <a:rPr lang="en-US" sz="1800" dirty="0" smtClean="0"/>
              <a:t> upload</a:t>
            </a:r>
          </a:p>
          <a:p>
            <a:pPr>
              <a:buFontTx/>
              <a:buChar char="-"/>
            </a:pPr>
            <a:r>
              <a:rPr lang="en-US" sz="1800" dirty="0" smtClean="0"/>
              <a:t>P2 – Integration with Twitch - </a:t>
            </a:r>
            <a:r>
              <a:rPr lang="en-US" sz="1800" dirty="0" smtClean="0">
                <a:hlinkClick r:id="rId2"/>
              </a:rPr>
              <a:t>http://www.twitch.tv/p/developers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P2 – Sample for </a:t>
            </a:r>
            <a:r>
              <a:rPr lang="en-US" sz="1800" dirty="0" err="1" smtClean="0"/>
              <a:t>PerC</a:t>
            </a:r>
            <a:r>
              <a:rPr lang="en-US" sz="1800" dirty="0" smtClean="0"/>
              <a:t> integration of control</a:t>
            </a:r>
          </a:p>
          <a:p>
            <a:pPr>
              <a:buFontTx/>
              <a:buChar char="-"/>
            </a:pPr>
            <a:r>
              <a:rPr lang="en-US" sz="1800" dirty="0" smtClean="0"/>
              <a:t>P2 – Work with </a:t>
            </a:r>
            <a:r>
              <a:rPr lang="en-US" sz="1800" dirty="0" err="1" smtClean="0"/>
              <a:t>Mojang</a:t>
            </a:r>
            <a:r>
              <a:rPr lang="en-US" sz="1800" dirty="0" smtClean="0"/>
              <a:t> [publisher] to integrate into main branch of game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P1 -stream to </a:t>
            </a:r>
            <a:r>
              <a:rPr lang="en-US" sz="1800" dirty="0" err="1" smtClean="0"/>
              <a:t>youtube</a:t>
            </a:r>
            <a:r>
              <a:rPr lang="en-US" sz="1800" dirty="0" smtClean="0"/>
              <a:t> was not possible as the feature is not available to everyone, but might be in the next few months </a:t>
            </a:r>
            <a:r>
              <a:rPr lang="en-US" sz="1800" dirty="0" smtClean="0">
                <a:hlinkClick r:id="rId2"/>
              </a:rPr>
              <a:t>http://www.engadget.com/2013/08/04/youtube-opens-live-streaming-to-channels-with-100-subs/</a:t>
            </a:r>
            <a:endParaRPr lang="en-US" sz="1800" dirty="0" smtClean="0"/>
          </a:p>
          <a:p>
            <a:r>
              <a:rPr lang="en-US" sz="1800" dirty="0" smtClean="0"/>
              <a:t>P1 – effect on </a:t>
            </a:r>
            <a:r>
              <a:rPr lang="en-US" sz="1800" dirty="0" err="1" smtClean="0"/>
              <a:t>framerate</a:t>
            </a:r>
            <a:r>
              <a:rPr lang="en-US" sz="1800" dirty="0" smtClean="0"/>
              <a:t> – currently 60 frames has not been achieved with hardware encoding enabled </a:t>
            </a:r>
            <a:r>
              <a:rPr lang="en-US" sz="1800" dirty="0" err="1" smtClean="0"/>
              <a:t>framerate</a:t>
            </a:r>
            <a:r>
              <a:rPr lang="en-US" sz="1800" dirty="0" smtClean="0"/>
              <a:t> drops to 45 FPS in </a:t>
            </a:r>
            <a:r>
              <a:rPr lang="en-US" sz="1800" dirty="0" err="1" smtClean="0"/>
              <a:t>Minecraft</a:t>
            </a:r>
            <a:endParaRPr lang="en-US" sz="1800" dirty="0" smtClean="0"/>
          </a:p>
          <a:p>
            <a:r>
              <a:rPr lang="en-US" sz="1800" dirty="0" smtClean="0"/>
              <a:t>P1- impact on battery is only 10 min better than software in our test to 50% battery, that’s based on 1 test run.</a:t>
            </a:r>
          </a:p>
          <a:p>
            <a:r>
              <a:rPr lang="en-US" sz="1800" dirty="0" smtClean="0"/>
              <a:t>P1- platforms tested on have only been </a:t>
            </a:r>
            <a:r>
              <a:rPr lang="en-US" sz="1800" dirty="0" err="1" smtClean="0"/>
              <a:t>ivybridge</a:t>
            </a:r>
            <a:endParaRPr lang="en-US" sz="1800" dirty="0" smtClean="0"/>
          </a:p>
          <a:p>
            <a:r>
              <a:rPr lang="en-US" sz="1800" dirty="0" smtClean="0"/>
              <a:t>P1- capture to a file has been achieved, video sync issues persist that will be covered in the bug section</a:t>
            </a:r>
          </a:p>
          <a:p>
            <a:r>
              <a:rPr lang="en-US" sz="1800" dirty="0" smtClean="0"/>
              <a:t>P1 – watermark has not been started</a:t>
            </a:r>
          </a:p>
          <a:p>
            <a:r>
              <a:rPr lang="en-US" sz="1800" dirty="0" smtClean="0"/>
              <a:t>P2 – twitch integration still in process</a:t>
            </a:r>
          </a:p>
          <a:p>
            <a:r>
              <a:rPr lang="en-US" sz="1800" dirty="0" smtClean="0"/>
              <a:t>P2 – no </a:t>
            </a:r>
            <a:r>
              <a:rPr lang="en-US" sz="1800" dirty="0" err="1" smtClean="0"/>
              <a:t>PerC</a:t>
            </a:r>
            <a:r>
              <a:rPr lang="en-US" sz="1800" dirty="0" smtClean="0"/>
              <a:t> integration</a:t>
            </a:r>
          </a:p>
          <a:p>
            <a:r>
              <a:rPr lang="en-US" sz="1800" dirty="0" smtClean="0"/>
              <a:t>P2 -did not work with </a:t>
            </a:r>
            <a:r>
              <a:rPr lang="en-US" sz="1800" dirty="0" err="1" smtClean="0"/>
              <a:t>Mojang</a:t>
            </a:r>
            <a:r>
              <a:rPr lang="en-US" sz="1800" dirty="0" smtClean="0"/>
              <a:t>, project is working off of decompiled binaries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96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Architecture: Layered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1981200"/>
            <a:ext cx="69342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Minecraft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04574" y="2590800"/>
            <a:ext cx="1672626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999" y="2590800"/>
            <a:ext cx="5181602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 called over JNI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1827" y="3124200"/>
            <a:ext cx="129540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YouTube SDK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104585"/>
            <a:ext cx="158925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 FBO Read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25918" y="3090250"/>
            <a:ext cx="1095091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Audio Read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406429" y="3617614"/>
            <a:ext cx="918172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SDK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25918" y="3617614"/>
            <a:ext cx="2769982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FFMPEG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86174" y="3095531"/>
            <a:ext cx="12192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 Audio Read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16182" y="3093268"/>
            <a:ext cx="121920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Twitch SDK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44958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project took advantage of a layered and pipelined software architecture.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c++</a:t>
            </a:r>
            <a:r>
              <a:rPr lang="en-US" dirty="0" smtClean="0"/>
              <a:t> code is compiled to a DLL and linked into </a:t>
            </a:r>
            <a:r>
              <a:rPr lang="en-US" dirty="0" err="1" smtClean="0"/>
              <a:t>Minecraft</a:t>
            </a:r>
            <a:r>
              <a:rPr lang="en-US" dirty="0" smtClean="0"/>
              <a:t> using JNI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of this writing all that remains are YouTube and Twitch integration and 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2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Architecture: Pipelined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project has 4 main pipelines (1. in audio, 2. out audio, 3. OpenGL pipeline, &amp; 4. the Media SDK encoder pipeline</a:t>
            </a:r>
          </a:p>
          <a:p>
            <a:r>
              <a:rPr lang="en-US" sz="1800" dirty="0" smtClean="0"/>
              <a:t>The diagram above simplifies these sub pipelines into the one pipeline in which all of these individual components is used.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322622" y="2400877"/>
            <a:ext cx="3197026" cy="1075642"/>
          </a:xfrm>
          <a:prstGeom prst="roundRect">
            <a:avLst>
              <a:gd name="adj" fmla="val 15655"/>
            </a:avLst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41672" y="1371600"/>
            <a:ext cx="3197026" cy="8952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1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Intel® Media SDK (video)</a:t>
            </a:r>
          </a:p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1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838" y="1355518"/>
            <a:ext cx="2908812" cy="581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28600" lvl="1" indent="-228600" algn="l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Font typeface="Arial" pitchFamily="34" charset="0"/>
              <a:buNone/>
              <a:defRPr/>
            </a:pPr>
            <a:r>
              <a:rPr lang="en-US" altLang="ja-JP" sz="1800" b="0" i="1" dirty="0" smtClean="0">
                <a:solidFill>
                  <a:srgbClr val="061922"/>
                </a:solidFill>
                <a:latin typeface="Verdana"/>
                <a:cs typeface="+mn-cs"/>
              </a:rPr>
              <a:t>Video Encoding pipeline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483230" y="1727574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2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FBO Read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530600" y="1727574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Encode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617648" y="2295526"/>
            <a:ext cx="1140398" cy="3107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1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Spawn 2 threads</a:t>
            </a:r>
          </a:p>
        </p:txBody>
      </p:sp>
      <p:cxnSp>
        <p:nvCxnSpPr>
          <p:cNvPr id="10" name="Elbow Connector 9"/>
          <p:cNvCxnSpPr>
            <a:stCxn id="9" idx="3"/>
            <a:endCxn id="7" idx="1"/>
          </p:cNvCxnSpPr>
          <p:nvPr/>
        </p:nvCxnSpPr>
        <p:spPr bwMode="auto">
          <a:xfrm flipV="1">
            <a:off x="2758046" y="1895938"/>
            <a:ext cx="725184" cy="55498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>
            <a:off x="4396007" y="1895938"/>
            <a:ext cx="10959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1"/>
          </p:cNvCxnSpPr>
          <p:nvPr/>
        </p:nvCxnSpPr>
        <p:spPr bwMode="auto">
          <a:xfrm>
            <a:off x="5418374" y="1895938"/>
            <a:ext cx="11222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Elbow Connector 12"/>
          <p:cNvCxnSpPr>
            <a:endCxn id="4" idx="1"/>
          </p:cNvCxnSpPr>
          <p:nvPr/>
        </p:nvCxnSpPr>
        <p:spPr bwMode="auto">
          <a:xfrm>
            <a:off x="2787905" y="2461267"/>
            <a:ext cx="534717" cy="477431"/>
          </a:xfrm>
          <a:prstGeom prst="bentConnector3">
            <a:avLst>
              <a:gd name="adj1" fmla="val 6166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Elbow Connector 13"/>
          <p:cNvCxnSpPr>
            <a:stCxn id="8" idx="3"/>
            <a:endCxn id="19" idx="1"/>
          </p:cNvCxnSpPr>
          <p:nvPr/>
        </p:nvCxnSpPr>
        <p:spPr bwMode="auto">
          <a:xfrm>
            <a:off x="6443377" y="1895938"/>
            <a:ext cx="441596" cy="58356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Elbow Connector 14"/>
          <p:cNvCxnSpPr>
            <a:stCxn id="4" idx="3"/>
            <a:endCxn id="19" idx="1"/>
          </p:cNvCxnSpPr>
          <p:nvPr/>
        </p:nvCxnSpPr>
        <p:spPr bwMode="auto">
          <a:xfrm flipV="1">
            <a:off x="6519648" y="2479499"/>
            <a:ext cx="365325" cy="459199"/>
          </a:xfrm>
          <a:prstGeom prst="bentConnector3">
            <a:avLst>
              <a:gd name="adj1" fmla="val 4051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4522266" y="1727574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VPP</a:t>
            </a:r>
          </a:p>
        </p:txBody>
      </p:sp>
      <p:cxnSp>
        <p:nvCxnSpPr>
          <p:cNvPr id="17" name="Straight Arrow Connector 16"/>
          <p:cNvCxnSpPr>
            <a:stCxn id="7" idx="3"/>
            <a:endCxn id="16" idx="1"/>
          </p:cNvCxnSpPr>
          <p:nvPr/>
        </p:nvCxnSpPr>
        <p:spPr bwMode="auto">
          <a:xfrm>
            <a:off x="4396007" y="1895938"/>
            <a:ext cx="126259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 bwMode="auto">
          <a:xfrm>
            <a:off x="5435043" y="1895938"/>
            <a:ext cx="95557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6884973" y="2324101"/>
            <a:ext cx="1140398" cy="3107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1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FFMPEG Mux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483228" y="2629631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200" dirty="0" err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Mic</a:t>
            </a:r>
            <a:r>
              <a:rPr lang="en-US" sz="12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 Read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511930" y="2627274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Process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02530" y="2627274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Encode</a:t>
            </a:r>
          </a:p>
        </p:txBody>
      </p:sp>
      <p:cxnSp>
        <p:nvCxnSpPr>
          <p:cNvPr id="23" name="Elbow Connector 22"/>
          <p:cNvCxnSpPr>
            <a:stCxn id="20" idx="3"/>
            <a:endCxn id="21" idx="1"/>
          </p:cNvCxnSpPr>
          <p:nvPr/>
        </p:nvCxnSpPr>
        <p:spPr bwMode="auto">
          <a:xfrm flipV="1">
            <a:off x="4396005" y="2795638"/>
            <a:ext cx="115925" cy="23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>
            <a:stCxn id="21" idx="3"/>
            <a:endCxn id="22" idx="1"/>
          </p:cNvCxnSpPr>
          <p:nvPr/>
        </p:nvCxnSpPr>
        <p:spPr bwMode="auto">
          <a:xfrm>
            <a:off x="5424707" y="2795638"/>
            <a:ext cx="77823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52838" y="283399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000" b="0" i="1" dirty="0" smtClean="0">
                <a:solidFill>
                  <a:srgbClr val="061922"/>
                </a:solidFill>
                <a:latin typeface="Verdana"/>
                <a:cs typeface="+mn-cs"/>
              </a:rPr>
              <a:t>System IO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60715" y="2804485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000" b="0" i="1" dirty="0" smtClean="0">
                <a:solidFill>
                  <a:srgbClr val="061922"/>
                </a:solidFill>
                <a:latin typeface="Verdana"/>
                <a:cs typeface="+mn-cs"/>
              </a:rPr>
              <a:t>mp4, </a:t>
            </a:r>
            <a:r>
              <a:rPr lang="en-US" sz="1000" b="0" i="1" dirty="0" err="1" smtClean="0">
                <a:solidFill>
                  <a:srgbClr val="061922"/>
                </a:solidFill>
                <a:latin typeface="Verdana"/>
                <a:cs typeface="+mn-cs"/>
              </a:rPr>
              <a:t>wmv</a:t>
            </a:r>
            <a:r>
              <a:rPr lang="en-US" sz="1000" b="0" i="1" dirty="0" smtClean="0">
                <a:solidFill>
                  <a:srgbClr val="061922"/>
                </a:solidFill>
                <a:latin typeface="Verdana"/>
                <a:cs typeface="+mn-cs"/>
              </a:rPr>
              <a:t> etc.</a:t>
            </a:r>
          </a:p>
        </p:txBody>
      </p:sp>
      <p:sp>
        <p:nvSpPr>
          <p:cNvPr id="27" name="Flowchart: Card 26"/>
          <p:cNvSpPr/>
          <p:nvPr/>
        </p:nvSpPr>
        <p:spPr>
          <a:xfrm>
            <a:off x="8188652" y="2218322"/>
            <a:ext cx="408790" cy="494852"/>
          </a:xfrm>
          <a:prstGeom prst="flowChartPunchedCard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File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36031" y="3668216"/>
            <a:ext cx="236068" cy="2154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n-US" sz="160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5105" y="3666673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000" b="0" i="1" dirty="0" smtClean="0">
                <a:solidFill>
                  <a:srgbClr val="061922"/>
                </a:solidFill>
                <a:latin typeface="Verdana"/>
                <a:cs typeface="+mn-cs"/>
              </a:rPr>
              <a:t>= Media SDK component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3" y="1936544"/>
            <a:ext cx="1146533" cy="8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ounded Rectangle 30"/>
          <p:cNvSpPr/>
          <p:nvPr/>
        </p:nvSpPr>
        <p:spPr bwMode="auto">
          <a:xfrm>
            <a:off x="3483229" y="3054913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2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Speaker Read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530979" y="3054913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Process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521579" y="3054913"/>
            <a:ext cx="912777" cy="33672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Encode</a:t>
            </a:r>
          </a:p>
        </p:txBody>
      </p:sp>
      <p:cxnSp>
        <p:nvCxnSpPr>
          <p:cNvPr id="34" name="Elbow Connector 33"/>
          <p:cNvCxnSpPr>
            <a:stCxn id="31" idx="3"/>
            <a:endCxn id="32" idx="1"/>
          </p:cNvCxnSpPr>
          <p:nvPr/>
        </p:nvCxnSpPr>
        <p:spPr bwMode="auto">
          <a:xfrm>
            <a:off x="4396006" y="3223277"/>
            <a:ext cx="134973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" name="Elbow Connector 34"/>
          <p:cNvCxnSpPr>
            <a:stCxn id="32" idx="3"/>
            <a:endCxn id="33" idx="1"/>
          </p:cNvCxnSpPr>
          <p:nvPr/>
        </p:nvCxnSpPr>
        <p:spPr bwMode="auto">
          <a:xfrm>
            <a:off x="5443756" y="3223277"/>
            <a:ext cx="77823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9007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FBO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part of the code is set in 3 stages first an off-screen FBO has to be setup and intercept the OpenGL Frame Buffer</a:t>
            </a:r>
          </a:p>
          <a:p>
            <a:r>
              <a:rPr lang="en-US" sz="1800" dirty="0" smtClean="0"/>
              <a:t>This part of the code must occur before any draw calls are made</a:t>
            </a:r>
          </a:p>
          <a:p>
            <a:r>
              <a:rPr lang="en-US" sz="1800" dirty="0" smtClean="0"/>
              <a:t>Now all the draw calls will write to the FBO</a:t>
            </a:r>
          </a:p>
          <a:p>
            <a:r>
              <a:rPr lang="en-US" sz="1800" dirty="0" smtClean="0"/>
              <a:t>Then We need to setup a double buffered PBO that the </a:t>
            </a:r>
            <a:r>
              <a:rPr lang="en-US" sz="1800" dirty="0" err="1" smtClean="0"/>
              <a:t>GL_ReadPixels</a:t>
            </a:r>
            <a:r>
              <a:rPr lang="en-US" sz="1800" dirty="0" smtClean="0"/>
              <a:t> call can asynchronously read from   </a:t>
            </a:r>
          </a:p>
          <a:p>
            <a:r>
              <a:rPr lang="en-US" sz="1800" dirty="0" smtClean="0"/>
              <a:t>Then We need to write back to the </a:t>
            </a:r>
            <a:r>
              <a:rPr lang="en-US" sz="1800" dirty="0" err="1" smtClean="0"/>
              <a:t>GL_BackBuffer</a:t>
            </a:r>
            <a:r>
              <a:rPr lang="en-US" sz="1800" dirty="0" smtClean="0"/>
              <a:t> so that we are never writing to the currently shown frame (which would cause tearing)</a:t>
            </a:r>
            <a:endParaRPr lang="en-US" sz="1800" dirty="0"/>
          </a:p>
        </p:txBody>
      </p:sp>
      <p:pic>
        <p:nvPicPr>
          <p:cNvPr id="1026" name="Picture 2" descr="http://www.glprogramming.com/blue/figures/OpenGLPipel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83" y="1447800"/>
            <a:ext cx="403514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5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1600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Before the Pipeline Starts a wave buffer needs to be created and initialized</a:t>
            </a:r>
          </a:p>
          <a:p>
            <a:r>
              <a:rPr lang="en-US" sz="1800" dirty="0" smtClean="0"/>
              <a:t>Then in a loop the buffer is checked until it is full and then written to a file and reset </a:t>
            </a:r>
          </a:p>
          <a:p>
            <a:r>
              <a:rPr lang="en-US" sz="1800" dirty="0" smtClean="0"/>
              <a:t>This is done in four stages 1. </a:t>
            </a:r>
            <a:r>
              <a:rPr lang="en-US" sz="1800" dirty="0" err="1" smtClean="0"/>
              <a:t>startRecording</a:t>
            </a:r>
            <a:r>
              <a:rPr lang="en-US" sz="1800" dirty="0" smtClean="0"/>
              <a:t>(), 2. </a:t>
            </a:r>
            <a:r>
              <a:rPr lang="en-US" sz="1800" dirty="0" err="1" smtClean="0"/>
              <a:t>writeProcCheck</a:t>
            </a:r>
            <a:r>
              <a:rPr lang="en-US" sz="1800" dirty="0" smtClean="0"/>
              <a:t>(), 3. </a:t>
            </a:r>
            <a:r>
              <a:rPr lang="en-US" sz="1800" dirty="0" err="1" smtClean="0"/>
              <a:t>write_audio</a:t>
            </a:r>
            <a:r>
              <a:rPr lang="en-US" sz="1800" dirty="0" smtClean="0"/>
              <a:t>(), &amp; </a:t>
            </a:r>
            <a:r>
              <a:rPr lang="en-US" sz="1800" dirty="0" err="1" smtClean="0"/>
              <a:t>writeProcEnd</a:t>
            </a:r>
            <a:r>
              <a:rPr lang="en-US" sz="1800" dirty="0" smtClean="0"/>
              <a:t>(). This is all shown in the test2() function which currently sequential.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4" y="3062243"/>
            <a:ext cx="397753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4" y="4814843"/>
            <a:ext cx="398607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53284"/>
            <a:ext cx="4038600" cy="167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49" y="4628972"/>
            <a:ext cx="4191000" cy="217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63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Msdk</a:t>
            </a:r>
            <a:r>
              <a:rPr lang="en-US" dirty="0" smtClean="0"/>
              <a:t>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of the code puts all the default encoder functionality like creating the session and initializing the encoder in an abstract class</a:t>
            </a:r>
          </a:p>
          <a:p>
            <a:r>
              <a:rPr lang="en-US" dirty="0" smtClean="0"/>
              <a:t>Then subclasses specialized for the type of data we want to encoded</a:t>
            </a:r>
          </a:p>
          <a:p>
            <a:r>
              <a:rPr lang="en-US" dirty="0" smtClean="0"/>
              <a:t>Subclasses were made for </a:t>
            </a:r>
            <a:r>
              <a:rPr lang="en-US" dirty="0" err="1" smtClean="0"/>
              <a:t>bitblit</a:t>
            </a:r>
            <a:r>
              <a:rPr lang="en-US" dirty="0" smtClean="0"/>
              <a:t>, dx9, dx10, and </a:t>
            </a:r>
            <a:r>
              <a:rPr lang="en-US" dirty="0" err="1" smtClean="0"/>
              <a:t>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965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Minecraft with Intel Inside</vt:lpstr>
      <vt:lpstr>Presentation Goals</vt:lpstr>
      <vt:lpstr>Defined Goals</vt:lpstr>
      <vt:lpstr>Goals Status</vt:lpstr>
      <vt:lpstr>The Architecture: Layered</vt:lpstr>
      <vt:lpstr>The Architecture: Pipelined</vt:lpstr>
      <vt:lpstr>OpenGL FBO Pipeline</vt:lpstr>
      <vt:lpstr>In Audio</vt:lpstr>
      <vt:lpstr>Msdk Encoder</vt:lpstr>
      <vt:lpstr>Out Audio</vt:lpstr>
      <vt:lpstr>FFMPEG Muxer</vt:lpstr>
      <vt:lpstr>Bugs</vt:lpstr>
      <vt:lpstr>Color Conversion</vt:lpstr>
      <vt:lpstr>Quality Degradation</vt:lpstr>
      <vt:lpstr>Audio Artifacts</vt:lpstr>
      <vt:lpstr>Video Sync</vt:lpstr>
      <vt:lpstr>Limitations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with Intel Inside</dc:title>
  <dc:creator>Lotfi, Farzon</dc:creator>
  <cp:lastModifiedBy>Lotfi, Farzon</cp:lastModifiedBy>
  <cp:revision>23</cp:revision>
  <dcterms:created xsi:type="dcterms:W3CDTF">2013-08-05T15:09:57Z</dcterms:created>
  <dcterms:modified xsi:type="dcterms:W3CDTF">2013-08-09T08:56:05Z</dcterms:modified>
</cp:coreProperties>
</file>