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eccee1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eccee1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eccee14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eccee1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eb38ec7e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eb38ec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eb38ec7e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eb38ec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eb38ec7e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eb38ec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eb38ec7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eb38ec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eccee1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eccee1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eccee1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eccee1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Title: Predicting the Outcome of Global Terrorist Activity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655649"/>
            <a:ext cx="8118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Fahim Ahmed Shakil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1610736042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Section: 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304700"/>
            <a:ext cx="40452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975075"/>
            <a:ext cx="40452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For the hidden layers I have used 16 and 10 nodes respectively.</a:t>
            </a:r>
            <a:endParaRPr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For the output layer, I have used one node as it is a binary classification.</a:t>
            </a:r>
            <a:endParaRPr/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“Binary_crossentropy” have been used as loss function to evaluate weights and </a:t>
            </a:r>
            <a:r>
              <a:rPr lang="en"/>
              <a:t>“adam” as</a:t>
            </a:r>
            <a:r>
              <a:rPr lang="en"/>
              <a:t> optimizer which is a gradient descent algorithm.</a:t>
            </a:r>
            <a:endParaRPr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109700"/>
            <a:ext cx="3837000" cy="48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Code: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= Sequential()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model.add(Dense(16, input_dim=feature_size, activation='relu'))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model.add(Dense(10, activation='relu'))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model.add(Dense(1, activation='sigmoid'))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model.compile(loss='binary_crossentropy', optimizer='adam', metrics=['accuracy'])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history = model.fit(X_train, y_train, validation_split=0.30,epochs=50, batch_size=100000)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_,accuracy = model.evaluate(X_test, y_test)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15925"/>
            <a:ext cx="85206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2"/>
                </a:solidFill>
              </a:rPr>
              <a:t>Neural Network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877575"/>
            <a:ext cx="8520600" cy="4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Summary of the Neural Network</a:t>
            </a:r>
            <a:endParaRPr sz="21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975" y="1054623"/>
            <a:ext cx="3380423" cy="339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255950" y="134075"/>
            <a:ext cx="8824500" cy="49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model gives test accuracy of : 88%</a:t>
            </a:r>
            <a:endParaRPr sz="24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0" y="407625"/>
            <a:ext cx="41148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275" y="407625"/>
            <a:ext cx="41148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277500"/>
            <a:ext cx="8297100" cy="4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Dataset:</a:t>
            </a:r>
            <a:r>
              <a:rPr lang="en" sz="3000"/>
              <a:t> We have collected the dataset from START(Study of Terrorism and Responses to Terrorism). It is a public dataset and regularly updated. It contains data of global terrorism from 1970 to 2018.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277500"/>
            <a:ext cx="8297100" cy="4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dataset contains 135 features and 190,000 </a:t>
            </a:r>
            <a:r>
              <a:rPr lang="en" sz="3000"/>
              <a:t>instances</a:t>
            </a:r>
            <a:r>
              <a:rPr lang="en" sz="3000"/>
              <a:t>. We have used “Success” attribute as the target attribute which has two values - 0 and 1; depending on whether terrorist were able to carry out their </a:t>
            </a:r>
            <a:r>
              <a:rPr lang="en" sz="3000"/>
              <a:t>activities</a:t>
            </a:r>
            <a:r>
              <a:rPr lang="en" sz="3000"/>
              <a:t> or not. Therefore, this is a binary classification problem.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20632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1539524"/>
            <a:ext cx="41082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Firstly, I have seperated the dataset into feature set and label.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As all the feature datatypes were object/string, I have</a:t>
            </a:r>
            <a:r>
              <a:rPr lang="en"/>
              <a:t> used “Label-Encoder” of “Sicikit-Learn” to convert the datatype of all the features to integer.</a:t>
            </a:r>
            <a:r>
              <a:rPr lang="en"/>
              <a:t> 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 = LabelEncoder()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df_features = df_features.apply(le.fit_transform)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5500" y="20632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Accuracy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265500" y="1539524"/>
            <a:ext cx="41082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Using DummyClassifier on the transformed dataset, I have got an accuracy of : 88%.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clearly shows that the dataset has class imbalance.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dummy_clf = DummyClassifier(strategy = "most_frequent", random_state = 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dummy_clf.fit(X_train, y_train)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score = dummy_clf.score(X_test, y_test)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print(score)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206325"/>
            <a:ext cx="4045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Handling Class Imbalance - SMOTE</a:t>
            </a:r>
            <a:endParaRPr sz="3000"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65500" y="1539524"/>
            <a:ext cx="41082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To solve the bias of the dataset, I have used Synthetic Minority Over-sampling Technique (SMOTE).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After applying SMOTE to the dataset, the baseline classifier accuracy is : 11%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sm = SMOTE(random_state=42, ratio=1.0)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X_train, y_train = sm.fit_sample(X_train, y_train)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04550" y="1879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04550" y="1806125"/>
            <a:ext cx="4045200" cy="24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selecting the best features from the feature set of 134 features, I have used “Extra Tree Classifier”. It selects 60 features from the features set.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985050" y="238425"/>
            <a:ext cx="3864600" cy="3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= ExtraTreesClassifier()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= model.fit(df_features,df_label)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= SelectFromModel(model, prefit=True)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df_features = model.transform(df_features)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65500" y="268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265500" y="1694174"/>
            <a:ext cx="40452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reduce the dimensionality of the dataset, I have used Principal component analysis (PCA). Firstly, I have standardize the feature set and then used “PCA” for dimensionality reduction.</a:t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75350" y="268150"/>
            <a:ext cx="3889200" cy="44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scaler = StandardScaler()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scaler.fit(X_train)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X_train = scaler.transform(X_train)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X_test = scaler.transform(X_test)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pca = PCA(.95)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pca.fit(X_train)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X_train = pca.transform(X_train)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X_test = pca.transform(X_test)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62200"/>
            <a:ext cx="85206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chemeClr val="lt2"/>
                </a:solidFill>
              </a:rPr>
              <a:t>Neural Network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For classification, I have used “Keras Sequential Model” using “Tensorflow” as backend.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 have build a fully connected 3 layers network. For this, I have used keras “Dense Class”.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 have used the “Rectified Linear Unit Activation (ReLU)” on the first two layers (which are hidden layers) and the “Sigmoid Function” in the output layer.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I have used sigmoid function on the output layer to ensure our network output is between 0 and 1 and get classification based on a default threshold of 0.5.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