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5" r:id="rId12"/>
    <p:sldId id="266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1" autoAdjust="0"/>
    <p:restoredTop sz="94660"/>
  </p:normalViewPr>
  <p:slideViewPr>
    <p:cSldViewPr snapToGrid="0">
      <p:cViewPr varScale="1">
        <p:scale>
          <a:sx n="78" d="100"/>
          <a:sy n="78" d="100"/>
        </p:scale>
        <p:origin x="2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1E8A1-6DA8-4496-BCE8-03ED561CC4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65760"/>
            <a:ext cx="10515600" cy="2890202"/>
          </a:xfrm>
        </p:spPr>
        <p:txBody>
          <a:bodyPr anchor="b">
            <a:normAutofit/>
          </a:bodyPr>
          <a:lstStyle>
            <a:lvl1pPr algn="l"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B24CCC-3D44-4BB5-AA35-A21607EF69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506150"/>
            <a:ext cx="10515600" cy="2483488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1F80F6-1855-44E9-BA95-5E00A06E7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3D7FFD-570A-4968-B943-AF87BB679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CCE6A8-0665-4714-B241-6AFBA8C6F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126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926EC-DC54-4882-9D58-F201EA25C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804E7C-4CBA-49AF-B24C-1A1FF51C21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D3C727-C0C7-4BBA-9CF5-6C1FAC76B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603986-C5B4-4956-AC6F-4F36186B8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5F941-E847-4C51-97D6-21066B26E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14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0338D2-D9EE-4B67-97C1-08ABD57453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53848" y="365125"/>
            <a:ext cx="3999952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4B1422-6C1E-4422-80E8-34B0092FBF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626546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C8B53C-3084-4BC0-A80E-DB41C04C6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76BFDE-DC70-4A6E-90B8-337FC4725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C3578F-39AE-4F6F-9614-32EF672E6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165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2A8A8-ECDA-4018-ABB4-CC22892BE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0AE7C-51AF-4F0E-B5A3-8C7E1026C2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28C09-A717-49AB-B60E-433BC4692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11A47A-6E5A-4754-8B43-9CE556160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ACA1EB-7AC7-4F86-90C0-AA980D887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789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95957-C46F-4F17-BC8C-6507E676E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365760"/>
            <a:ext cx="10515600" cy="382786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D9661B-6633-4C8B-8B9C-E514DF851D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443817"/>
            <a:ext cx="10515600" cy="164583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6274BF-C1CD-4709-B0A0-E9407DBEA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9ADB94-0A5B-4B56-B0B1-1FF5580A4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CA668A-35AE-4CDF-AC4C-2BEEA9EE8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64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7F1FD-0E96-4963-9F09-92861572B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9E5F0-B650-4AFF-B90E-23B378684D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40876"/>
            <a:ext cx="5181600" cy="423608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D1747B-302D-476E-8F4F-E4B114C662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40876"/>
            <a:ext cx="5181600" cy="42360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40577D-22F7-4958-BB3D-6C9265EA1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EC5B46-A8FB-4683-9618-3F6E07383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7887BD-93E9-4181-9D7F-940C3E173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454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63D79-FA27-4567-9032-AF722733E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77C1BF-703F-4992-BB0C-EB1E579C74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51823"/>
            <a:ext cx="5157787" cy="823912"/>
          </a:xfrm>
        </p:spPr>
        <p:txBody>
          <a:bodyPr anchor="b"/>
          <a:lstStyle>
            <a:lvl1pPr marL="0" indent="0">
              <a:buNone/>
              <a:defRPr lang="en-US" sz="2400" b="0" i="1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B2FCE1-6DC0-43B5-8016-89FD4AF5A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54741"/>
            <a:ext cx="5157787" cy="323492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2FED7A-67D0-43CC-889A-25F8849647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51823"/>
            <a:ext cx="5183188" cy="823912"/>
          </a:xfrm>
        </p:spPr>
        <p:txBody>
          <a:bodyPr anchor="b"/>
          <a:lstStyle>
            <a:lvl1pPr marL="0" indent="0">
              <a:buNone/>
              <a:defRPr lang="en-US" sz="2400" b="0" i="1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31C176-48F2-44EC-B3A2-A144403D57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54741"/>
            <a:ext cx="5183188" cy="32349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9187B8-AC48-4FE7-8658-8A31E3731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CAB465-E22E-45DC-89C9-406121BCE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F9D1CF-F964-4405-8677-5F9E2A028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170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A3453-DD0F-41C0-8F4A-5DC343F5E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4E6313-506F-4456-B3D9-D9655538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26068-7707-41EC-93EF-A24CAF8FF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9C8A3C-8C01-4039-B47B-57D849758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589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892633-8C77-419D-B24D-2B3D44DBA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149D59-0A88-4A14-A740-4CCD9B526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A3DEF9-802F-444E-92D2-397862EEA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443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23C20-3881-4F15-94F7-9D7B9F9E3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4343400" cy="2971800"/>
          </a:xfrm>
        </p:spPr>
        <p:txBody>
          <a:bodyPr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5400" kern="1200" dirty="0">
                <a:gradFill>
                  <a:gsLst>
                    <a:gs pos="100000">
                      <a:schemeClr val="tx2"/>
                    </a:gs>
                    <a:gs pos="0">
                      <a:schemeClr val="accent1"/>
                    </a:gs>
                  </a:gsLst>
                  <a:lin ang="0" scaled="1"/>
                </a:gradFill>
                <a:latin typeface="Aharoni" panose="02010803020104030203" pitchFamily="2" charset="-79"/>
                <a:ea typeface="+mn-ea"/>
                <a:cs typeface="Angsana New" panose="02020603050405020304" pitchFamily="18" charset="-34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8F40F-6C2A-48EC-8F16-DA179A1DA3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4638" y="457201"/>
            <a:ext cx="5800749" cy="540385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736B7E-D33D-48C7-97AC-5C0D9874FE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657600"/>
            <a:ext cx="4343400" cy="2211387"/>
          </a:xfrm>
        </p:spPr>
        <p:txBody>
          <a:bodyPr>
            <a:normAutofit/>
          </a:bodyPr>
          <a:lstStyle>
            <a:lvl1pPr marL="0" indent="0">
              <a:buNone/>
              <a:defRPr lang="en-US" sz="2400" i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149BC5-FF58-463A-B4FA-F0F912F12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7072D7-4A2A-407F-A084-6AE8DD001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D4C41C-C368-475C-BDC1-DC5B29C78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89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F67B0-865B-44ED-9DFE-36C73B0C8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4343400" cy="2971800"/>
          </a:xfrm>
        </p:spPr>
        <p:txBody>
          <a:bodyPr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5400" kern="1200" dirty="0">
                <a:gradFill>
                  <a:gsLst>
                    <a:gs pos="100000">
                      <a:schemeClr val="tx2"/>
                    </a:gs>
                    <a:gs pos="0">
                      <a:schemeClr val="accent1"/>
                    </a:gs>
                  </a:gsLst>
                  <a:lin ang="0" scaled="1"/>
                </a:gradFill>
                <a:latin typeface="Aharoni" panose="02010803020104030203" pitchFamily="2" charset="-79"/>
                <a:ea typeface="+mn-ea"/>
                <a:cs typeface="Angsana New" panose="02020603050405020304" pitchFamily="18" charset="-34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3C5CF7-138A-437C-9E0A-FF41799703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61462" y="457201"/>
            <a:ext cx="5793925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117822-7770-4117-96A2-8D2FF0A010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664424"/>
            <a:ext cx="4343400" cy="2204564"/>
          </a:xfrm>
        </p:spPr>
        <p:txBody>
          <a:bodyPr>
            <a:normAutofit/>
          </a:bodyPr>
          <a:lstStyle>
            <a:lvl1pPr marL="0" indent="0">
              <a:buNone/>
              <a:defRPr lang="en-US" sz="2400" i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295030-39C7-4814-A766-1A3E094EB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1F02CD-DC87-47B6-96C4-F6470B1D8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CFF531-02C2-4C1D-A692-704037806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473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6818BD-D734-48A1-8CC0-609D11E55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9D215A-D2A1-4903-A905-F8B06EF41B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40875"/>
            <a:ext cx="10515600" cy="42360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42B88A-7A1D-4AA1-8536-28DC13DBA5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2766A6-3C10-4AB8-86A1-BB1F0CDA7EFE}" type="datetimeFigureOut">
              <a:rPr lang="en-US" smtClean="0"/>
              <a:pPr/>
              <a:t>5/31/2024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7FE925-0C4B-4BAE-9799-3A9D46D920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ADAD54-E5C5-4D48-8592-BB22F0A851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060201-1C40-4B39-813D-5CD9493BAEE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958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44" r:id="rId6"/>
    <p:sldLayoutId id="2147483740" r:id="rId7"/>
    <p:sldLayoutId id="2147483741" r:id="rId8"/>
    <p:sldLayoutId id="2147483742" r:id="rId9"/>
    <p:sldLayoutId id="2147483743" r:id="rId10"/>
    <p:sldLayoutId id="2147483745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5400" kern="1200" smtClean="0">
          <a:gradFill>
            <a:gsLst>
              <a:gs pos="100000">
                <a:schemeClr val="tx2"/>
              </a:gs>
              <a:gs pos="0">
                <a:schemeClr val="accent1"/>
              </a:gs>
            </a:gsLst>
            <a:lin ang="0" scaled="1"/>
          </a:gradFill>
          <a:latin typeface="Aharoni" panose="02010803020104030203" pitchFamily="2" charset="-79"/>
          <a:ea typeface="+mn-ea"/>
          <a:cs typeface="Angsana New" panose="02020603050405020304" pitchFamily="18" charset="-34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C37C960-91F5-4F61-B2CD-8A03792072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97C8C6-3EC4-E9C4-72E7-1AE3D16CE5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53675" y="596644"/>
            <a:ext cx="5500125" cy="3435606"/>
          </a:xfrm>
        </p:spPr>
        <p:txBody>
          <a:bodyPr anchor="b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5600"/>
              <a:t>Binary Classification for Tabular Data</a:t>
            </a:r>
          </a:p>
        </p:txBody>
      </p:sp>
      <p:pic>
        <p:nvPicPr>
          <p:cNvPr id="5" name="Picture 4" descr="A colorful circular pattern with a white background&#10;&#10;Description automatically generated with medium confidence">
            <a:extLst>
              <a:ext uri="{FF2B5EF4-FFF2-40B4-BE49-F238E27FC236}">
                <a16:creationId xmlns:a16="http://schemas.microsoft.com/office/drawing/2014/main" id="{86197DCE-E2AC-3F90-B1AB-2E6E7461D1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801" y="3613155"/>
            <a:ext cx="4129590" cy="2653262"/>
          </a:xfrm>
          <a:prstGeom prst="rect">
            <a:avLst/>
          </a:prstGeom>
        </p:spPr>
      </p:pic>
      <p:pic>
        <p:nvPicPr>
          <p:cNvPr id="4" name="Picture 3" descr="A colorful circular pattern with a white circle&#10;&#10;Description automatically generated with medium confidence">
            <a:extLst>
              <a:ext uri="{FF2B5EF4-FFF2-40B4-BE49-F238E27FC236}">
                <a16:creationId xmlns:a16="http://schemas.microsoft.com/office/drawing/2014/main" id="{5F2D81A3-7096-CA0C-972A-28E43AA841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6802" y="596644"/>
            <a:ext cx="4129590" cy="2653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020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48A7D-8C12-AC58-50D6-1F9DD7BCB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Calibration – Venn </a:t>
            </a:r>
            <a:r>
              <a:rPr lang="en-US" dirty="0" err="1"/>
              <a:t>Abers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2A9C82-93FC-5958-C4B3-9771348826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8F5AA1A-C5D8-A3F5-2F63-9AF5098915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926" y="2035892"/>
            <a:ext cx="5022074" cy="340134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760116C-C9BB-EA9F-4D3B-A0754E938A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130909"/>
            <a:ext cx="5022074" cy="3401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4262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0AA15-6BE9-D723-C1D0-FBD38DF78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Inductive Conformal - Crepes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C50AA7-35B5-14D6-B9DE-1986986C93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Significance Set (alpha) = 0.1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Results:</a:t>
            </a:r>
          </a:p>
          <a:p>
            <a:pPr marL="0" indent="0">
              <a:buNone/>
            </a:pPr>
            <a:r>
              <a:rPr lang="en-US" dirty="0"/>
              <a:t>	Coverage: 0.94</a:t>
            </a:r>
          </a:p>
          <a:p>
            <a:pPr marL="0" indent="0">
              <a:buNone/>
            </a:pPr>
            <a:r>
              <a:rPr lang="en-US" dirty="0"/>
              <a:t>	Average Set Width: 1.07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2C4110-B085-021C-40FA-06BE4AE5C0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85788" y="1857837"/>
            <a:ext cx="6162980" cy="4120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152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0AA15-6BE9-D723-C1D0-FBD38DF78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Inductive Conformal - Crepes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C50AA7-35B5-14D6-B9DE-1986986C93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Significance Set (alpha) = 0.1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Results:</a:t>
            </a:r>
          </a:p>
          <a:p>
            <a:pPr marL="0" indent="0">
              <a:buNone/>
            </a:pPr>
            <a:r>
              <a:rPr lang="en-US" dirty="0"/>
              <a:t>	Coverage: 0.94</a:t>
            </a:r>
          </a:p>
          <a:p>
            <a:pPr marL="0" indent="0">
              <a:buNone/>
            </a:pPr>
            <a:r>
              <a:rPr lang="en-US" dirty="0"/>
              <a:t>	Average Set Width: 1.07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0FBC8BF-E011-BFBC-4309-2B12AB3EE6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200" y="1940875"/>
            <a:ext cx="5408356" cy="361587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6CB699F-58C9-4B97-9611-1D3BB6592B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6498" y="1940875"/>
            <a:ext cx="5408356" cy="3615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5832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63300-93E7-B2E5-6E35-F57C99AC4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Transductive</a:t>
            </a:r>
            <a:r>
              <a:rPr lang="en-US" dirty="0"/>
              <a:t> - Nonconformist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3DDAD7-BB2C-4E28-2D06-8F8E89A142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Coverage: 0.899</a:t>
            </a:r>
          </a:p>
          <a:p>
            <a:r>
              <a:rPr lang="en-US" dirty="0"/>
              <a:t>Average Set Width: 1.13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CBAF04-573D-4AED-484A-3F7B8E9004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6624" y="1858911"/>
            <a:ext cx="5624666" cy="376049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C6EA780-E269-52B7-E0BB-14AA965144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851969"/>
            <a:ext cx="4114031" cy="298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777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8DA59-370E-84B8-49A9-00B81F76D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Preparation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61544A4-1AC7-ECFB-40F8-AB7894AD0B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06529" y="1815911"/>
            <a:ext cx="7548468" cy="2865111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4C4FCF6-4C80-65A0-81E1-9FF38FDD6019}"/>
              </a:ext>
            </a:extLst>
          </p:cNvPr>
          <p:cNvSpPr txBox="1"/>
          <p:nvPr/>
        </p:nvSpPr>
        <p:spPr>
          <a:xfrm>
            <a:off x="337003" y="1980135"/>
            <a:ext cx="384170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Consolas" panose="020B0609020204030204" pitchFamily="49" charset="0"/>
              </a:rPr>
              <a:t>Train set size: (636, 57) </a:t>
            </a:r>
          </a:p>
          <a:p>
            <a:r>
              <a:rPr lang="en-US" b="0" i="0" dirty="0">
                <a:effectLst/>
                <a:latin typeface="Consolas" panose="020B0609020204030204" pitchFamily="49" charset="0"/>
              </a:rPr>
              <a:t>Calibration set size: (160, 57) </a:t>
            </a:r>
          </a:p>
          <a:p>
            <a:r>
              <a:rPr lang="en-US" b="0" i="0" dirty="0">
                <a:effectLst/>
                <a:latin typeface="Consolas" panose="020B0609020204030204" pitchFamily="49" charset="0"/>
              </a:rPr>
              <a:t>Test set size: (199, 57)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937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615E3-6BA2-4D3F-37CF-C67831952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Selection - RFE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F0C0BB-B8D6-F4B4-4669-35051444FA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Consolas" panose="020B0609020204030204" pitchFamily="49" charset="0"/>
              </a:rPr>
              <a:t>Selected Features: </a:t>
            </a:r>
            <a:r>
              <a:rPr lang="en-US" b="0" i="1" dirty="0">
                <a:effectLst/>
                <a:latin typeface="Consolas" panose="020B0609020204030204" pitchFamily="49" charset="0"/>
              </a:rPr>
              <a:t>Diagnose (Numerical - Interval)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b="0" i="0" dirty="0">
                <a:effectLst/>
                <a:latin typeface="Consolas" panose="020B0609020204030204" pitchFamily="49" charset="0"/>
              </a:rPr>
              <a:t>Train set size: (636, 1) </a:t>
            </a:r>
          </a:p>
          <a:p>
            <a:r>
              <a:rPr lang="en-US" b="0" i="0" dirty="0">
                <a:effectLst/>
                <a:latin typeface="Consolas" panose="020B0609020204030204" pitchFamily="49" charset="0"/>
              </a:rPr>
              <a:t>Calibration set size: (160, 1) </a:t>
            </a:r>
          </a:p>
          <a:p>
            <a:r>
              <a:rPr lang="en-US" b="0" i="0" dirty="0">
                <a:effectLst/>
                <a:latin typeface="Consolas" panose="020B0609020204030204" pitchFamily="49" charset="0"/>
              </a:rPr>
              <a:t>Test set size: (199, 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395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981EB-C7F2-4760-C41E-E70EE3837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483340"/>
          </a:xfrm>
        </p:spPr>
        <p:txBody>
          <a:bodyPr>
            <a:normAutofit fontScale="90000"/>
          </a:bodyPr>
          <a:lstStyle/>
          <a:p>
            <a:r>
              <a:rPr lang="en-US" dirty="0"/>
              <a:t>Classifier - </a:t>
            </a:r>
            <a:r>
              <a:rPr lang="en-US" dirty="0" err="1"/>
              <a:t>HistGradientBoostingClassifier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79DE37E-0C0B-F31E-8747-24E264E21F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3632" y="1848465"/>
            <a:ext cx="5309418" cy="353961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58A0256-17DA-997A-A38A-17647721A2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8482" y="1848465"/>
            <a:ext cx="5130750" cy="3474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062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41184-AD5D-9AD6-318F-2A12288F5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Classifier - </a:t>
            </a:r>
            <a:r>
              <a:rPr lang="en-US" dirty="0" err="1"/>
              <a:t>HistGradientBoostingClassifier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1AECCB0-E1FD-655B-523E-79801FBF4C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9588" y="1690688"/>
            <a:ext cx="5136412" cy="3726886"/>
          </a:xfr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CA520AE-8CA2-0E2D-916D-C379DC362D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4136" y="1690688"/>
            <a:ext cx="5136413" cy="372688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31AB898-0F59-C6C9-5813-1D10A2B38A67}"/>
              </a:ext>
            </a:extLst>
          </p:cNvPr>
          <p:cNvSpPr txBox="1"/>
          <p:nvPr/>
        </p:nvSpPr>
        <p:spPr>
          <a:xfrm>
            <a:off x="1986117" y="5658464"/>
            <a:ext cx="4306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Threshold = 0.5 (default)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31C11B-3435-90D9-8A47-0AF7B8944450}"/>
              </a:ext>
            </a:extLst>
          </p:cNvPr>
          <p:cNvSpPr txBox="1"/>
          <p:nvPr/>
        </p:nvSpPr>
        <p:spPr>
          <a:xfrm>
            <a:off x="8313174" y="5658464"/>
            <a:ext cx="4306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Threshold = 0.3</a:t>
            </a:r>
          </a:p>
        </p:txBody>
      </p:sp>
    </p:spTree>
    <p:extLst>
      <p:ext uri="{BB962C8B-B14F-4D97-AF65-F5344CB8AC3E}">
        <p14:creationId xmlns:p14="http://schemas.microsoft.com/office/powerpoint/2010/main" val="16637959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0AA15-6BE9-D723-C1D0-FBD38DF78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Inductive Conformal - Crepes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C50AA7-35B5-14D6-B9DE-1986986C93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Significance Set (alpha) = 0.1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Results:</a:t>
            </a:r>
          </a:p>
          <a:p>
            <a:pPr marL="0" indent="0">
              <a:buNone/>
            </a:pPr>
            <a:r>
              <a:rPr lang="en-US" dirty="0"/>
              <a:t>	Coverage: 0.94</a:t>
            </a:r>
          </a:p>
          <a:p>
            <a:pPr marL="0" indent="0">
              <a:buNone/>
            </a:pPr>
            <a:r>
              <a:rPr lang="en-US" dirty="0"/>
              <a:t>	Average Set Width: 1.07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2C4110-B085-021C-40FA-06BE4AE5C0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85787" y="1857837"/>
            <a:ext cx="6162982" cy="4120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3141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0AA15-6BE9-D723-C1D0-FBD38DF78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Inductive Conformal - Crepes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C50AA7-35B5-14D6-B9DE-1986986C93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Significance Set (alpha) = 0.1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Results:</a:t>
            </a:r>
          </a:p>
          <a:p>
            <a:pPr marL="0" indent="0">
              <a:buNone/>
            </a:pPr>
            <a:r>
              <a:rPr lang="en-US" dirty="0"/>
              <a:t>	Coverage: 0.94</a:t>
            </a:r>
          </a:p>
          <a:p>
            <a:pPr marL="0" indent="0">
              <a:buNone/>
            </a:pPr>
            <a:r>
              <a:rPr lang="en-US" dirty="0"/>
              <a:t>	Average Set Width: 1.07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0FBC8BF-E011-BFBC-4309-2B12AB3EE6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200" y="1940875"/>
            <a:ext cx="5408356" cy="361587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6CB699F-58C9-4B97-9611-1D3BB6592B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6498" y="1940875"/>
            <a:ext cx="5408356" cy="3615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6933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48A7D-8C12-AC58-50D6-1F9DD7BCB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Calibration – Venn </a:t>
            </a:r>
            <a:r>
              <a:rPr lang="en-US" dirty="0" err="1"/>
              <a:t>Abers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2D243E6-0B98-7DCD-B67D-5FBFAA3CB2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9335" y="1823526"/>
            <a:ext cx="5243588" cy="349572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4DE72BA-7EA2-CBFC-F7AC-542063EB34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3032" y="1912016"/>
            <a:ext cx="5030768" cy="3407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0140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48A7D-8C12-AC58-50D6-1F9DD7BCB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Calibration – Venn </a:t>
            </a:r>
            <a:r>
              <a:rPr lang="en-US" dirty="0" err="1"/>
              <a:t>Abers</a:t>
            </a:r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1F6CDB6-C1F0-395C-3FA1-A959C40EC0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5083" y="1833358"/>
            <a:ext cx="4831377" cy="3505558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1741A09-B014-737E-55D3-5BA946DE72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2863" y="2018377"/>
            <a:ext cx="5834456" cy="3212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868263"/>
      </p:ext>
    </p:extLst>
  </p:cSld>
  <p:clrMapOvr>
    <a:masterClrMapping/>
  </p:clrMapOvr>
</p:sld>
</file>

<file path=ppt/theme/theme1.xml><?xml version="1.0" encoding="utf-8"?>
<a:theme xmlns:a="http://schemas.openxmlformats.org/drawingml/2006/main" name="FadeVTI">
  <a:themeElements>
    <a:clrScheme name="gradient">
      <a:dk1>
        <a:sysClr val="windowText" lastClr="000000"/>
      </a:dk1>
      <a:lt1>
        <a:sysClr val="window" lastClr="FFFFFF"/>
      </a:lt1>
      <a:dk2>
        <a:srgbClr val="203040"/>
      </a:dk2>
      <a:lt2>
        <a:srgbClr val="ECF0F0"/>
      </a:lt2>
      <a:accent1>
        <a:srgbClr val="00BAC8"/>
      </a:accent1>
      <a:accent2>
        <a:srgbClr val="794DFF"/>
      </a:accent2>
      <a:accent3>
        <a:srgbClr val="00D17D"/>
      </a:accent3>
      <a:accent4>
        <a:srgbClr val="E69500"/>
      </a:accent4>
      <a:accent5>
        <a:srgbClr val="FE5D21"/>
      </a:accent5>
      <a:accent6>
        <a:srgbClr val="DA2A69"/>
      </a:accent6>
      <a:hlink>
        <a:srgbClr val="3E8FF1"/>
      </a:hlink>
      <a:folHlink>
        <a:srgbClr val="939393"/>
      </a:folHlink>
    </a:clrScheme>
    <a:fontScheme name="Custom 49">
      <a:majorFont>
        <a:latin typeface="Aharoni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deVTI" id="{1194088A-B135-4437-9FD8-7466BBC13A13}" vid="{B787DE2F-1995-45D8-A8E2-6B5CC521AC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204</Words>
  <Application>Microsoft Office PowerPoint</Application>
  <PresentationFormat>Widescreen</PresentationFormat>
  <Paragraphs>45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Aharoni</vt:lpstr>
      <vt:lpstr>Arial</vt:lpstr>
      <vt:lpstr>Avenir Next LT Pro</vt:lpstr>
      <vt:lpstr>Consolas</vt:lpstr>
      <vt:lpstr>FadeVTI</vt:lpstr>
      <vt:lpstr>Binary Classification for Tabular Data</vt:lpstr>
      <vt:lpstr>Data Preparation</vt:lpstr>
      <vt:lpstr>Feature Selection - RFE</vt:lpstr>
      <vt:lpstr>Classifier - HistGradientBoostingClassifier</vt:lpstr>
      <vt:lpstr>Classifier - HistGradientBoostingClassifier</vt:lpstr>
      <vt:lpstr>Inductive Conformal - Crepes</vt:lpstr>
      <vt:lpstr>Inductive Conformal - Crepes</vt:lpstr>
      <vt:lpstr>Calibration – Venn Abers</vt:lpstr>
      <vt:lpstr>Calibration – Venn Abers</vt:lpstr>
      <vt:lpstr>Calibration – Venn Abers</vt:lpstr>
      <vt:lpstr>Inductive Conformal - Crepes</vt:lpstr>
      <vt:lpstr>Inductive Conformal - Crepes</vt:lpstr>
      <vt:lpstr>Transductive - Nonconformist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Binary Classification for Tabular Data</dc:title>
  <dc:creator>Fahim Ahmed Shakil</dc:creator>
  <cp:lastModifiedBy>Fahim Ahmed Shakil</cp:lastModifiedBy>
  <cp:revision>2</cp:revision>
  <dcterms:created xsi:type="dcterms:W3CDTF">2024-05-31T03:56:12Z</dcterms:created>
  <dcterms:modified xsi:type="dcterms:W3CDTF">2024-05-31T05:47:15Z</dcterms:modified>
</cp:coreProperties>
</file>