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rchitects Daughter"/>
      <p:regular r:id="rId14"/>
    </p:embeddedFont>
    <p:embeddedFont>
      <p:font typeface="Raleway"/>
      <p:regular r:id="rId15"/>
      <p:bold r:id="rId16"/>
      <p:italic r:id="rId17"/>
      <p:boldItalic r:id="rId18"/>
    </p:embeddedFont>
    <p:embeddedFont>
      <p:font typeface="Titillium Web"/>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bold.fntdata"/><Relationship Id="rId11" Type="http://schemas.openxmlformats.org/officeDocument/2006/relationships/slide" Target="slides/slide7.xml"/><Relationship Id="rId22" Type="http://schemas.openxmlformats.org/officeDocument/2006/relationships/font" Target="fonts/TitilliumWeb-boldItalic.fntdata"/><Relationship Id="rId10" Type="http://schemas.openxmlformats.org/officeDocument/2006/relationships/slide" Target="slides/slide6.xml"/><Relationship Id="rId21" Type="http://schemas.openxmlformats.org/officeDocument/2006/relationships/font" Target="fonts/TitilliumWeb-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font" Target="fonts/ArchitectsDaughter-regular.fntdata"/><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TitilliumWeb-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80b1089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80b1089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be63cf549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dbe63cf549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be63cf5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dbe63cf5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c6f19fb589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c6f19fb589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df026207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df026207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df026207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df026207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dbe63cf549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dbe63cf549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ae78953d9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ae78953d9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dbe63cf549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dbe63cf549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122200" y="1075075"/>
            <a:ext cx="4987800" cy="2676900"/>
          </a:xfrm>
          <a:prstGeom prst="rect">
            <a:avLst/>
          </a:prstGeom>
        </p:spPr>
        <p:txBody>
          <a:bodyPr anchorCtr="0" anchor="ctr" bIns="91425" lIns="91425" spcFirstLastPara="1" rIns="91425" wrap="square" tIns="91425">
            <a:noAutofit/>
          </a:bodyPr>
          <a:lstStyle>
            <a:lvl1pPr lvl="0" algn="r">
              <a:spcBef>
                <a:spcPts val="0"/>
              </a:spcBef>
              <a:spcAft>
                <a:spcPts val="0"/>
              </a:spcAft>
              <a:buSzPts val="5200"/>
              <a:buNone/>
              <a:defRPr b="1" sz="65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479300" y="4126675"/>
            <a:ext cx="5630700" cy="2991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350934" y="3559333"/>
            <a:ext cx="375486" cy="368036"/>
            <a:chOff x="345125" y="732100"/>
            <a:chExt cx="240650" cy="235875"/>
          </a:xfrm>
        </p:grpSpPr>
        <p:sp>
          <p:nvSpPr>
            <p:cNvPr id="12" name="Google Shape;12;p2"/>
            <p:cNvSpPr/>
            <p:nvPr/>
          </p:nvSpPr>
          <p:spPr>
            <a:xfrm>
              <a:off x="345125" y="743000"/>
              <a:ext cx="192525" cy="220550"/>
            </a:xfrm>
            <a:custGeom>
              <a:rect b="b" l="l" r="r" t="t"/>
              <a:pathLst>
                <a:path extrusionOk="0" h="8822" w="7701">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1400" y="732100"/>
              <a:ext cx="234375" cy="235875"/>
            </a:xfrm>
            <a:custGeom>
              <a:rect b="b" l="l" r="r" t="t"/>
              <a:pathLst>
                <a:path extrusionOk="0" h="9435" w="9375">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8569088" y="2232180"/>
            <a:ext cx="1196566" cy="538224"/>
            <a:chOff x="811725" y="381250"/>
            <a:chExt cx="1421775" cy="639525"/>
          </a:xfrm>
        </p:grpSpPr>
        <p:sp>
          <p:nvSpPr>
            <p:cNvPr id="15" name="Google Shape;15;p2"/>
            <p:cNvSpPr/>
            <p:nvPr/>
          </p:nvSpPr>
          <p:spPr>
            <a:xfrm>
              <a:off x="811725" y="381250"/>
              <a:ext cx="1407125" cy="532225"/>
            </a:xfrm>
            <a:custGeom>
              <a:rect b="b" l="l" r="r" t="t"/>
              <a:pathLst>
                <a:path extrusionOk="0" h="21289" w="56285">
                  <a:moveTo>
                    <a:pt x="5922" y="11248"/>
                  </a:moveTo>
                  <a:cubicBezTo>
                    <a:pt x="6089" y="11436"/>
                    <a:pt x="6298" y="11583"/>
                    <a:pt x="6487" y="11771"/>
                  </a:cubicBezTo>
                  <a:lnTo>
                    <a:pt x="5859" y="11373"/>
                  </a:lnTo>
                  <a:cubicBezTo>
                    <a:pt x="5859" y="11332"/>
                    <a:pt x="5880" y="11311"/>
                    <a:pt x="5922" y="11248"/>
                  </a:cubicBezTo>
                  <a:close/>
                  <a:moveTo>
                    <a:pt x="43333" y="11750"/>
                  </a:moveTo>
                  <a:cubicBezTo>
                    <a:pt x="43291" y="11876"/>
                    <a:pt x="43229" y="11980"/>
                    <a:pt x="43187" y="12106"/>
                  </a:cubicBezTo>
                  <a:cubicBezTo>
                    <a:pt x="43103" y="12294"/>
                    <a:pt x="42998" y="12503"/>
                    <a:pt x="42915" y="12712"/>
                  </a:cubicBezTo>
                  <a:cubicBezTo>
                    <a:pt x="42894" y="12671"/>
                    <a:pt x="42873" y="12629"/>
                    <a:pt x="42810" y="12587"/>
                  </a:cubicBezTo>
                  <a:cubicBezTo>
                    <a:pt x="42998" y="12294"/>
                    <a:pt x="43166" y="12043"/>
                    <a:pt x="43333" y="11750"/>
                  </a:cubicBezTo>
                  <a:close/>
                  <a:moveTo>
                    <a:pt x="29440" y="15851"/>
                  </a:moveTo>
                  <a:lnTo>
                    <a:pt x="29440" y="15851"/>
                  </a:lnTo>
                  <a:cubicBezTo>
                    <a:pt x="29524" y="15861"/>
                    <a:pt x="29602" y="15867"/>
                    <a:pt x="29681" y="15867"/>
                  </a:cubicBezTo>
                  <a:cubicBezTo>
                    <a:pt x="29759" y="15867"/>
                    <a:pt x="29837" y="15861"/>
                    <a:pt x="29921" y="15851"/>
                  </a:cubicBezTo>
                  <a:lnTo>
                    <a:pt x="29921" y="15851"/>
                  </a:lnTo>
                  <a:cubicBezTo>
                    <a:pt x="29858" y="15956"/>
                    <a:pt x="29817" y="16060"/>
                    <a:pt x="29733" y="16165"/>
                  </a:cubicBezTo>
                  <a:cubicBezTo>
                    <a:pt x="29649" y="16060"/>
                    <a:pt x="29586" y="15977"/>
                    <a:pt x="29482" y="15914"/>
                  </a:cubicBezTo>
                  <a:cubicBezTo>
                    <a:pt x="29482" y="15872"/>
                    <a:pt x="29440" y="15872"/>
                    <a:pt x="29440" y="15851"/>
                  </a:cubicBezTo>
                  <a:close/>
                  <a:moveTo>
                    <a:pt x="4457" y="15537"/>
                  </a:moveTo>
                  <a:cubicBezTo>
                    <a:pt x="4290" y="15889"/>
                    <a:pt x="4140" y="16241"/>
                    <a:pt x="4006" y="16578"/>
                  </a:cubicBezTo>
                  <a:lnTo>
                    <a:pt x="4006" y="16578"/>
                  </a:lnTo>
                  <a:lnTo>
                    <a:pt x="4415" y="15537"/>
                  </a:lnTo>
                  <a:close/>
                  <a:moveTo>
                    <a:pt x="13789" y="18383"/>
                  </a:moveTo>
                  <a:cubicBezTo>
                    <a:pt x="13915" y="18467"/>
                    <a:pt x="14040" y="18550"/>
                    <a:pt x="14207" y="18592"/>
                  </a:cubicBezTo>
                  <a:cubicBezTo>
                    <a:pt x="14228" y="18634"/>
                    <a:pt x="14249" y="18634"/>
                    <a:pt x="14312" y="18655"/>
                  </a:cubicBezTo>
                  <a:cubicBezTo>
                    <a:pt x="14333" y="18655"/>
                    <a:pt x="14354" y="18676"/>
                    <a:pt x="14396" y="18676"/>
                  </a:cubicBezTo>
                  <a:cubicBezTo>
                    <a:pt x="14354" y="18738"/>
                    <a:pt x="14333" y="18759"/>
                    <a:pt x="14312" y="18801"/>
                  </a:cubicBezTo>
                  <a:cubicBezTo>
                    <a:pt x="14145" y="18676"/>
                    <a:pt x="13977" y="18508"/>
                    <a:pt x="13789" y="18383"/>
                  </a:cubicBezTo>
                  <a:close/>
                  <a:moveTo>
                    <a:pt x="3348" y="18132"/>
                  </a:moveTo>
                  <a:cubicBezTo>
                    <a:pt x="3249" y="18367"/>
                    <a:pt x="3149" y="18602"/>
                    <a:pt x="3055" y="18843"/>
                  </a:cubicBezTo>
                  <a:lnTo>
                    <a:pt x="3055" y="18780"/>
                  </a:lnTo>
                  <a:cubicBezTo>
                    <a:pt x="3160" y="18571"/>
                    <a:pt x="3244" y="18341"/>
                    <a:pt x="3348" y="18132"/>
                  </a:cubicBezTo>
                  <a:close/>
                  <a:moveTo>
                    <a:pt x="47788" y="0"/>
                  </a:moveTo>
                  <a:cubicBezTo>
                    <a:pt x="47296" y="0"/>
                    <a:pt x="46816" y="223"/>
                    <a:pt x="46555" y="723"/>
                  </a:cubicBezTo>
                  <a:cubicBezTo>
                    <a:pt x="44861" y="4071"/>
                    <a:pt x="42998" y="7356"/>
                    <a:pt x="41283" y="10662"/>
                  </a:cubicBezTo>
                  <a:cubicBezTo>
                    <a:pt x="39546" y="8444"/>
                    <a:pt x="37935" y="6163"/>
                    <a:pt x="36407" y="3799"/>
                  </a:cubicBezTo>
                  <a:cubicBezTo>
                    <a:pt x="36092" y="3290"/>
                    <a:pt x="35612" y="3053"/>
                    <a:pt x="35126" y="3053"/>
                  </a:cubicBezTo>
                  <a:cubicBezTo>
                    <a:pt x="34614" y="3053"/>
                    <a:pt x="34094" y="3316"/>
                    <a:pt x="33750" y="3799"/>
                  </a:cubicBezTo>
                  <a:cubicBezTo>
                    <a:pt x="32034" y="6142"/>
                    <a:pt x="30528" y="8716"/>
                    <a:pt x="29273" y="11352"/>
                  </a:cubicBezTo>
                  <a:cubicBezTo>
                    <a:pt x="28373" y="10327"/>
                    <a:pt x="27389" y="9365"/>
                    <a:pt x="26469" y="8507"/>
                  </a:cubicBezTo>
                  <a:cubicBezTo>
                    <a:pt x="25207" y="7284"/>
                    <a:pt x="22960" y="4965"/>
                    <a:pt x="20989" y="4965"/>
                  </a:cubicBezTo>
                  <a:cubicBezTo>
                    <a:pt x="20868" y="4965"/>
                    <a:pt x="20749" y="4974"/>
                    <a:pt x="20631" y="4992"/>
                  </a:cubicBezTo>
                  <a:cubicBezTo>
                    <a:pt x="19543" y="5159"/>
                    <a:pt x="18936" y="6122"/>
                    <a:pt x="18371" y="6979"/>
                  </a:cubicBezTo>
                  <a:cubicBezTo>
                    <a:pt x="17639" y="8067"/>
                    <a:pt x="16948" y="9155"/>
                    <a:pt x="16279" y="10285"/>
                  </a:cubicBezTo>
                  <a:cubicBezTo>
                    <a:pt x="15609" y="11373"/>
                    <a:pt x="14961" y="12503"/>
                    <a:pt x="14333" y="13612"/>
                  </a:cubicBezTo>
                  <a:cubicBezTo>
                    <a:pt x="14103" y="14031"/>
                    <a:pt x="13873" y="14449"/>
                    <a:pt x="13580" y="14826"/>
                  </a:cubicBezTo>
                  <a:cubicBezTo>
                    <a:pt x="12764" y="14073"/>
                    <a:pt x="11927" y="13319"/>
                    <a:pt x="11111" y="12587"/>
                  </a:cubicBezTo>
                  <a:cubicBezTo>
                    <a:pt x="9437" y="11060"/>
                    <a:pt x="7805" y="9511"/>
                    <a:pt x="6131" y="8005"/>
                  </a:cubicBezTo>
                  <a:cubicBezTo>
                    <a:pt x="5864" y="7761"/>
                    <a:pt x="5532" y="7645"/>
                    <a:pt x="5207" y="7645"/>
                  </a:cubicBezTo>
                  <a:cubicBezTo>
                    <a:pt x="4664" y="7645"/>
                    <a:pt x="4138" y="7968"/>
                    <a:pt x="3955" y="8570"/>
                  </a:cubicBezTo>
                  <a:cubicBezTo>
                    <a:pt x="3160" y="11415"/>
                    <a:pt x="2260" y="14177"/>
                    <a:pt x="1109" y="16876"/>
                  </a:cubicBezTo>
                  <a:cubicBezTo>
                    <a:pt x="712" y="17776"/>
                    <a:pt x="0" y="18801"/>
                    <a:pt x="482" y="19827"/>
                  </a:cubicBezTo>
                  <a:cubicBezTo>
                    <a:pt x="809" y="20573"/>
                    <a:pt x="1517" y="20939"/>
                    <a:pt x="2274" y="20939"/>
                  </a:cubicBezTo>
                  <a:cubicBezTo>
                    <a:pt x="2387" y="20939"/>
                    <a:pt x="2502" y="20931"/>
                    <a:pt x="2616" y="20915"/>
                  </a:cubicBezTo>
                  <a:cubicBezTo>
                    <a:pt x="2720" y="20993"/>
                    <a:pt x="2853" y="21035"/>
                    <a:pt x="2987" y="21035"/>
                  </a:cubicBezTo>
                  <a:cubicBezTo>
                    <a:pt x="3175" y="21035"/>
                    <a:pt x="3364" y="20952"/>
                    <a:pt x="3474" y="20768"/>
                  </a:cubicBezTo>
                  <a:cubicBezTo>
                    <a:pt x="4499" y="18969"/>
                    <a:pt x="5608" y="17148"/>
                    <a:pt x="6570" y="15328"/>
                  </a:cubicBezTo>
                  <a:cubicBezTo>
                    <a:pt x="7617" y="16374"/>
                    <a:pt x="8705" y="17337"/>
                    <a:pt x="9897" y="18257"/>
                  </a:cubicBezTo>
                  <a:cubicBezTo>
                    <a:pt x="10964" y="19073"/>
                    <a:pt x="12241" y="20224"/>
                    <a:pt x="13580" y="20663"/>
                  </a:cubicBezTo>
                  <a:cubicBezTo>
                    <a:pt x="13632" y="21017"/>
                    <a:pt x="13955" y="21289"/>
                    <a:pt x="14286" y="21289"/>
                  </a:cubicBezTo>
                  <a:cubicBezTo>
                    <a:pt x="14485" y="21289"/>
                    <a:pt x="14686" y="21191"/>
                    <a:pt x="14835" y="20956"/>
                  </a:cubicBezTo>
                  <a:cubicBezTo>
                    <a:pt x="16656" y="17943"/>
                    <a:pt x="18476" y="14909"/>
                    <a:pt x="20275" y="11876"/>
                  </a:cubicBezTo>
                  <a:cubicBezTo>
                    <a:pt x="21510" y="12943"/>
                    <a:pt x="22682" y="14073"/>
                    <a:pt x="23811" y="15244"/>
                  </a:cubicBezTo>
                  <a:cubicBezTo>
                    <a:pt x="25213" y="16772"/>
                    <a:pt x="26364" y="18592"/>
                    <a:pt x="27829" y="20036"/>
                  </a:cubicBezTo>
                  <a:cubicBezTo>
                    <a:pt x="27679" y="20500"/>
                    <a:pt x="28151" y="20889"/>
                    <a:pt x="28592" y="20889"/>
                  </a:cubicBezTo>
                  <a:cubicBezTo>
                    <a:pt x="28767" y="20889"/>
                    <a:pt x="28938" y="20827"/>
                    <a:pt x="29063" y="20684"/>
                  </a:cubicBezTo>
                  <a:cubicBezTo>
                    <a:pt x="31449" y="18048"/>
                    <a:pt x="33374" y="15014"/>
                    <a:pt x="35319" y="11980"/>
                  </a:cubicBezTo>
                  <a:lnTo>
                    <a:pt x="36533" y="13215"/>
                  </a:lnTo>
                  <a:cubicBezTo>
                    <a:pt x="37621" y="15098"/>
                    <a:pt x="38751" y="16939"/>
                    <a:pt x="40048" y="18655"/>
                  </a:cubicBezTo>
                  <a:cubicBezTo>
                    <a:pt x="40320" y="19031"/>
                    <a:pt x="40718" y="19199"/>
                    <a:pt x="41115" y="19220"/>
                  </a:cubicBezTo>
                  <a:cubicBezTo>
                    <a:pt x="41246" y="19272"/>
                    <a:pt x="41387" y="19300"/>
                    <a:pt x="41527" y="19300"/>
                  </a:cubicBezTo>
                  <a:cubicBezTo>
                    <a:pt x="41832" y="19300"/>
                    <a:pt x="42129" y="19166"/>
                    <a:pt x="42287" y="18864"/>
                  </a:cubicBezTo>
                  <a:cubicBezTo>
                    <a:pt x="44045" y="15684"/>
                    <a:pt x="45614" y="12440"/>
                    <a:pt x="47225" y="9239"/>
                  </a:cubicBezTo>
                  <a:cubicBezTo>
                    <a:pt x="47413" y="8863"/>
                    <a:pt x="47602" y="8465"/>
                    <a:pt x="47790" y="8109"/>
                  </a:cubicBezTo>
                  <a:cubicBezTo>
                    <a:pt x="47811" y="8047"/>
                    <a:pt x="47832" y="8005"/>
                    <a:pt x="47874" y="7984"/>
                  </a:cubicBezTo>
                  <a:cubicBezTo>
                    <a:pt x="47895" y="8005"/>
                    <a:pt x="47915" y="8005"/>
                    <a:pt x="47936" y="8026"/>
                  </a:cubicBezTo>
                  <a:cubicBezTo>
                    <a:pt x="48397" y="8298"/>
                    <a:pt x="48836" y="8570"/>
                    <a:pt x="49275" y="8842"/>
                  </a:cubicBezTo>
                  <a:cubicBezTo>
                    <a:pt x="50824" y="9783"/>
                    <a:pt x="52393" y="10955"/>
                    <a:pt x="54151" y="11478"/>
                  </a:cubicBezTo>
                  <a:cubicBezTo>
                    <a:pt x="54262" y="11510"/>
                    <a:pt x="54372" y="11525"/>
                    <a:pt x="54478" y="11525"/>
                  </a:cubicBezTo>
                  <a:cubicBezTo>
                    <a:pt x="55133" y="11525"/>
                    <a:pt x="55669" y="10960"/>
                    <a:pt x="55741" y="10348"/>
                  </a:cubicBezTo>
                  <a:cubicBezTo>
                    <a:pt x="56201" y="9783"/>
                    <a:pt x="56285" y="8988"/>
                    <a:pt x="55615" y="8381"/>
                  </a:cubicBezTo>
                  <a:lnTo>
                    <a:pt x="54193" y="7042"/>
                  </a:lnTo>
                  <a:cubicBezTo>
                    <a:pt x="52288" y="5117"/>
                    <a:pt x="50636" y="3025"/>
                    <a:pt x="49171" y="723"/>
                  </a:cubicBezTo>
                  <a:cubicBezTo>
                    <a:pt x="48876" y="265"/>
                    <a:pt x="48325" y="0"/>
                    <a:pt x="477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3300" y="398050"/>
              <a:ext cx="1420200" cy="622725"/>
            </a:xfrm>
            <a:custGeom>
              <a:rect b="b" l="l" r="r" t="t"/>
              <a:pathLst>
                <a:path extrusionOk="0" h="24909" w="56808">
                  <a:moveTo>
                    <a:pt x="48459" y="6056"/>
                  </a:moveTo>
                  <a:lnTo>
                    <a:pt x="54464" y="11706"/>
                  </a:lnTo>
                  <a:cubicBezTo>
                    <a:pt x="54501" y="11730"/>
                    <a:pt x="54523" y="11740"/>
                    <a:pt x="54548" y="11740"/>
                  </a:cubicBezTo>
                  <a:cubicBezTo>
                    <a:pt x="54566" y="11740"/>
                    <a:pt x="54585" y="11735"/>
                    <a:pt x="54611" y="11727"/>
                  </a:cubicBezTo>
                  <a:lnTo>
                    <a:pt x="54820" y="11643"/>
                  </a:lnTo>
                  <a:lnTo>
                    <a:pt x="54820" y="11852"/>
                  </a:lnTo>
                  <a:cubicBezTo>
                    <a:pt x="54862" y="13087"/>
                    <a:pt x="54841" y="14300"/>
                    <a:pt x="54736" y="15451"/>
                  </a:cubicBezTo>
                  <a:lnTo>
                    <a:pt x="54715" y="15765"/>
                  </a:lnTo>
                  <a:lnTo>
                    <a:pt x="54464" y="15556"/>
                  </a:lnTo>
                  <a:cubicBezTo>
                    <a:pt x="52958" y="14196"/>
                    <a:pt x="51514" y="12689"/>
                    <a:pt x="50112" y="11266"/>
                  </a:cubicBezTo>
                  <a:lnTo>
                    <a:pt x="49296" y="10429"/>
                  </a:lnTo>
                  <a:lnTo>
                    <a:pt x="49505" y="10325"/>
                  </a:lnTo>
                  <a:cubicBezTo>
                    <a:pt x="49526" y="10325"/>
                    <a:pt x="49526" y="10283"/>
                    <a:pt x="49526" y="10283"/>
                  </a:cubicBezTo>
                  <a:cubicBezTo>
                    <a:pt x="49401" y="9090"/>
                    <a:pt x="49108" y="7877"/>
                    <a:pt x="48689" y="6684"/>
                  </a:cubicBezTo>
                  <a:lnTo>
                    <a:pt x="48459" y="6056"/>
                  </a:lnTo>
                  <a:close/>
                  <a:moveTo>
                    <a:pt x="3082" y="20239"/>
                  </a:moveTo>
                  <a:lnTo>
                    <a:pt x="3076" y="20243"/>
                  </a:lnTo>
                  <a:lnTo>
                    <a:pt x="3097" y="20347"/>
                  </a:lnTo>
                  <a:cubicBezTo>
                    <a:pt x="3098" y="20353"/>
                    <a:pt x="3100" y="20358"/>
                    <a:pt x="3101" y="20364"/>
                  </a:cubicBezTo>
                  <a:lnTo>
                    <a:pt x="3101" y="20364"/>
                  </a:lnTo>
                  <a:cubicBezTo>
                    <a:pt x="3100" y="20351"/>
                    <a:pt x="3098" y="20339"/>
                    <a:pt x="3097" y="20326"/>
                  </a:cubicBezTo>
                  <a:lnTo>
                    <a:pt x="3082" y="20239"/>
                  </a:lnTo>
                  <a:close/>
                  <a:moveTo>
                    <a:pt x="48229" y="323"/>
                  </a:moveTo>
                  <a:lnTo>
                    <a:pt x="48376" y="512"/>
                  </a:lnTo>
                  <a:cubicBezTo>
                    <a:pt x="49715" y="1934"/>
                    <a:pt x="51054" y="3294"/>
                    <a:pt x="52351" y="4550"/>
                  </a:cubicBezTo>
                  <a:cubicBezTo>
                    <a:pt x="53042" y="5240"/>
                    <a:pt x="53774" y="5910"/>
                    <a:pt x="54464" y="6579"/>
                  </a:cubicBezTo>
                  <a:lnTo>
                    <a:pt x="54506" y="6600"/>
                  </a:lnTo>
                  <a:cubicBezTo>
                    <a:pt x="55343" y="7354"/>
                    <a:pt x="55992" y="7939"/>
                    <a:pt x="56410" y="8211"/>
                  </a:cubicBezTo>
                  <a:lnTo>
                    <a:pt x="56536" y="8295"/>
                  </a:lnTo>
                  <a:lnTo>
                    <a:pt x="56431" y="8463"/>
                  </a:lnTo>
                  <a:lnTo>
                    <a:pt x="56410" y="8483"/>
                  </a:lnTo>
                  <a:cubicBezTo>
                    <a:pt x="56389" y="8504"/>
                    <a:pt x="56389" y="8567"/>
                    <a:pt x="56410" y="8588"/>
                  </a:cubicBezTo>
                  <a:lnTo>
                    <a:pt x="56431" y="8672"/>
                  </a:lnTo>
                  <a:lnTo>
                    <a:pt x="56389" y="8735"/>
                  </a:lnTo>
                  <a:cubicBezTo>
                    <a:pt x="56117" y="9153"/>
                    <a:pt x="55866" y="9634"/>
                    <a:pt x="55615" y="10053"/>
                  </a:cubicBezTo>
                  <a:cubicBezTo>
                    <a:pt x="55385" y="10471"/>
                    <a:pt x="55155" y="10911"/>
                    <a:pt x="54883" y="11329"/>
                  </a:cubicBezTo>
                  <a:lnTo>
                    <a:pt x="54778" y="11496"/>
                  </a:lnTo>
                  <a:lnTo>
                    <a:pt x="54757" y="11455"/>
                  </a:lnTo>
                  <a:lnTo>
                    <a:pt x="48689" y="5763"/>
                  </a:lnTo>
                  <a:cubicBezTo>
                    <a:pt x="48668" y="5742"/>
                    <a:pt x="48585" y="5701"/>
                    <a:pt x="48543" y="5701"/>
                  </a:cubicBezTo>
                  <a:cubicBezTo>
                    <a:pt x="48480" y="5701"/>
                    <a:pt x="48459" y="5742"/>
                    <a:pt x="48459" y="5763"/>
                  </a:cubicBezTo>
                  <a:lnTo>
                    <a:pt x="42015" y="18213"/>
                  </a:lnTo>
                  <a:lnTo>
                    <a:pt x="41868" y="18025"/>
                  </a:lnTo>
                  <a:cubicBezTo>
                    <a:pt x="39441" y="15367"/>
                    <a:pt x="37202" y="12522"/>
                    <a:pt x="35256" y="9530"/>
                  </a:cubicBezTo>
                  <a:cubicBezTo>
                    <a:pt x="35215" y="9488"/>
                    <a:pt x="35152" y="9446"/>
                    <a:pt x="35110" y="9446"/>
                  </a:cubicBezTo>
                  <a:cubicBezTo>
                    <a:pt x="35089" y="9446"/>
                    <a:pt x="35026" y="9446"/>
                    <a:pt x="34984" y="9530"/>
                  </a:cubicBezTo>
                  <a:cubicBezTo>
                    <a:pt x="32934" y="12940"/>
                    <a:pt x="31009" y="16455"/>
                    <a:pt x="29272" y="20012"/>
                  </a:cubicBezTo>
                  <a:lnTo>
                    <a:pt x="29189" y="20222"/>
                  </a:lnTo>
                  <a:lnTo>
                    <a:pt x="29021" y="20075"/>
                  </a:lnTo>
                  <a:cubicBezTo>
                    <a:pt x="26510" y="17502"/>
                    <a:pt x="24230" y="14677"/>
                    <a:pt x="22075" y="11957"/>
                  </a:cubicBezTo>
                  <a:lnTo>
                    <a:pt x="22033" y="11936"/>
                  </a:lnTo>
                  <a:cubicBezTo>
                    <a:pt x="21614" y="11413"/>
                    <a:pt x="21175" y="10890"/>
                    <a:pt x="20756" y="10346"/>
                  </a:cubicBezTo>
                  <a:cubicBezTo>
                    <a:pt x="20756" y="10304"/>
                    <a:pt x="20735" y="10304"/>
                    <a:pt x="20735" y="10304"/>
                  </a:cubicBezTo>
                  <a:cubicBezTo>
                    <a:pt x="20715" y="10304"/>
                    <a:pt x="20673" y="10346"/>
                    <a:pt x="20652" y="10367"/>
                  </a:cubicBezTo>
                  <a:lnTo>
                    <a:pt x="20631" y="10388"/>
                  </a:lnTo>
                  <a:lnTo>
                    <a:pt x="20610" y="10408"/>
                  </a:lnTo>
                  <a:cubicBezTo>
                    <a:pt x="20568" y="10408"/>
                    <a:pt x="20568" y="10450"/>
                    <a:pt x="20547" y="10471"/>
                  </a:cubicBezTo>
                  <a:cubicBezTo>
                    <a:pt x="18957" y="13652"/>
                    <a:pt x="17116" y="16665"/>
                    <a:pt x="15170" y="19447"/>
                  </a:cubicBezTo>
                  <a:cubicBezTo>
                    <a:pt x="15128" y="19489"/>
                    <a:pt x="15086" y="19552"/>
                    <a:pt x="15065" y="19594"/>
                  </a:cubicBezTo>
                  <a:cubicBezTo>
                    <a:pt x="14793" y="19991"/>
                    <a:pt x="14458" y="20494"/>
                    <a:pt x="13935" y="20494"/>
                  </a:cubicBezTo>
                  <a:lnTo>
                    <a:pt x="13852" y="20494"/>
                  </a:lnTo>
                  <a:cubicBezTo>
                    <a:pt x="13621" y="20452"/>
                    <a:pt x="13349" y="20159"/>
                    <a:pt x="13015" y="19761"/>
                  </a:cubicBezTo>
                  <a:lnTo>
                    <a:pt x="12994" y="19719"/>
                  </a:lnTo>
                  <a:cubicBezTo>
                    <a:pt x="12910" y="19657"/>
                    <a:pt x="12868" y="19573"/>
                    <a:pt x="12805" y="19510"/>
                  </a:cubicBezTo>
                  <a:lnTo>
                    <a:pt x="9834" y="16560"/>
                  </a:lnTo>
                  <a:cubicBezTo>
                    <a:pt x="8788" y="15535"/>
                    <a:pt x="7763" y="14489"/>
                    <a:pt x="6717" y="13484"/>
                  </a:cubicBezTo>
                  <a:cubicBezTo>
                    <a:pt x="6696" y="13442"/>
                    <a:pt x="6633" y="13421"/>
                    <a:pt x="6612" y="13421"/>
                  </a:cubicBezTo>
                  <a:cubicBezTo>
                    <a:pt x="6549" y="13421"/>
                    <a:pt x="6507" y="13484"/>
                    <a:pt x="6486" y="13547"/>
                  </a:cubicBezTo>
                  <a:cubicBezTo>
                    <a:pt x="5712" y="15409"/>
                    <a:pt x="4729" y="17292"/>
                    <a:pt x="3285" y="19678"/>
                  </a:cubicBezTo>
                  <a:lnTo>
                    <a:pt x="3097" y="19991"/>
                  </a:lnTo>
                  <a:lnTo>
                    <a:pt x="3055" y="19866"/>
                  </a:lnTo>
                  <a:lnTo>
                    <a:pt x="2825" y="19761"/>
                  </a:lnTo>
                  <a:cubicBezTo>
                    <a:pt x="2637" y="19678"/>
                    <a:pt x="2448" y="19594"/>
                    <a:pt x="2302" y="19510"/>
                  </a:cubicBezTo>
                  <a:cubicBezTo>
                    <a:pt x="2134" y="19468"/>
                    <a:pt x="1946" y="19385"/>
                    <a:pt x="1800" y="19301"/>
                  </a:cubicBezTo>
                  <a:cubicBezTo>
                    <a:pt x="1486" y="19155"/>
                    <a:pt x="1172" y="18987"/>
                    <a:pt x="879" y="18841"/>
                  </a:cubicBezTo>
                  <a:lnTo>
                    <a:pt x="837" y="18820"/>
                  </a:lnTo>
                  <a:cubicBezTo>
                    <a:pt x="670" y="18736"/>
                    <a:pt x="544" y="18652"/>
                    <a:pt x="377" y="18569"/>
                  </a:cubicBezTo>
                  <a:lnTo>
                    <a:pt x="230" y="18506"/>
                  </a:lnTo>
                  <a:lnTo>
                    <a:pt x="314" y="18338"/>
                  </a:lnTo>
                  <a:cubicBezTo>
                    <a:pt x="2323" y="14635"/>
                    <a:pt x="3913" y="10597"/>
                    <a:pt x="5231" y="7144"/>
                  </a:cubicBezTo>
                  <a:lnTo>
                    <a:pt x="5294" y="6914"/>
                  </a:lnTo>
                  <a:lnTo>
                    <a:pt x="5482" y="7103"/>
                  </a:lnTo>
                  <a:cubicBezTo>
                    <a:pt x="8307" y="9885"/>
                    <a:pt x="10985" y="12856"/>
                    <a:pt x="13433" y="15890"/>
                  </a:cubicBezTo>
                  <a:cubicBezTo>
                    <a:pt x="13433" y="15911"/>
                    <a:pt x="13496" y="15911"/>
                    <a:pt x="13538" y="15911"/>
                  </a:cubicBezTo>
                  <a:cubicBezTo>
                    <a:pt x="13600" y="15911"/>
                    <a:pt x="13621" y="15890"/>
                    <a:pt x="13621" y="15890"/>
                  </a:cubicBezTo>
                  <a:cubicBezTo>
                    <a:pt x="16321" y="12459"/>
                    <a:pt x="18852" y="8881"/>
                    <a:pt x="21133" y="5178"/>
                  </a:cubicBezTo>
                  <a:lnTo>
                    <a:pt x="21238" y="5031"/>
                  </a:lnTo>
                  <a:lnTo>
                    <a:pt x="21384" y="5157"/>
                  </a:lnTo>
                  <a:cubicBezTo>
                    <a:pt x="24104" y="7584"/>
                    <a:pt x="26489" y="10388"/>
                    <a:pt x="28456" y="13421"/>
                  </a:cubicBezTo>
                  <a:lnTo>
                    <a:pt x="28477" y="13484"/>
                  </a:lnTo>
                  <a:lnTo>
                    <a:pt x="28477" y="13526"/>
                  </a:lnTo>
                  <a:cubicBezTo>
                    <a:pt x="28477" y="13547"/>
                    <a:pt x="28498" y="13610"/>
                    <a:pt x="28561" y="13631"/>
                  </a:cubicBezTo>
                  <a:cubicBezTo>
                    <a:pt x="28575" y="13638"/>
                    <a:pt x="28584" y="13640"/>
                    <a:pt x="28591" y="13640"/>
                  </a:cubicBezTo>
                  <a:cubicBezTo>
                    <a:pt x="28605" y="13640"/>
                    <a:pt x="28610" y="13631"/>
                    <a:pt x="28624" y="13631"/>
                  </a:cubicBezTo>
                  <a:lnTo>
                    <a:pt x="28707" y="13547"/>
                  </a:lnTo>
                  <a:cubicBezTo>
                    <a:pt x="28770" y="13526"/>
                    <a:pt x="28791" y="13505"/>
                    <a:pt x="28791" y="13442"/>
                  </a:cubicBezTo>
                  <a:lnTo>
                    <a:pt x="28791" y="13401"/>
                  </a:lnTo>
                  <a:lnTo>
                    <a:pt x="28812" y="13380"/>
                  </a:lnTo>
                  <a:cubicBezTo>
                    <a:pt x="29712" y="12229"/>
                    <a:pt x="30402" y="10890"/>
                    <a:pt x="31093" y="9613"/>
                  </a:cubicBezTo>
                  <a:lnTo>
                    <a:pt x="31637" y="8588"/>
                  </a:lnTo>
                  <a:cubicBezTo>
                    <a:pt x="32641" y="6726"/>
                    <a:pt x="33645" y="4864"/>
                    <a:pt x="34650" y="3022"/>
                  </a:cubicBezTo>
                  <a:lnTo>
                    <a:pt x="34754" y="2813"/>
                  </a:lnTo>
                  <a:lnTo>
                    <a:pt x="34901" y="2981"/>
                  </a:lnTo>
                  <a:cubicBezTo>
                    <a:pt x="35612" y="3859"/>
                    <a:pt x="36303" y="4717"/>
                    <a:pt x="36951" y="5575"/>
                  </a:cubicBezTo>
                  <a:cubicBezTo>
                    <a:pt x="38604" y="7667"/>
                    <a:pt x="40299" y="9823"/>
                    <a:pt x="42078" y="11810"/>
                  </a:cubicBezTo>
                  <a:lnTo>
                    <a:pt x="42119" y="11831"/>
                  </a:lnTo>
                  <a:lnTo>
                    <a:pt x="42161" y="11873"/>
                  </a:lnTo>
                  <a:cubicBezTo>
                    <a:pt x="42161" y="11936"/>
                    <a:pt x="42203" y="11957"/>
                    <a:pt x="42224" y="11957"/>
                  </a:cubicBezTo>
                  <a:cubicBezTo>
                    <a:pt x="42224" y="11957"/>
                    <a:pt x="42266" y="11957"/>
                    <a:pt x="42287" y="11936"/>
                  </a:cubicBezTo>
                  <a:cubicBezTo>
                    <a:pt x="43856" y="9027"/>
                    <a:pt x="45363" y="6014"/>
                    <a:pt x="46806" y="3127"/>
                  </a:cubicBezTo>
                  <a:cubicBezTo>
                    <a:pt x="47246" y="2248"/>
                    <a:pt x="47664" y="1390"/>
                    <a:pt x="48124" y="532"/>
                  </a:cubicBezTo>
                  <a:lnTo>
                    <a:pt x="48229" y="323"/>
                  </a:lnTo>
                  <a:close/>
                  <a:moveTo>
                    <a:pt x="35215" y="10053"/>
                  </a:moveTo>
                  <a:lnTo>
                    <a:pt x="35780" y="10869"/>
                  </a:lnTo>
                  <a:cubicBezTo>
                    <a:pt x="37663" y="13589"/>
                    <a:pt x="39755" y="16204"/>
                    <a:pt x="41952" y="18610"/>
                  </a:cubicBezTo>
                  <a:cubicBezTo>
                    <a:pt x="41973" y="18631"/>
                    <a:pt x="41994" y="18631"/>
                    <a:pt x="42015" y="18631"/>
                  </a:cubicBezTo>
                  <a:lnTo>
                    <a:pt x="42161" y="18652"/>
                  </a:lnTo>
                  <a:lnTo>
                    <a:pt x="42182" y="18799"/>
                  </a:lnTo>
                  <a:cubicBezTo>
                    <a:pt x="42287" y="19761"/>
                    <a:pt x="42308" y="20682"/>
                    <a:pt x="42203" y="21623"/>
                  </a:cubicBezTo>
                  <a:lnTo>
                    <a:pt x="42161" y="22042"/>
                  </a:lnTo>
                  <a:lnTo>
                    <a:pt x="41889" y="21686"/>
                  </a:lnTo>
                  <a:cubicBezTo>
                    <a:pt x="41324" y="20912"/>
                    <a:pt x="40697" y="20117"/>
                    <a:pt x="40090" y="19364"/>
                  </a:cubicBezTo>
                  <a:cubicBezTo>
                    <a:pt x="39818" y="19029"/>
                    <a:pt x="39546" y="18715"/>
                    <a:pt x="39274" y="18380"/>
                  </a:cubicBezTo>
                  <a:lnTo>
                    <a:pt x="38500" y="17439"/>
                  </a:lnTo>
                  <a:cubicBezTo>
                    <a:pt x="37579" y="16330"/>
                    <a:pt x="36637" y="15200"/>
                    <a:pt x="36093" y="13903"/>
                  </a:cubicBezTo>
                  <a:cubicBezTo>
                    <a:pt x="36093" y="13903"/>
                    <a:pt x="36093" y="13882"/>
                    <a:pt x="36052" y="13882"/>
                  </a:cubicBezTo>
                  <a:lnTo>
                    <a:pt x="35926" y="13840"/>
                  </a:lnTo>
                  <a:lnTo>
                    <a:pt x="35926" y="13714"/>
                  </a:lnTo>
                  <a:cubicBezTo>
                    <a:pt x="35884" y="12773"/>
                    <a:pt x="35717" y="11852"/>
                    <a:pt x="35487" y="10994"/>
                  </a:cubicBezTo>
                  <a:lnTo>
                    <a:pt x="35215" y="10053"/>
                  </a:lnTo>
                  <a:close/>
                  <a:moveTo>
                    <a:pt x="105" y="19092"/>
                  </a:moveTo>
                  <a:cubicBezTo>
                    <a:pt x="63" y="19406"/>
                    <a:pt x="147" y="19761"/>
                    <a:pt x="230" y="20096"/>
                  </a:cubicBezTo>
                  <a:cubicBezTo>
                    <a:pt x="251" y="20201"/>
                    <a:pt x="272" y="20305"/>
                    <a:pt x="272" y="20389"/>
                  </a:cubicBezTo>
                  <a:cubicBezTo>
                    <a:pt x="314" y="20452"/>
                    <a:pt x="314" y="20535"/>
                    <a:pt x="335" y="20640"/>
                  </a:cubicBezTo>
                  <a:cubicBezTo>
                    <a:pt x="377" y="21038"/>
                    <a:pt x="460" y="21435"/>
                    <a:pt x="670" y="21686"/>
                  </a:cubicBezTo>
                  <a:cubicBezTo>
                    <a:pt x="900" y="21958"/>
                    <a:pt x="1276" y="22105"/>
                    <a:pt x="1632" y="22230"/>
                  </a:cubicBezTo>
                  <a:cubicBezTo>
                    <a:pt x="1737" y="22272"/>
                    <a:pt x="1820" y="22314"/>
                    <a:pt x="1904" y="22335"/>
                  </a:cubicBezTo>
                  <a:cubicBezTo>
                    <a:pt x="2030" y="22398"/>
                    <a:pt x="2134" y="22440"/>
                    <a:pt x="2260" y="22502"/>
                  </a:cubicBezTo>
                  <a:cubicBezTo>
                    <a:pt x="2678" y="22691"/>
                    <a:pt x="3097" y="22858"/>
                    <a:pt x="3557" y="22921"/>
                  </a:cubicBezTo>
                  <a:lnTo>
                    <a:pt x="3662" y="22921"/>
                  </a:lnTo>
                  <a:lnTo>
                    <a:pt x="3620" y="22649"/>
                  </a:lnTo>
                  <a:cubicBezTo>
                    <a:pt x="3516" y="21860"/>
                    <a:pt x="3289" y="21051"/>
                    <a:pt x="3101" y="20364"/>
                  </a:cubicBezTo>
                  <a:lnTo>
                    <a:pt x="3101" y="20364"/>
                  </a:lnTo>
                  <a:cubicBezTo>
                    <a:pt x="3185" y="21045"/>
                    <a:pt x="3310" y="21804"/>
                    <a:pt x="3494" y="22523"/>
                  </a:cubicBezTo>
                  <a:lnTo>
                    <a:pt x="3578" y="22858"/>
                  </a:lnTo>
                  <a:lnTo>
                    <a:pt x="3264" y="22712"/>
                  </a:lnTo>
                  <a:cubicBezTo>
                    <a:pt x="2992" y="22586"/>
                    <a:pt x="2720" y="22502"/>
                    <a:pt x="2448" y="22398"/>
                  </a:cubicBezTo>
                  <a:cubicBezTo>
                    <a:pt x="1883" y="22209"/>
                    <a:pt x="1297" y="22000"/>
                    <a:pt x="879" y="21540"/>
                  </a:cubicBezTo>
                  <a:cubicBezTo>
                    <a:pt x="523" y="21121"/>
                    <a:pt x="440" y="20598"/>
                    <a:pt x="356" y="20096"/>
                  </a:cubicBezTo>
                  <a:cubicBezTo>
                    <a:pt x="314" y="19761"/>
                    <a:pt x="230" y="19385"/>
                    <a:pt x="105" y="19092"/>
                  </a:cubicBezTo>
                  <a:close/>
                  <a:moveTo>
                    <a:pt x="48165" y="1"/>
                  </a:moveTo>
                  <a:cubicBezTo>
                    <a:pt x="48151" y="1"/>
                    <a:pt x="48137" y="3"/>
                    <a:pt x="48124" y="9"/>
                  </a:cubicBezTo>
                  <a:cubicBezTo>
                    <a:pt x="48062" y="9"/>
                    <a:pt x="48041" y="30"/>
                    <a:pt x="48020" y="51"/>
                  </a:cubicBezTo>
                  <a:cubicBezTo>
                    <a:pt x="47539" y="993"/>
                    <a:pt x="47078" y="1913"/>
                    <a:pt x="46597" y="2855"/>
                  </a:cubicBezTo>
                  <a:lnTo>
                    <a:pt x="46555" y="2960"/>
                  </a:lnTo>
                  <a:cubicBezTo>
                    <a:pt x="45132" y="5742"/>
                    <a:pt x="43668" y="8609"/>
                    <a:pt x="42308" y="11455"/>
                  </a:cubicBezTo>
                  <a:lnTo>
                    <a:pt x="42203" y="11706"/>
                  </a:lnTo>
                  <a:lnTo>
                    <a:pt x="42057" y="11496"/>
                  </a:lnTo>
                  <a:cubicBezTo>
                    <a:pt x="40508" y="9404"/>
                    <a:pt x="38813" y="7333"/>
                    <a:pt x="37140" y="5366"/>
                  </a:cubicBezTo>
                  <a:cubicBezTo>
                    <a:pt x="36344" y="4424"/>
                    <a:pt x="35528" y="3462"/>
                    <a:pt x="34754" y="2499"/>
                  </a:cubicBezTo>
                  <a:cubicBezTo>
                    <a:pt x="34733" y="2457"/>
                    <a:pt x="34671" y="2457"/>
                    <a:pt x="34650" y="2457"/>
                  </a:cubicBezTo>
                  <a:cubicBezTo>
                    <a:pt x="34587" y="2457"/>
                    <a:pt x="34545" y="2499"/>
                    <a:pt x="34524" y="2541"/>
                  </a:cubicBezTo>
                  <a:cubicBezTo>
                    <a:pt x="33938" y="3608"/>
                    <a:pt x="33373" y="4738"/>
                    <a:pt x="32808" y="5805"/>
                  </a:cubicBezTo>
                  <a:cubicBezTo>
                    <a:pt x="31553" y="8274"/>
                    <a:pt x="30277" y="10806"/>
                    <a:pt x="28728" y="13108"/>
                  </a:cubicBezTo>
                  <a:lnTo>
                    <a:pt x="28603" y="13317"/>
                  </a:lnTo>
                  <a:lnTo>
                    <a:pt x="28477" y="13108"/>
                  </a:lnTo>
                  <a:cubicBezTo>
                    <a:pt x="26427" y="9990"/>
                    <a:pt x="24020" y="7207"/>
                    <a:pt x="21279" y="4801"/>
                  </a:cubicBezTo>
                  <a:cubicBezTo>
                    <a:pt x="21238" y="4759"/>
                    <a:pt x="21175" y="4738"/>
                    <a:pt x="21154" y="4738"/>
                  </a:cubicBezTo>
                  <a:cubicBezTo>
                    <a:pt x="21133" y="4738"/>
                    <a:pt x="21070" y="4759"/>
                    <a:pt x="21049" y="4822"/>
                  </a:cubicBezTo>
                  <a:cubicBezTo>
                    <a:pt x="18769" y="8504"/>
                    <a:pt x="16279" y="12082"/>
                    <a:pt x="13621" y="15472"/>
                  </a:cubicBezTo>
                  <a:lnTo>
                    <a:pt x="13496" y="15618"/>
                  </a:lnTo>
                  <a:lnTo>
                    <a:pt x="13349" y="15472"/>
                  </a:lnTo>
                  <a:cubicBezTo>
                    <a:pt x="10839" y="12375"/>
                    <a:pt x="8118" y="9425"/>
                    <a:pt x="5294" y="6642"/>
                  </a:cubicBezTo>
                  <a:cubicBezTo>
                    <a:pt x="5252" y="6600"/>
                    <a:pt x="5189" y="6600"/>
                    <a:pt x="5168" y="6600"/>
                  </a:cubicBezTo>
                  <a:cubicBezTo>
                    <a:pt x="5126" y="6600"/>
                    <a:pt x="5064" y="6642"/>
                    <a:pt x="5043" y="6726"/>
                  </a:cubicBezTo>
                  <a:cubicBezTo>
                    <a:pt x="4017" y="9446"/>
                    <a:pt x="2846" y="12145"/>
                    <a:pt x="1695" y="14761"/>
                  </a:cubicBezTo>
                  <a:cubicBezTo>
                    <a:pt x="1172" y="15953"/>
                    <a:pt x="628" y="17209"/>
                    <a:pt x="105" y="18443"/>
                  </a:cubicBezTo>
                  <a:lnTo>
                    <a:pt x="63" y="18506"/>
                  </a:lnTo>
                  <a:lnTo>
                    <a:pt x="21" y="18548"/>
                  </a:lnTo>
                  <a:cubicBezTo>
                    <a:pt x="0" y="18548"/>
                    <a:pt x="0" y="18569"/>
                    <a:pt x="0" y="18610"/>
                  </a:cubicBezTo>
                  <a:cubicBezTo>
                    <a:pt x="0" y="18631"/>
                    <a:pt x="0" y="18652"/>
                    <a:pt x="21" y="18652"/>
                  </a:cubicBezTo>
                  <a:lnTo>
                    <a:pt x="272" y="18841"/>
                  </a:lnTo>
                  <a:cubicBezTo>
                    <a:pt x="691" y="19134"/>
                    <a:pt x="1151" y="19385"/>
                    <a:pt x="1674" y="19657"/>
                  </a:cubicBezTo>
                  <a:cubicBezTo>
                    <a:pt x="1737" y="19678"/>
                    <a:pt x="1820" y="19719"/>
                    <a:pt x="1925" y="19782"/>
                  </a:cubicBezTo>
                  <a:cubicBezTo>
                    <a:pt x="2239" y="19929"/>
                    <a:pt x="2616" y="20117"/>
                    <a:pt x="2950" y="20180"/>
                  </a:cubicBezTo>
                  <a:lnTo>
                    <a:pt x="3076" y="20201"/>
                  </a:lnTo>
                  <a:lnTo>
                    <a:pt x="3082" y="20239"/>
                  </a:lnTo>
                  <a:lnTo>
                    <a:pt x="3082" y="20239"/>
                  </a:lnTo>
                  <a:lnTo>
                    <a:pt x="3181" y="20180"/>
                  </a:lnTo>
                  <a:cubicBezTo>
                    <a:pt x="3201" y="20180"/>
                    <a:pt x="3201" y="20138"/>
                    <a:pt x="3201" y="20117"/>
                  </a:cubicBezTo>
                  <a:lnTo>
                    <a:pt x="3160" y="20033"/>
                  </a:lnTo>
                  <a:lnTo>
                    <a:pt x="3201" y="19971"/>
                  </a:lnTo>
                  <a:cubicBezTo>
                    <a:pt x="4394" y="18401"/>
                    <a:pt x="5398" y="16581"/>
                    <a:pt x="6340" y="14447"/>
                  </a:cubicBezTo>
                  <a:lnTo>
                    <a:pt x="6528" y="14007"/>
                  </a:lnTo>
                  <a:lnTo>
                    <a:pt x="6507" y="13819"/>
                  </a:lnTo>
                  <a:lnTo>
                    <a:pt x="6863" y="14175"/>
                  </a:lnTo>
                  <a:cubicBezTo>
                    <a:pt x="8077" y="15388"/>
                    <a:pt x="9311" y="16581"/>
                    <a:pt x="10504" y="17794"/>
                  </a:cubicBezTo>
                  <a:lnTo>
                    <a:pt x="11613" y="18862"/>
                  </a:lnTo>
                  <a:cubicBezTo>
                    <a:pt x="11822" y="19071"/>
                    <a:pt x="11989" y="19280"/>
                    <a:pt x="12199" y="19552"/>
                  </a:cubicBezTo>
                  <a:cubicBezTo>
                    <a:pt x="12659" y="20075"/>
                    <a:pt x="13119" y="20598"/>
                    <a:pt x="13642" y="20870"/>
                  </a:cubicBezTo>
                  <a:cubicBezTo>
                    <a:pt x="13852" y="20975"/>
                    <a:pt x="13956" y="21017"/>
                    <a:pt x="14082" y="21017"/>
                  </a:cubicBezTo>
                  <a:lnTo>
                    <a:pt x="14249" y="20975"/>
                  </a:lnTo>
                  <a:lnTo>
                    <a:pt x="14270" y="21142"/>
                  </a:lnTo>
                  <a:cubicBezTo>
                    <a:pt x="14375" y="22126"/>
                    <a:pt x="14354" y="23151"/>
                    <a:pt x="14165" y="24176"/>
                  </a:cubicBezTo>
                  <a:lnTo>
                    <a:pt x="14124" y="24532"/>
                  </a:lnTo>
                  <a:lnTo>
                    <a:pt x="13872" y="24260"/>
                  </a:lnTo>
                  <a:cubicBezTo>
                    <a:pt x="11948" y="21875"/>
                    <a:pt x="9583" y="19719"/>
                    <a:pt x="7135" y="17585"/>
                  </a:cubicBezTo>
                  <a:lnTo>
                    <a:pt x="7030" y="17502"/>
                  </a:lnTo>
                  <a:lnTo>
                    <a:pt x="7135" y="17355"/>
                  </a:lnTo>
                  <a:cubicBezTo>
                    <a:pt x="7156" y="17313"/>
                    <a:pt x="7156" y="17292"/>
                    <a:pt x="7135" y="17271"/>
                  </a:cubicBezTo>
                  <a:cubicBezTo>
                    <a:pt x="7135" y="17250"/>
                    <a:pt x="7114" y="17209"/>
                    <a:pt x="7072" y="17209"/>
                  </a:cubicBezTo>
                  <a:lnTo>
                    <a:pt x="7010" y="17188"/>
                  </a:lnTo>
                  <a:lnTo>
                    <a:pt x="7010" y="17104"/>
                  </a:lnTo>
                  <a:cubicBezTo>
                    <a:pt x="6905" y="16330"/>
                    <a:pt x="6800" y="15535"/>
                    <a:pt x="6696" y="14886"/>
                  </a:cubicBezTo>
                  <a:lnTo>
                    <a:pt x="6696" y="14886"/>
                  </a:lnTo>
                  <a:cubicBezTo>
                    <a:pt x="6738" y="15577"/>
                    <a:pt x="6800" y="16351"/>
                    <a:pt x="6905" y="17167"/>
                  </a:cubicBezTo>
                  <a:lnTo>
                    <a:pt x="6926" y="17292"/>
                  </a:lnTo>
                  <a:lnTo>
                    <a:pt x="6821" y="17355"/>
                  </a:lnTo>
                  <a:lnTo>
                    <a:pt x="6800" y="17376"/>
                  </a:lnTo>
                  <a:lnTo>
                    <a:pt x="6905" y="17460"/>
                  </a:lnTo>
                  <a:lnTo>
                    <a:pt x="6821" y="17585"/>
                  </a:lnTo>
                  <a:cubicBezTo>
                    <a:pt x="5775" y="19364"/>
                    <a:pt x="4771" y="21226"/>
                    <a:pt x="3913" y="22795"/>
                  </a:cubicBezTo>
                  <a:lnTo>
                    <a:pt x="3892" y="22816"/>
                  </a:lnTo>
                  <a:lnTo>
                    <a:pt x="3913" y="22837"/>
                  </a:lnTo>
                  <a:cubicBezTo>
                    <a:pt x="3934" y="22837"/>
                    <a:pt x="3934" y="22858"/>
                    <a:pt x="3976" y="22858"/>
                  </a:cubicBezTo>
                  <a:lnTo>
                    <a:pt x="3997" y="22837"/>
                  </a:lnTo>
                  <a:cubicBezTo>
                    <a:pt x="4875" y="21351"/>
                    <a:pt x="5922" y="19594"/>
                    <a:pt x="6926" y="17815"/>
                  </a:cubicBezTo>
                  <a:lnTo>
                    <a:pt x="7030" y="17627"/>
                  </a:lnTo>
                  <a:lnTo>
                    <a:pt x="7177" y="17794"/>
                  </a:lnTo>
                  <a:cubicBezTo>
                    <a:pt x="8223" y="18820"/>
                    <a:pt x="9248" y="19887"/>
                    <a:pt x="10253" y="20912"/>
                  </a:cubicBezTo>
                  <a:cubicBezTo>
                    <a:pt x="11508" y="22209"/>
                    <a:pt x="12784" y="23548"/>
                    <a:pt x="14124" y="24804"/>
                  </a:cubicBezTo>
                  <a:cubicBezTo>
                    <a:pt x="14144" y="24825"/>
                    <a:pt x="14165" y="24825"/>
                    <a:pt x="14165" y="24825"/>
                  </a:cubicBezTo>
                  <a:lnTo>
                    <a:pt x="14228" y="24825"/>
                  </a:lnTo>
                  <a:lnTo>
                    <a:pt x="14291" y="24427"/>
                  </a:lnTo>
                  <a:cubicBezTo>
                    <a:pt x="14542" y="23339"/>
                    <a:pt x="14584" y="22209"/>
                    <a:pt x="14479" y="21038"/>
                  </a:cubicBezTo>
                  <a:lnTo>
                    <a:pt x="14479" y="20954"/>
                  </a:lnTo>
                  <a:lnTo>
                    <a:pt x="14563" y="20912"/>
                  </a:lnTo>
                  <a:cubicBezTo>
                    <a:pt x="14877" y="20661"/>
                    <a:pt x="15128" y="20201"/>
                    <a:pt x="15379" y="19803"/>
                  </a:cubicBezTo>
                  <a:cubicBezTo>
                    <a:pt x="15484" y="19615"/>
                    <a:pt x="15588" y="19468"/>
                    <a:pt x="15693" y="19301"/>
                  </a:cubicBezTo>
                  <a:cubicBezTo>
                    <a:pt x="16279" y="18443"/>
                    <a:pt x="16865" y="17564"/>
                    <a:pt x="17430" y="16686"/>
                  </a:cubicBezTo>
                  <a:cubicBezTo>
                    <a:pt x="18434" y="15116"/>
                    <a:pt x="19375" y="13442"/>
                    <a:pt x="20338" y="11622"/>
                  </a:cubicBezTo>
                  <a:lnTo>
                    <a:pt x="20610" y="11099"/>
                  </a:lnTo>
                  <a:lnTo>
                    <a:pt x="20631" y="11664"/>
                  </a:lnTo>
                  <a:cubicBezTo>
                    <a:pt x="20673" y="12584"/>
                    <a:pt x="20756" y="13505"/>
                    <a:pt x="20840" y="14384"/>
                  </a:cubicBezTo>
                  <a:lnTo>
                    <a:pt x="20840" y="14489"/>
                  </a:lnTo>
                  <a:lnTo>
                    <a:pt x="20756" y="14551"/>
                  </a:lnTo>
                  <a:lnTo>
                    <a:pt x="20735" y="14572"/>
                  </a:lnTo>
                  <a:cubicBezTo>
                    <a:pt x="19919" y="15702"/>
                    <a:pt x="19187" y="16958"/>
                    <a:pt x="18476" y="18150"/>
                  </a:cubicBezTo>
                  <a:lnTo>
                    <a:pt x="18455" y="18192"/>
                  </a:lnTo>
                  <a:cubicBezTo>
                    <a:pt x="18204" y="18631"/>
                    <a:pt x="17911" y="19092"/>
                    <a:pt x="17639" y="19552"/>
                  </a:cubicBezTo>
                  <a:lnTo>
                    <a:pt x="17325" y="20033"/>
                  </a:lnTo>
                  <a:cubicBezTo>
                    <a:pt x="16969" y="20661"/>
                    <a:pt x="16572" y="21289"/>
                    <a:pt x="16174" y="21916"/>
                  </a:cubicBezTo>
                  <a:cubicBezTo>
                    <a:pt x="16153" y="21979"/>
                    <a:pt x="16069" y="22105"/>
                    <a:pt x="16007" y="22293"/>
                  </a:cubicBezTo>
                  <a:lnTo>
                    <a:pt x="16007" y="22314"/>
                  </a:lnTo>
                  <a:cubicBezTo>
                    <a:pt x="15651" y="22963"/>
                    <a:pt x="15023" y="24176"/>
                    <a:pt x="14584" y="24616"/>
                  </a:cubicBezTo>
                  <a:lnTo>
                    <a:pt x="14354" y="24846"/>
                  </a:lnTo>
                  <a:cubicBezTo>
                    <a:pt x="14458" y="24846"/>
                    <a:pt x="14500" y="24783"/>
                    <a:pt x="14668" y="24616"/>
                  </a:cubicBezTo>
                  <a:lnTo>
                    <a:pt x="14709" y="24574"/>
                  </a:lnTo>
                  <a:cubicBezTo>
                    <a:pt x="15274" y="23988"/>
                    <a:pt x="15714" y="23172"/>
                    <a:pt x="16153" y="22398"/>
                  </a:cubicBezTo>
                  <a:cubicBezTo>
                    <a:pt x="16362" y="22021"/>
                    <a:pt x="16551" y="21686"/>
                    <a:pt x="16760" y="21372"/>
                  </a:cubicBezTo>
                  <a:cubicBezTo>
                    <a:pt x="17116" y="20766"/>
                    <a:pt x="17513" y="20180"/>
                    <a:pt x="17911" y="19594"/>
                  </a:cubicBezTo>
                  <a:cubicBezTo>
                    <a:pt x="18852" y="18150"/>
                    <a:pt x="19794" y="16665"/>
                    <a:pt x="20631" y="15158"/>
                  </a:cubicBezTo>
                  <a:lnTo>
                    <a:pt x="20756" y="14907"/>
                  </a:lnTo>
                  <a:lnTo>
                    <a:pt x="20924" y="15158"/>
                  </a:lnTo>
                  <a:cubicBezTo>
                    <a:pt x="20945" y="15179"/>
                    <a:pt x="20966" y="15200"/>
                    <a:pt x="20987" y="15200"/>
                  </a:cubicBezTo>
                  <a:lnTo>
                    <a:pt x="21070" y="15200"/>
                  </a:lnTo>
                  <a:lnTo>
                    <a:pt x="21133" y="15263"/>
                  </a:lnTo>
                  <a:cubicBezTo>
                    <a:pt x="22493" y="16874"/>
                    <a:pt x="23853" y="18443"/>
                    <a:pt x="25129" y="19908"/>
                  </a:cubicBezTo>
                  <a:cubicBezTo>
                    <a:pt x="25569" y="20410"/>
                    <a:pt x="25987" y="20933"/>
                    <a:pt x="26406" y="21456"/>
                  </a:cubicBezTo>
                  <a:cubicBezTo>
                    <a:pt x="27368" y="22628"/>
                    <a:pt x="28393" y="23862"/>
                    <a:pt x="29523" y="24888"/>
                  </a:cubicBezTo>
                  <a:cubicBezTo>
                    <a:pt x="29523" y="24888"/>
                    <a:pt x="29544" y="24908"/>
                    <a:pt x="29565" y="24908"/>
                  </a:cubicBezTo>
                  <a:cubicBezTo>
                    <a:pt x="29607" y="24908"/>
                    <a:pt x="29628" y="24888"/>
                    <a:pt x="29649" y="24888"/>
                  </a:cubicBezTo>
                  <a:lnTo>
                    <a:pt x="29649" y="24846"/>
                  </a:lnTo>
                  <a:lnTo>
                    <a:pt x="29565" y="24741"/>
                  </a:lnTo>
                  <a:cubicBezTo>
                    <a:pt x="28728" y="23569"/>
                    <a:pt x="27724" y="22440"/>
                    <a:pt x="26720" y="21372"/>
                  </a:cubicBezTo>
                  <a:lnTo>
                    <a:pt x="26699" y="21351"/>
                  </a:lnTo>
                  <a:cubicBezTo>
                    <a:pt x="26280" y="20870"/>
                    <a:pt x="25841" y="20410"/>
                    <a:pt x="25422" y="19929"/>
                  </a:cubicBezTo>
                  <a:cubicBezTo>
                    <a:pt x="23979" y="18297"/>
                    <a:pt x="22556" y="16665"/>
                    <a:pt x="21091" y="15095"/>
                  </a:cubicBezTo>
                  <a:lnTo>
                    <a:pt x="21070" y="15053"/>
                  </a:lnTo>
                  <a:lnTo>
                    <a:pt x="21070" y="14991"/>
                  </a:lnTo>
                  <a:cubicBezTo>
                    <a:pt x="20966" y="13861"/>
                    <a:pt x="20840" y="12689"/>
                    <a:pt x="20673" y="11287"/>
                  </a:cubicBezTo>
                  <a:lnTo>
                    <a:pt x="20610" y="10597"/>
                  </a:lnTo>
                  <a:lnTo>
                    <a:pt x="20610" y="10597"/>
                  </a:lnTo>
                  <a:lnTo>
                    <a:pt x="20987" y="11183"/>
                  </a:lnTo>
                  <a:cubicBezTo>
                    <a:pt x="23393" y="14802"/>
                    <a:pt x="26469" y="18087"/>
                    <a:pt x="29126" y="20766"/>
                  </a:cubicBezTo>
                  <a:cubicBezTo>
                    <a:pt x="29141" y="20796"/>
                    <a:pt x="29190" y="20816"/>
                    <a:pt x="29240" y="20816"/>
                  </a:cubicBezTo>
                  <a:cubicBezTo>
                    <a:pt x="29258" y="20816"/>
                    <a:pt x="29276" y="20813"/>
                    <a:pt x="29293" y="20807"/>
                  </a:cubicBezTo>
                  <a:lnTo>
                    <a:pt x="29461" y="20745"/>
                  </a:lnTo>
                  <a:lnTo>
                    <a:pt x="29502" y="20954"/>
                  </a:lnTo>
                  <a:cubicBezTo>
                    <a:pt x="29607" y="22209"/>
                    <a:pt x="29733" y="23444"/>
                    <a:pt x="29879" y="24616"/>
                  </a:cubicBezTo>
                  <a:lnTo>
                    <a:pt x="29942" y="24846"/>
                  </a:lnTo>
                  <a:cubicBezTo>
                    <a:pt x="29942" y="24846"/>
                    <a:pt x="29963" y="24888"/>
                    <a:pt x="29984" y="24888"/>
                  </a:cubicBezTo>
                  <a:lnTo>
                    <a:pt x="30026" y="24888"/>
                  </a:lnTo>
                  <a:lnTo>
                    <a:pt x="29984" y="24490"/>
                  </a:lnTo>
                  <a:cubicBezTo>
                    <a:pt x="29921" y="23151"/>
                    <a:pt x="29816" y="21812"/>
                    <a:pt x="29649" y="20515"/>
                  </a:cubicBezTo>
                  <a:cubicBezTo>
                    <a:pt x="29649" y="20494"/>
                    <a:pt x="29649" y="20494"/>
                    <a:pt x="29628" y="20452"/>
                  </a:cubicBezTo>
                  <a:lnTo>
                    <a:pt x="29565" y="20389"/>
                  </a:lnTo>
                  <a:lnTo>
                    <a:pt x="29628" y="20284"/>
                  </a:lnTo>
                  <a:cubicBezTo>
                    <a:pt x="31281" y="16937"/>
                    <a:pt x="33059" y="13610"/>
                    <a:pt x="34963" y="10408"/>
                  </a:cubicBezTo>
                  <a:lnTo>
                    <a:pt x="35152" y="10116"/>
                  </a:lnTo>
                  <a:lnTo>
                    <a:pt x="35256" y="10471"/>
                  </a:lnTo>
                  <a:cubicBezTo>
                    <a:pt x="35549" y="11601"/>
                    <a:pt x="35780" y="12668"/>
                    <a:pt x="35821" y="13777"/>
                  </a:cubicBezTo>
                  <a:lnTo>
                    <a:pt x="35821" y="13840"/>
                  </a:lnTo>
                  <a:lnTo>
                    <a:pt x="35738" y="13924"/>
                  </a:lnTo>
                  <a:cubicBezTo>
                    <a:pt x="33687" y="16958"/>
                    <a:pt x="31783" y="20640"/>
                    <a:pt x="30277" y="24574"/>
                  </a:cubicBezTo>
                  <a:lnTo>
                    <a:pt x="30151" y="24888"/>
                  </a:lnTo>
                  <a:lnTo>
                    <a:pt x="30235" y="24888"/>
                  </a:lnTo>
                  <a:cubicBezTo>
                    <a:pt x="30590" y="24155"/>
                    <a:pt x="30967" y="23423"/>
                    <a:pt x="31302" y="22691"/>
                  </a:cubicBezTo>
                  <a:cubicBezTo>
                    <a:pt x="31825" y="21582"/>
                    <a:pt x="32369" y="20473"/>
                    <a:pt x="32955" y="19364"/>
                  </a:cubicBezTo>
                  <a:cubicBezTo>
                    <a:pt x="33436" y="18401"/>
                    <a:pt x="34001" y="17460"/>
                    <a:pt x="34524" y="16539"/>
                  </a:cubicBezTo>
                  <a:cubicBezTo>
                    <a:pt x="34963" y="15765"/>
                    <a:pt x="35424" y="14970"/>
                    <a:pt x="35842" y="14196"/>
                  </a:cubicBezTo>
                  <a:lnTo>
                    <a:pt x="35884" y="14133"/>
                  </a:lnTo>
                  <a:lnTo>
                    <a:pt x="36093" y="14091"/>
                  </a:lnTo>
                  <a:lnTo>
                    <a:pt x="36135" y="14217"/>
                  </a:lnTo>
                  <a:cubicBezTo>
                    <a:pt x="36554" y="15388"/>
                    <a:pt x="37370" y="16393"/>
                    <a:pt x="38123" y="17355"/>
                  </a:cubicBezTo>
                  <a:lnTo>
                    <a:pt x="38416" y="17711"/>
                  </a:lnTo>
                  <a:cubicBezTo>
                    <a:pt x="38772" y="18192"/>
                    <a:pt x="39148" y="18652"/>
                    <a:pt x="39483" y="19113"/>
                  </a:cubicBezTo>
                  <a:cubicBezTo>
                    <a:pt x="40320" y="20201"/>
                    <a:pt x="41178" y="21331"/>
                    <a:pt x="42098" y="22356"/>
                  </a:cubicBezTo>
                  <a:cubicBezTo>
                    <a:pt x="42105" y="22363"/>
                    <a:pt x="42117" y="22365"/>
                    <a:pt x="42129" y="22365"/>
                  </a:cubicBezTo>
                  <a:cubicBezTo>
                    <a:pt x="42154" y="22365"/>
                    <a:pt x="42182" y="22356"/>
                    <a:pt x="42182" y="22356"/>
                  </a:cubicBezTo>
                  <a:lnTo>
                    <a:pt x="42203" y="22314"/>
                  </a:lnTo>
                  <a:lnTo>
                    <a:pt x="42203" y="22293"/>
                  </a:lnTo>
                  <a:lnTo>
                    <a:pt x="42224" y="22105"/>
                  </a:lnTo>
                  <a:lnTo>
                    <a:pt x="42266" y="22105"/>
                  </a:lnTo>
                  <a:lnTo>
                    <a:pt x="42329" y="21477"/>
                  </a:lnTo>
                  <a:cubicBezTo>
                    <a:pt x="42433" y="20515"/>
                    <a:pt x="42433" y="19552"/>
                    <a:pt x="42266" y="18610"/>
                  </a:cubicBezTo>
                  <a:lnTo>
                    <a:pt x="42266" y="18548"/>
                  </a:lnTo>
                  <a:lnTo>
                    <a:pt x="48501" y="6600"/>
                  </a:lnTo>
                  <a:lnTo>
                    <a:pt x="48606" y="6998"/>
                  </a:lnTo>
                  <a:cubicBezTo>
                    <a:pt x="48878" y="7939"/>
                    <a:pt x="49108" y="8881"/>
                    <a:pt x="49275" y="9927"/>
                  </a:cubicBezTo>
                  <a:lnTo>
                    <a:pt x="49317" y="10241"/>
                  </a:lnTo>
                  <a:lnTo>
                    <a:pt x="49024" y="10074"/>
                  </a:lnTo>
                  <a:cubicBezTo>
                    <a:pt x="49017" y="10066"/>
                    <a:pt x="49009" y="10061"/>
                    <a:pt x="48999" y="10061"/>
                  </a:cubicBezTo>
                  <a:cubicBezTo>
                    <a:pt x="48982" y="10061"/>
                    <a:pt x="48959" y="10076"/>
                    <a:pt x="48920" y="10116"/>
                  </a:cubicBezTo>
                  <a:cubicBezTo>
                    <a:pt x="48166" y="11308"/>
                    <a:pt x="47497" y="12626"/>
                    <a:pt x="46827" y="13903"/>
                  </a:cubicBezTo>
                  <a:cubicBezTo>
                    <a:pt x="46471" y="14614"/>
                    <a:pt x="46074" y="15367"/>
                    <a:pt x="45676" y="16079"/>
                  </a:cubicBezTo>
                  <a:cubicBezTo>
                    <a:pt x="44630" y="17983"/>
                    <a:pt x="43542" y="19908"/>
                    <a:pt x="42601" y="21540"/>
                  </a:cubicBezTo>
                  <a:lnTo>
                    <a:pt x="42287" y="22084"/>
                  </a:lnTo>
                  <a:lnTo>
                    <a:pt x="42391" y="22105"/>
                  </a:lnTo>
                  <a:cubicBezTo>
                    <a:pt x="42404" y="22118"/>
                    <a:pt x="42417" y="22123"/>
                    <a:pt x="42429" y="22123"/>
                  </a:cubicBezTo>
                  <a:cubicBezTo>
                    <a:pt x="42455" y="22123"/>
                    <a:pt x="42475" y="22098"/>
                    <a:pt x="42475" y="22084"/>
                  </a:cubicBezTo>
                  <a:cubicBezTo>
                    <a:pt x="42789" y="21561"/>
                    <a:pt x="43124" y="21017"/>
                    <a:pt x="43438" y="20494"/>
                  </a:cubicBezTo>
                  <a:cubicBezTo>
                    <a:pt x="45363" y="17292"/>
                    <a:pt x="47350" y="14007"/>
                    <a:pt x="48857" y="10639"/>
                  </a:cubicBezTo>
                  <a:lnTo>
                    <a:pt x="48961" y="10388"/>
                  </a:lnTo>
                  <a:lnTo>
                    <a:pt x="49108" y="10597"/>
                  </a:lnTo>
                  <a:cubicBezTo>
                    <a:pt x="50845" y="12752"/>
                    <a:pt x="52853" y="14635"/>
                    <a:pt x="54611" y="16204"/>
                  </a:cubicBezTo>
                  <a:cubicBezTo>
                    <a:pt x="54632" y="16225"/>
                    <a:pt x="54647" y="16230"/>
                    <a:pt x="54663" y="16230"/>
                  </a:cubicBezTo>
                  <a:cubicBezTo>
                    <a:pt x="54679" y="16230"/>
                    <a:pt x="54694" y="16225"/>
                    <a:pt x="54715" y="16225"/>
                  </a:cubicBezTo>
                  <a:lnTo>
                    <a:pt x="54862" y="16016"/>
                  </a:lnTo>
                  <a:lnTo>
                    <a:pt x="54925" y="15472"/>
                  </a:lnTo>
                  <a:cubicBezTo>
                    <a:pt x="55050" y="14154"/>
                    <a:pt x="55071" y="12961"/>
                    <a:pt x="54987" y="11789"/>
                  </a:cubicBezTo>
                  <a:lnTo>
                    <a:pt x="54987" y="11706"/>
                  </a:lnTo>
                  <a:lnTo>
                    <a:pt x="55029" y="11643"/>
                  </a:lnTo>
                  <a:cubicBezTo>
                    <a:pt x="55552" y="10952"/>
                    <a:pt x="56117" y="10136"/>
                    <a:pt x="56515" y="9258"/>
                  </a:cubicBezTo>
                  <a:lnTo>
                    <a:pt x="56808" y="8609"/>
                  </a:lnTo>
                  <a:lnTo>
                    <a:pt x="56808" y="8588"/>
                  </a:lnTo>
                  <a:cubicBezTo>
                    <a:pt x="56724" y="8274"/>
                    <a:pt x="56452" y="8065"/>
                    <a:pt x="56180" y="7856"/>
                  </a:cubicBezTo>
                  <a:cubicBezTo>
                    <a:pt x="56096" y="7772"/>
                    <a:pt x="55992" y="7688"/>
                    <a:pt x="55908" y="7626"/>
                  </a:cubicBezTo>
                  <a:cubicBezTo>
                    <a:pt x="55029" y="6810"/>
                    <a:pt x="54109" y="5973"/>
                    <a:pt x="53209" y="5115"/>
                  </a:cubicBezTo>
                  <a:cubicBezTo>
                    <a:pt x="51577" y="3545"/>
                    <a:pt x="49945" y="1872"/>
                    <a:pt x="48250" y="30"/>
                  </a:cubicBezTo>
                  <a:cubicBezTo>
                    <a:pt x="48235" y="16"/>
                    <a:pt x="48199" y="1"/>
                    <a:pt x="481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rot="2330650">
            <a:off x="8115672" y="3721270"/>
            <a:ext cx="606832" cy="1747908"/>
            <a:chOff x="3217925" y="402700"/>
            <a:chExt cx="326450" cy="940300"/>
          </a:xfrm>
        </p:grpSpPr>
        <p:sp>
          <p:nvSpPr>
            <p:cNvPr id="18" name="Google Shape;18;p2"/>
            <p:cNvSpPr/>
            <p:nvPr/>
          </p:nvSpPr>
          <p:spPr>
            <a:xfrm>
              <a:off x="3217925" y="402700"/>
              <a:ext cx="269425" cy="925950"/>
            </a:xfrm>
            <a:custGeom>
              <a:rect b="b" l="l" r="r" t="t"/>
              <a:pathLst>
                <a:path extrusionOk="0" h="37038" w="10777">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226300" y="403625"/>
              <a:ext cx="318075" cy="939375"/>
            </a:xfrm>
            <a:custGeom>
              <a:rect b="b" l="l" r="r" t="t"/>
              <a:pathLst>
                <a:path extrusionOk="0" h="37575" w="12723">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rot="-1221528">
            <a:off x="2323890" y="-286428"/>
            <a:ext cx="611208" cy="667585"/>
            <a:chOff x="1412400" y="717050"/>
            <a:chExt cx="755375" cy="825050"/>
          </a:xfrm>
        </p:grpSpPr>
        <p:sp>
          <p:nvSpPr>
            <p:cNvPr id="21" name="Google Shape;21;p2"/>
            <p:cNvSpPr/>
            <p:nvPr/>
          </p:nvSpPr>
          <p:spPr>
            <a:xfrm>
              <a:off x="1412400" y="717050"/>
              <a:ext cx="377175" cy="825050"/>
            </a:xfrm>
            <a:custGeom>
              <a:rect b="b" l="l" r="r" t="t"/>
              <a:pathLst>
                <a:path extrusionOk="0" h="33002" w="15087">
                  <a:moveTo>
                    <a:pt x="8705" y="12752"/>
                  </a:moveTo>
                  <a:lnTo>
                    <a:pt x="8705" y="12752"/>
                  </a:lnTo>
                  <a:cubicBezTo>
                    <a:pt x="8161" y="14530"/>
                    <a:pt x="7554" y="16288"/>
                    <a:pt x="6884" y="18024"/>
                  </a:cubicBezTo>
                  <a:cubicBezTo>
                    <a:pt x="6868" y="18057"/>
                    <a:pt x="6852" y="18093"/>
                    <a:pt x="6836" y="18130"/>
                  </a:cubicBezTo>
                  <a:lnTo>
                    <a:pt x="6836" y="18130"/>
                  </a:lnTo>
                  <a:cubicBezTo>
                    <a:pt x="6910" y="17904"/>
                    <a:pt x="6963" y="17695"/>
                    <a:pt x="7031" y="17459"/>
                  </a:cubicBezTo>
                  <a:cubicBezTo>
                    <a:pt x="7554" y="15890"/>
                    <a:pt x="8140" y="14321"/>
                    <a:pt x="8705" y="12752"/>
                  </a:cubicBezTo>
                  <a:close/>
                  <a:moveTo>
                    <a:pt x="11390" y="0"/>
                  </a:moveTo>
                  <a:cubicBezTo>
                    <a:pt x="10938" y="0"/>
                    <a:pt x="10510" y="207"/>
                    <a:pt x="10295" y="700"/>
                  </a:cubicBezTo>
                  <a:cubicBezTo>
                    <a:pt x="7701" y="6579"/>
                    <a:pt x="5566" y="12731"/>
                    <a:pt x="3599" y="18840"/>
                  </a:cubicBezTo>
                  <a:cubicBezTo>
                    <a:pt x="2637" y="21853"/>
                    <a:pt x="1737" y="24887"/>
                    <a:pt x="984" y="27984"/>
                  </a:cubicBezTo>
                  <a:cubicBezTo>
                    <a:pt x="691" y="29156"/>
                    <a:pt x="1" y="30809"/>
                    <a:pt x="377" y="32001"/>
                  </a:cubicBezTo>
                  <a:cubicBezTo>
                    <a:pt x="419" y="32064"/>
                    <a:pt x="440" y="32106"/>
                    <a:pt x="440" y="32169"/>
                  </a:cubicBezTo>
                  <a:cubicBezTo>
                    <a:pt x="440" y="32190"/>
                    <a:pt x="440" y="32231"/>
                    <a:pt x="461" y="32273"/>
                  </a:cubicBezTo>
                  <a:cubicBezTo>
                    <a:pt x="593" y="32735"/>
                    <a:pt x="1011" y="33002"/>
                    <a:pt x="1448" y="33002"/>
                  </a:cubicBezTo>
                  <a:cubicBezTo>
                    <a:pt x="1566" y="33002"/>
                    <a:pt x="1685" y="32983"/>
                    <a:pt x="1800" y="32943"/>
                  </a:cubicBezTo>
                  <a:lnTo>
                    <a:pt x="2030" y="32859"/>
                  </a:lnTo>
                  <a:cubicBezTo>
                    <a:pt x="2093" y="32838"/>
                    <a:pt x="2135" y="32817"/>
                    <a:pt x="2198" y="32754"/>
                  </a:cubicBezTo>
                  <a:cubicBezTo>
                    <a:pt x="3160" y="32127"/>
                    <a:pt x="3599" y="30746"/>
                    <a:pt x="4143" y="29804"/>
                  </a:cubicBezTo>
                  <a:cubicBezTo>
                    <a:pt x="4248" y="29595"/>
                    <a:pt x="4395" y="29407"/>
                    <a:pt x="4499" y="29197"/>
                  </a:cubicBezTo>
                  <a:cubicBezTo>
                    <a:pt x="4625" y="29051"/>
                    <a:pt x="4729" y="28925"/>
                    <a:pt x="4855" y="28758"/>
                  </a:cubicBezTo>
                  <a:cubicBezTo>
                    <a:pt x="5859" y="27607"/>
                    <a:pt x="6843" y="26456"/>
                    <a:pt x="7805" y="25285"/>
                  </a:cubicBezTo>
                  <a:cubicBezTo>
                    <a:pt x="8726" y="24176"/>
                    <a:pt x="9646" y="23046"/>
                    <a:pt x="10609" y="21958"/>
                  </a:cubicBezTo>
                  <a:cubicBezTo>
                    <a:pt x="11509" y="20933"/>
                    <a:pt x="12597" y="19949"/>
                    <a:pt x="13350" y="18819"/>
                  </a:cubicBezTo>
                  <a:cubicBezTo>
                    <a:pt x="13399" y="18827"/>
                    <a:pt x="13447" y="18831"/>
                    <a:pt x="13495" y="18831"/>
                  </a:cubicBezTo>
                  <a:cubicBezTo>
                    <a:pt x="13709" y="18831"/>
                    <a:pt x="13899" y="18746"/>
                    <a:pt x="14019" y="18506"/>
                  </a:cubicBezTo>
                  <a:cubicBezTo>
                    <a:pt x="15087" y="16204"/>
                    <a:pt x="14626" y="12940"/>
                    <a:pt x="14438" y="10429"/>
                  </a:cubicBezTo>
                  <a:cubicBezTo>
                    <a:pt x="14229" y="7562"/>
                    <a:pt x="13789" y="4717"/>
                    <a:pt x="13203" y="1913"/>
                  </a:cubicBezTo>
                  <a:cubicBezTo>
                    <a:pt x="13141" y="1725"/>
                    <a:pt x="13078" y="1557"/>
                    <a:pt x="12973" y="1432"/>
                  </a:cubicBezTo>
                  <a:cubicBezTo>
                    <a:pt x="13013" y="612"/>
                    <a:pt x="12166" y="0"/>
                    <a:pt x="11390" y="0"/>
                  </a:cubicBezTo>
                  <a:close/>
                </a:path>
              </a:pathLst>
            </a:custGeom>
            <a:solidFill>
              <a:srgbClr val="E1B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440650" y="732425"/>
              <a:ext cx="727125" cy="804550"/>
            </a:xfrm>
            <a:custGeom>
              <a:rect b="b" l="l" r="r" t="t"/>
              <a:pathLst>
                <a:path extrusionOk="0" h="32182" w="29085">
                  <a:moveTo>
                    <a:pt x="12366" y="19531"/>
                  </a:moveTo>
                  <a:lnTo>
                    <a:pt x="12366" y="19579"/>
                  </a:lnTo>
                  <a:lnTo>
                    <a:pt x="12366" y="19579"/>
                  </a:lnTo>
                  <a:lnTo>
                    <a:pt x="12387" y="19564"/>
                  </a:lnTo>
                  <a:lnTo>
                    <a:pt x="12366" y="19531"/>
                  </a:lnTo>
                  <a:close/>
                  <a:moveTo>
                    <a:pt x="11613" y="64"/>
                  </a:moveTo>
                  <a:lnTo>
                    <a:pt x="11843" y="398"/>
                  </a:lnTo>
                  <a:cubicBezTo>
                    <a:pt x="15819" y="6550"/>
                    <a:pt x="20024" y="12681"/>
                    <a:pt x="24104" y="18623"/>
                  </a:cubicBezTo>
                  <a:cubicBezTo>
                    <a:pt x="25527" y="20673"/>
                    <a:pt x="26950" y="22787"/>
                    <a:pt x="28394" y="24900"/>
                  </a:cubicBezTo>
                  <a:lnTo>
                    <a:pt x="28687" y="25318"/>
                  </a:lnTo>
                  <a:lnTo>
                    <a:pt x="28185" y="25235"/>
                  </a:lnTo>
                  <a:cubicBezTo>
                    <a:pt x="22284" y="23749"/>
                    <a:pt x="17095" y="21364"/>
                    <a:pt x="12785" y="19209"/>
                  </a:cubicBezTo>
                  <a:cubicBezTo>
                    <a:pt x="12774" y="19188"/>
                    <a:pt x="12759" y="19177"/>
                    <a:pt x="12743" y="19177"/>
                  </a:cubicBezTo>
                  <a:cubicBezTo>
                    <a:pt x="12727" y="19177"/>
                    <a:pt x="12712" y="19188"/>
                    <a:pt x="12701" y="19209"/>
                  </a:cubicBezTo>
                  <a:lnTo>
                    <a:pt x="12450" y="19271"/>
                  </a:lnTo>
                  <a:lnTo>
                    <a:pt x="12450" y="19020"/>
                  </a:lnTo>
                  <a:cubicBezTo>
                    <a:pt x="12387" y="17995"/>
                    <a:pt x="12345" y="16970"/>
                    <a:pt x="12304" y="15924"/>
                  </a:cubicBezTo>
                  <a:cubicBezTo>
                    <a:pt x="12094" y="10965"/>
                    <a:pt x="11864" y="5839"/>
                    <a:pt x="11362" y="838"/>
                  </a:cubicBezTo>
                  <a:lnTo>
                    <a:pt x="11362" y="775"/>
                  </a:lnTo>
                  <a:lnTo>
                    <a:pt x="11613" y="64"/>
                  </a:lnTo>
                  <a:close/>
                  <a:moveTo>
                    <a:pt x="11571" y="1"/>
                  </a:moveTo>
                  <a:cubicBezTo>
                    <a:pt x="11550" y="1"/>
                    <a:pt x="11550" y="22"/>
                    <a:pt x="11550" y="22"/>
                  </a:cubicBezTo>
                  <a:lnTo>
                    <a:pt x="11508" y="126"/>
                  </a:lnTo>
                  <a:lnTo>
                    <a:pt x="11404" y="126"/>
                  </a:lnTo>
                  <a:cubicBezTo>
                    <a:pt x="11341" y="126"/>
                    <a:pt x="11320" y="147"/>
                    <a:pt x="11299" y="210"/>
                  </a:cubicBezTo>
                  <a:cubicBezTo>
                    <a:pt x="7847" y="10776"/>
                    <a:pt x="4039" y="21448"/>
                    <a:pt x="21" y="31993"/>
                  </a:cubicBezTo>
                  <a:cubicBezTo>
                    <a:pt x="21" y="31993"/>
                    <a:pt x="0" y="32035"/>
                    <a:pt x="42" y="32077"/>
                  </a:cubicBezTo>
                  <a:cubicBezTo>
                    <a:pt x="87" y="32092"/>
                    <a:pt x="121" y="32106"/>
                    <a:pt x="159" y="32106"/>
                  </a:cubicBezTo>
                  <a:cubicBezTo>
                    <a:pt x="175" y="32106"/>
                    <a:pt x="191" y="32104"/>
                    <a:pt x="210" y="32098"/>
                  </a:cubicBezTo>
                  <a:lnTo>
                    <a:pt x="231" y="32077"/>
                  </a:lnTo>
                  <a:lnTo>
                    <a:pt x="482" y="31784"/>
                  </a:lnTo>
                  <a:cubicBezTo>
                    <a:pt x="3097" y="28875"/>
                    <a:pt x="5901" y="26072"/>
                    <a:pt x="8600" y="23393"/>
                  </a:cubicBezTo>
                  <a:cubicBezTo>
                    <a:pt x="9856" y="22117"/>
                    <a:pt x="11111" y="20841"/>
                    <a:pt x="12366" y="19585"/>
                  </a:cubicBezTo>
                  <a:lnTo>
                    <a:pt x="12366" y="19579"/>
                  </a:lnTo>
                  <a:lnTo>
                    <a:pt x="12366" y="19579"/>
                  </a:lnTo>
                  <a:lnTo>
                    <a:pt x="12241" y="19669"/>
                  </a:lnTo>
                  <a:cubicBezTo>
                    <a:pt x="8182" y="23100"/>
                    <a:pt x="4520" y="26992"/>
                    <a:pt x="1172" y="30675"/>
                  </a:cubicBezTo>
                  <a:lnTo>
                    <a:pt x="461" y="31470"/>
                  </a:lnTo>
                  <a:lnTo>
                    <a:pt x="461" y="31470"/>
                  </a:lnTo>
                  <a:lnTo>
                    <a:pt x="837" y="30507"/>
                  </a:lnTo>
                  <a:cubicBezTo>
                    <a:pt x="4415" y="21196"/>
                    <a:pt x="7805" y="11613"/>
                    <a:pt x="10985" y="2051"/>
                  </a:cubicBezTo>
                  <a:lnTo>
                    <a:pt x="11341" y="942"/>
                  </a:lnTo>
                  <a:lnTo>
                    <a:pt x="11362" y="2093"/>
                  </a:lnTo>
                  <a:cubicBezTo>
                    <a:pt x="11446" y="6696"/>
                    <a:pt x="11760" y="11383"/>
                    <a:pt x="12052" y="15903"/>
                  </a:cubicBezTo>
                  <a:cubicBezTo>
                    <a:pt x="12136" y="17054"/>
                    <a:pt x="12199" y="18204"/>
                    <a:pt x="12262" y="19355"/>
                  </a:cubicBezTo>
                  <a:cubicBezTo>
                    <a:pt x="12262" y="19376"/>
                    <a:pt x="12262" y="19376"/>
                    <a:pt x="12283" y="19397"/>
                  </a:cubicBezTo>
                  <a:lnTo>
                    <a:pt x="12366" y="19531"/>
                  </a:lnTo>
                  <a:lnTo>
                    <a:pt x="12366" y="19502"/>
                  </a:lnTo>
                  <a:lnTo>
                    <a:pt x="12366" y="19481"/>
                  </a:lnTo>
                  <a:lnTo>
                    <a:pt x="12450" y="19397"/>
                  </a:lnTo>
                  <a:lnTo>
                    <a:pt x="12555" y="19251"/>
                  </a:lnTo>
                  <a:lnTo>
                    <a:pt x="12701" y="19355"/>
                  </a:lnTo>
                  <a:cubicBezTo>
                    <a:pt x="16698" y="21824"/>
                    <a:pt x="21677" y="23812"/>
                    <a:pt x="27431" y="25277"/>
                  </a:cubicBezTo>
                  <a:lnTo>
                    <a:pt x="28143" y="25444"/>
                  </a:lnTo>
                  <a:lnTo>
                    <a:pt x="27452" y="25653"/>
                  </a:lnTo>
                  <a:cubicBezTo>
                    <a:pt x="23121" y="26909"/>
                    <a:pt x="18790" y="28059"/>
                    <a:pt x="14668" y="29043"/>
                  </a:cubicBezTo>
                  <a:cubicBezTo>
                    <a:pt x="12366" y="29587"/>
                    <a:pt x="10002" y="30089"/>
                    <a:pt x="7742" y="30549"/>
                  </a:cubicBezTo>
                  <a:cubicBezTo>
                    <a:pt x="5441" y="31051"/>
                    <a:pt x="3034" y="31554"/>
                    <a:pt x="691" y="32098"/>
                  </a:cubicBezTo>
                  <a:lnTo>
                    <a:pt x="482" y="32139"/>
                  </a:lnTo>
                  <a:lnTo>
                    <a:pt x="482" y="32181"/>
                  </a:lnTo>
                  <a:cubicBezTo>
                    <a:pt x="5043" y="31575"/>
                    <a:pt x="9584" y="30466"/>
                    <a:pt x="14019" y="29419"/>
                  </a:cubicBezTo>
                  <a:lnTo>
                    <a:pt x="14480" y="29315"/>
                  </a:lnTo>
                  <a:cubicBezTo>
                    <a:pt x="19083" y="28227"/>
                    <a:pt x="23812" y="26971"/>
                    <a:pt x="28561" y="25569"/>
                  </a:cubicBezTo>
                  <a:lnTo>
                    <a:pt x="28603" y="25549"/>
                  </a:lnTo>
                  <a:lnTo>
                    <a:pt x="28917" y="25632"/>
                  </a:lnTo>
                  <a:cubicBezTo>
                    <a:pt x="28934" y="25638"/>
                    <a:pt x="28949" y="25640"/>
                    <a:pt x="28963" y="25640"/>
                  </a:cubicBezTo>
                  <a:cubicBezTo>
                    <a:pt x="29001" y="25640"/>
                    <a:pt x="29027" y="25621"/>
                    <a:pt x="29042" y="25590"/>
                  </a:cubicBezTo>
                  <a:cubicBezTo>
                    <a:pt x="29084" y="25528"/>
                    <a:pt x="29084" y="25507"/>
                    <a:pt x="29042" y="25486"/>
                  </a:cubicBezTo>
                  <a:cubicBezTo>
                    <a:pt x="27431" y="23100"/>
                    <a:pt x="25841" y="20736"/>
                    <a:pt x="24293" y="18455"/>
                  </a:cubicBezTo>
                  <a:cubicBezTo>
                    <a:pt x="20192" y="12367"/>
                    <a:pt x="15944" y="6090"/>
                    <a:pt x="11613" y="22"/>
                  </a:cubicBezTo>
                  <a:cubicBezTo>
                    <a:pt x="11613" y="1"/>
                    <a:pt x="11571" y="1"/>
                    <a:pt x="11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1237889" y="4153729"/>
            <a:ext cx="463101" cy="1312478"/>
            <a:chOff x="2667125" y="535325"/>
            <a:chExt cx="237500" cy="673100"/>
          </a:xfrm>
        </p:grpSpPr>
        <p:sp>
          <p:nvSpPr>
            <p:cNvPr id="24" name="Google Shape;24;p2"/>
            <p:cNvSpPr/>
            <p:nvPr/>
          </p:nvSpPr>
          <p:spPr>
            <a:xfrm>
              <a:off x="2712100" y="595875"/>
              <a:ext cx="191475" cy="612550"/>
            </a:xfrm>
            <a:custGeom>
              <a:rect b="b" l="l" r="r" t="t"/>
              <a:pathLst>
                <a:path extrusionOk="0" h="24502" w="7659">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67125" y="535325"/>
              <a:ext cx="237500" cy="671300"/>
            </a:xfrm>
            <a:custGeom>
              <a:rect b="b" l="l" r="r" t="t"/>
              <a:pathLst>
                <a:path extrusionOk="0" h="26852" w="950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032041" y="-133618"/>
            <a:ext cx="278493" cy="789277"/>
            <a:chOff x="2667125" y="535325"/>
            <a:chExt cx="237500" cy="673100"/>
          </a:xfrm>
        </p:grpSpPr>
        <p:sp>
          <p:nvSpPr>
            <p:cNvPr id="27" name="Google Shape;27;p2"/>
            <p:cNvSpPr/>
            <p:nvPr/>
          </p:nvSpPr>
          <p:spPr>
            <a:xfrm>
              <a:off x="2712100" y="595875"/>
              <a:ext cx="191475" cy="612550"/>
            </a:xfrm>
            <a:custGeom>
              <a:rect b="b" l="l" r="r" t="t"/>
              <a:pathLst>
                <a:path extrusionOk="0" h="24502" w="7659">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667125" y="535325"/>
              <a:ext cx="237500" cy="671300"/>
            </a:xfrm>
            <a:custGeom>
              <a:rect b="b" l="l" r="r" t="t"/>
              <a:pathLst>
                <a:path extrusionOk="0" h="26852" w="950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11"/>
          <p:cNvSpPr txBox="1"/>
          <p:nvPr>
            <p:ph hasCustomPrompt="1" type="title"/>
          </p:nvPr>
        </p:nvSpPr>
        <p:spPr>
          <a:xfrm>
            <a:off x="1913238" y="1554625"/>
            <a:ext cx="5317500" cy="154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b="1" sz="10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1"/>
          <p:cNvSpPr txBox="1"/>
          <p:nvPr>
            <p:ph idx="1" type="body"/>
          </p:nvPr>
        </p:nvSpPr>
        <p:spPr>
          <a:xfrm>
            <a:off x="2424888" y="3179650"/>
            <a:ext cx="4294200" cy="484200"/>
          </a:xfrm>
          <a:prstGeom prst="rect">
            <a:avLst/>
          </a:prstGeom>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sz="16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20" name="Google Shape;220;p11"/>
          <p:cNvSpPr txBox="1"/>
          <p:nvPr>
            <p:ph idx="12" type="sldNum"/>
          </p:nvPr>
        </p:nvSpPr>
        <p:spPr>
          <a:xfrm>
            <a:off x="436813" y="4608217"/>
            <a:ext cx="548700" cy="393600"/>
          </a:xfrm>
          <a:prstGeom prst="rect">
            <a:avLst/>
          </a:prstGeom>
          <a:noFill/>
          <a:ln>
            <a:noFill/>
          </a:ln>
        </p:spPr>
        <p:txBody>
          <a:bodyPr anchorCtr="0" anchor="t" bIns="91425" lIns="91425" spcFirstLastPara="1" rIns="91425" wrap="square" tIns="91425">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indent="0" lvl="0" marL="0" rtl="0" algn="l">
              <a:spcBef>
                <a:spcPts val="0"/>
              </a:spcBef>
              <a:spcAft>
                <a:spcPts val="0"/>
              </a:spcAft>
              <a:buNone/>
            </a:pPr>
            <a:fld id="{00000000-1234-1234-1234-123412341234}" type="slidenum">
              <a:rPr lang="en"/>
              <a:t>‹#›</a:t>
            </a:fld>
            <a:endParaRPr/>
          </a:p>
        </p:txBody>
      </p:sp>
      <p:grpSp>
        <p:nvGrpSpPr>
          <p:cNvPr id="221" name="Google Shape;221;p11"/>
          <p:cNvGrpSpPr/>
          <p:nvPr/>
        </p:nvGrpSpPr>
        <p:grpSpPr>
          <a:xfrm flipH="1" rot="-5400000">
            <a:off x="-153462" y="3355137"/>
            <a:ext cx="312360" cy="885261"/>
            <a:chOff x="2667125" y="535325"/>
            <a:chExt cx="237500" cy="673100"/>
          </a:xfrm>
        </p:grpSpPr>
        <p:sp>
          <p:nvSpPr>
            <p:cNvPr id="222" name="Google Shape;222;p11"/>
            <p:cNvSpPr/>
            <p:nvPr/>
          </p:nvSpPr>
          <p:spPr>
            <a:xfrm>
              <a:off x="2712100" y="595875"/>
              <a:ext cx="191475" cy="612550"/>
            </a:xfrm>
            <a:custGeom>
              <a:rect b="b" l="l" r="r" t="t"/>
              <a:pathLst>
                <a:path extrusionOk="0" h="24502" w="7659">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2667125" y="535325"/>
              <a:ext cx="237500" cy="671300"/>
            </a:xfrm>
            <a:custGeom>
              <a:rect b="b" l="l" r="r" t="t"/>
              <a:pathLst>
                <a:path extrusionOk="0" h="26852" w="950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rot="-2700000">
            <a:off x="3787580" y="-20237"/>
            <a:ext cx="820710" cy="487076"/>
            <a:chOff x="-6199175" y="2156140"/>
            <a:chExt cx="1882353" cy="1117141"/>
          </a:xfrm>
        </p:grpSpPr>
        <p:sp>
          <p:nvSpPr>
            <p:cNvPr id="225" name="Google Shape;225;p11"/>
            <p:cNvSpPr/>
            <p:nvPr/>
          </p:nvSpPr>
          <p:spPr>
            <a:xfrm>
              <a:off x="-6043821" y="2166165"/>
              <a:ext cx="1708794" cy="984486"/>
            </a:xfrm>
            <a:custGeom>
              <a:rect b="b" l="l" r="r" t="t"/>
              <a:pathLst>
                <a:path extrusionOk="0" h="12275" w="21306">
                  <a:moveTo>
                    <a:pt x="9095" y="2473"/>
                  </a:moveTo>
                  <a:cubicBezTo>
                    <a:pt x="10220" y="2969"/>
                    <a:pt x="11362" y="3466"/>
                    <a:pt x="12480" y="3987"/>
                  </a:cubicBezTo>
                  <a:cubicBezTo>
                    <a:pt x="13216" y="4327"/>
                    <a:pt x="13944" y="4682"/>
                    <a:pt x="14664" y="5047"/>
                  </a:cubicBezTo>
                  <a:cubicBezTo>
                    <a:pt x="14987" y="5204"/>
                    <a:pt x="15310" y="5378"/>
                    <a:pt x="15633" y="5551"/>
                  </a:cubicBezTo>
                  <a:lnTo>
                    <a:pt x="13977" y="6114"/>
                  </a:lnTo>
                  <a:lnTo>
                    <a:pt x="9691" y="7562"/>
                  </a:lnTo>
                  <a:cubicBezTo>
                    <a:pt x="8259" y="8042"/>
                    <a:pt x="6828" y="8522"/>
                    <a:pt x="5404" y="9019"/>
                  </a:cubicBezTo>
                  <a:cubicBezTo>
                    <a:pt x="4750" y="9250"/>
                    <a:pt x="4088" y="9466"/>
                    <a:pt x="3435" y="9722"/>
                  </a:cubicBezTo>
                  <a:cubicBezTo>
                    <a:pt x="3666" y="9457"/>
                    <a:pt x="3890" y="9193"/>
                    <a:pt x="4105" y="8919"/>
                  </a:cubicBezTo>
                  <a:cubicBezTo>
                    <a:pt x="4684" y="8175"/>
                    <a:pt x="5264" y="7438"/>
                    <a:pt x="5843" y="6693"/>
                  </a:cubicBezTo>
                  <a:lnTo>
                    <a:pt x="9095" y="2473"/>
                  </a:lnTo>
                  <a:close/>
                  <a:moveTo>
                    <a:pt x="7997" y="1"/>
                  </a:moveTo>
                  <a:cubicBezTo>
                    <a:pt x="7787" y="1"/>
                    <a:pt x="7581" y="108"/>
                    <a:pt x="7465" y="296"/>
                  </a:cubicBezTo>
                  <a:cubicBezTo>
                    <a:pt x="6265" y="2183"/>
                    <a:pt x="5065" y="4062"/>
                    <a:pt x="3824" y="5915"/>
                  </a:cubicBezTo>
                  <a:cubicBezTo>
                    <a:pt x="2574" y="7761"/>
                    <a:pt x="1209" y="9532"/>
                    <a:pt x="100" y="11460"/>
                  </a:cubicBezTo>
                  <a:cubicBezTo>
                    <a:pt x="0" y="11642"/>
                    <a:pt x="42" y="11857"/>
                    <a:pt x="199" y="11990"/>
                  </a:cubicBezTo>
                  <a:cubicBezTo>
                    <a:pt x="216" y="12122"/>
                    <a:pt x="315" y="12230"/>
                    <a:pt x="456" y="12254"/>
                  </a:cubicBezTo>
                  <a:cubicBezTo>
                    <a:pt x="552" y="12268"/>
                    <a:pt x="648" y="12274"/>
                    <a:pt x="746" y="12274"/>
                  </a:cubicBezTo>
                  <a:cubicBezTo>
                    <a:pt x="1469" y="12274"/>
                    <a:pt x="2216" y="11926"/>
                    <a:pt x="2880" y="11700"/>
                  </a:cubicBezTo>
                  <a:cubicBezTo>
                    <a:pt x="3741" y="11410"/>
                    <a:pt x="4593" y="11129"/>
                    <a:pt x="5454" y="10848"/>
                  </a:cubicBezTo>
                  <a:cubicBezTo>
                    <a:pt x="7109" y="10310"/>
                    <a:pt x="8764" y="9780"/>
                    <a:pt x="10419" y="9267"/>
                  </a:cubicBezTo>
                  <a:cubicBezTo>
                    <a:pt x="12074" y="8754"/>
                    <a:pt x="13746" y="8266"/>
                    <a:pt x="15417" y="7794"/>
                  </a:cubicBezTo>
                  <a:cubicBezTo>
                    <a:pt x="16253" y="7554"/>
                    <a:pt x="17097" y="7331"/>
                    <a:pt x="17933" y="7099"/>
                  </a:cubicBezTo>
                  <a:cubicBezTo>
                    <a:pt x="18388" y="6983"/>
                    <a:pt x="18835" y="6859"/>
                    <a:pt x="19290" y="6743"/>
                  </a:cubicBezTo>
                  <a:cubicBezTo>
                    <a:pt x="19663" y="6635"/>
                    <a:pt x="20035" y="6586"/>
                    <a:pt x="20341" y="6362"/>
                  </a:cubicBezTo>
                  <a:cubicBezTo>
                    <a:pt x="20385" y="6371"/>
                    <a:pt x="20428" y="6376"/>
                    <a:pt x="20469" y="6376"/>
                  </a:cubicBezTo>
                  <a:cubicBezTo>
                    <a:pt x="21093" y="6376"/>
                    <a:pt x="21306" y="5363"/>
                    <a:pt x="20614" y="5146"/>
                  </a:cubicBezTo>
                  <a:cubicBezTo>
                    <a:pt x="16353" y="3814"/>
                    <a:pt x="12331" y="2001"/>
                    <a:pt x="8301" y="81"/>
                  </a:cubicBezTo>
                  <a:cubicBezTo>
                    <a:pt x="8205" y="27"/>
                    <a:pt x="8101" y="1"/>
                    <a:pt x="79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6199175" y="2156140"/>
              <a:ext cx="1882353" cy="1117141"/>
            </a:xfrm>
            <a:custGeom>
              <a:rect b="b" l="l" r="r" t="t"/>
              <a:pathLst>
                <a:path extrusionOk="0" h="13929" w="23470">
                  <a:moveTo>
                    <a:pt x="9774" y="264"/>
                  </a:moveTo>
                  <a:cubicBezTo>
                    <a:pt x="11959" y="1191"/>
                    <a:pt x="14185" y="2019"/>
                    <a:pt x="16394" y="2912"/>
                  </a:cubicBezTo>
                  <a:cubicBezTo>
                    <a:pt x="18645" y="3814"/>
                    <a:pt x="20888" y="4725"/>
                    <a:pt x="23131" y="5643"/>
                  </a:cubicBezTo>
                  <a:lnTo>
                    <a:pt x="23106" y="5643"/>
                  </a:lnTo>
                  <a:cubicBezTo>
                    <a:pt x="19498" y="6719"/>
                    <a:pt x="15923" y="7936"/>
                    <a:pt x="12331" y="9086"/>
                  </a:cubicBezTo>
                  <a:cubicBezTo>
                    <a:pt x="8947" y="10170"/>
                    <a:pt x="5587" y="11328"/>
                    <a:pt x="2144" y="12197"/>
                  </a:cubicBezTo>
                  <a:cubicBezTo>
                    <a:pt x="2136" y="12173"/>
                    <a:pt x="2128" y="12156"/>
                    <a:pt x="2111" y="12148"/>
                  </a:cubicBezTo>
                  <a:cubicBezTo>
                    <a:pt x="2765" y="11229"/>
                    <a:pt x="3295" y="10186"/>
                    <a:pt x="3890" y="9235"/>
                  </a:cubicBezTo>
                  <a:cubicBezTo>
                    <a:pt x="4528" y="8192"/>
                    <a:pt x="5181" y="7158"/>
                    <a:pt x="5843" y="6131"/>
                  </a:cubicBezTo>
                  <a:cubicBezTo>
                    <a:pt x="7126" y="4154"/>
                    <a:pt x="8475" y="2225"/>
                    <a:pt x="9774" y="264"/>
                  </a:cubicBezTo>
                  <a:close/>
                  <a:moveTo>
                    <a:pt x="9576" y="231"/>
                  </a:moveTo>
                  <a:lnTo>
                    <a:pt x="9576" y="231"/>
                  </a:lnTo>
                  <a:cubicBezTo>
                    <a:pt x="8177" y="2093"/>
                    <a:pt x="6894" y="4063"/>
                    <a:pt x="5636" y="6024"/>
                  </a:cubicBezTo>
                  <a:cubicBezTo>
                    <a:pt x="4991" y="7017"/>
                    <a:pt x="4354" y="8027"/>
                    <a:pt x="3733" y="9036"/>
                  </a:cubicBezTo>
                  <a:cubicBezTo>
                    <a:pt x="3096" y="10062"/>
                    <a:pt x="2359" y="11088"/>
                    <a:pt x="1855" y="12189"/>
                  </a:cubicBezTo>
                  <a:cubicBezTo>
                    <a:pt x="1846" y="12197"/>
                    <a:pt x="1846" y="12214"/>
                    <a:pt x="1846" y="12230"/>
                  </a:cubicBezTo>
                  <a:cubicBezTo>
                    <a:pt x="1391" y="12528"/>
                    <a:pt x="961" y="12868"/>
                    <a:pt x="531" y="13207"/>
                  </a:cubicBezTo>
                  <a:cubicBezTo>
                    <a:pt x="1656" y="11146"/>
                    <a:pt x="2839" y="9127"/>
                    <a:pt x="4081" y="7141"/>
                  </a:cubicBezTo>
                  <a:cubicBezTo>
                    <a:pt x="5396" y="5039"/>
                    <a:pt x="6869" y="3028"/>
                    <a:pt x="8185" y="918"/>
                  </a:cubicBezTo>
                  <a:lnTo>
                    <a:pt x="8202" y="910"/>
                  </a:lnTo>
                  <a:cubicBezTo>
                    <a:pt x="8235" y="885"/>
                    <a:pt x="8251" y="852"/>
                    <a:pt x="8243" y="819"/>
                  </a:cubicBezTo>
                  <a:lnTo>
                    <a:pt x="8260" y="794"/>
                  </a:lnTo>
                  <a:cubicBezTo>
                    <a:pt x="8260" y="786"/>
                    <a:pt x="8268" y="777"/>
                    <a:pt x="8268" y="769"/>
                  </a:cubicBezTo>
                  <a:cubicBezTo>
                    <a:pt x="8326" y="769"/>
                    <a:pt x="8384" y="752"/>
                    <a:pt x="8434" y="719"/>
                  </a:cubicBezTo>
                  <a:lnTo>
                    <a:pt x="8665" y="620"/>
                  </a:lnTo>
                  <a:lnTo>
                    <a:pt x="8930" y="521"/>
                  </a:lnTo>
                  <a:cubicBezTo>
                    <a:pt x="9145" y="430"/>
                    <a:pt x="9360" y="330"/>
                    <a:pt x="9576" y="231"/>
                  </a:cubicBezTo>
                  <a:close/>
                  <a:moveTo>
                    <a:pt x="22882" y="5974"/>
                  </a:moveTo>
                  <a:lnTo>
                    <a:pt x="22882" y="5974"/>
                  </a:lnTo>
                  <a:cubicBezTo>
                    <a:pt x="22800" y="6065"/>
                    <a:pt x="22717" y="6156"/>
                    <a:pt x="22634" y="6247"/>
                  </a:cubicBezTo>
                  <a:cubicBezTo>
                    <a:pt x="22543" y="6347"/>
                    <a:pt x="22469" y="6454"/>
                    <a:pt x="22411" y="6570"/>
                  </a:cubicBezTo>
                  <a:cubicBezTo>
                    <a:pt x="18720" y="7919"/>
                    <a:pt x="15012" y="9193"/>
                    <a:pt x="11272" y="10402"/>
                  </a:cubicBezTo>
                  <a:cubicBezTo>
                    <a:pt x="9410" y="10997"/>
                    <a:pt x="7548" y="11577"/>
                    <a:pt x="5686" y="12139"/>
                  </a:cubicBezTo>
                  <a:cubicBezTo>
                    <a:pt x="4751" y="12421"/>
                    <a:pt x="3816" y="12694"/>
                    <a:pt x="2881" y="12967"/>
                  </a:cubicBezTo>
                  <a:cubicBezTo>
                    <a:pt x="2020" y="13215"/>
                    <a:pt x="1135" y="13414"/>
                    <a:pt x="291" y="13695"/>
                  </a:cubicBezTo>
                  <a:cubicBezTo>
                    <a:pt x="853" y="13281"/>
                    <a:pt x="1433" y="12884"/>
                    <a:pt x="1962" y="12437"/>
                  </a:cubicBezTo>
                  <a:cubicBezTo>
                    <a:pt x="3725" y="12106"/>
                    <a:pt x="5446" y="11552"/>
                    <a:pt x="7151" y="11006"/>
                  </a:cubicBezTo>
                  <a:lnTo>
                    <a:pt x="12397" y="9326"/>
                  </a:lnTo>
                  <a:cubicBezTo>
                    <a:pt x="15890" y="8209"/>
                    <a:pt x="19407" y="7158"/>
                    <a:pt x="22882" y="5974"/>
                  </a:cubicBezTo>
                  <a:close/>
                  <a:moveTo>
                    <a:pt x="9784" y="1"/>
                  </a:moveTo>
                  <a:cubicBezTo>
                    <a:pt x="9760" y="1"/>
                    <a:pt x="9735" y="11"/>
                    <a:pt x="9716" y="33"/>
                  </a:cubicBezTo>
                  <a:cubicBezTo>
                    <a:pt x="9708" y="28"/>
                    <a:pt x="9702" y="26"/>
                    <a:pt x="9696" y="26"/>
                  </a:cubicBezTo>
                  <a:cubicBezTo>
                    <a:pt x="9689" y="26"/>
                    <a:pt x="9683" y="28"/>
                    <a:pt x="9675" y="33"/>
                  </a:cubicBezTo>
                  <a:cubicBezTo>
                    <a:pt x="9352" y="124"/>
                    <a:pt x="9038" y="239"/>
                    <a:pt x="8723" y="355"/>
                  </a:cubicBezTo>
                  <a:cubicBezTo>
                    <a:pt x="8525" y="430"/>
                    <a:pt x="8194" y="496"/>
                    <a:pt x="8045" y="637"/>
                  </a:cubicBezTo>
                  <a:cubicBezTo>
                    <a:pt x="7970" y="703"/>
                    <a:pt x="7962" y="802"/>
                    <a:pt x="8011" y="885"/>
                  </a:cubicBezTo>
                  <a:cubicBezTo>
                    <a:pt x="6489" y="2772"/>
                    <a:pt x="5198" y="4890"/>
                    <a:pt x="3915" y="6934"/>
                  </a:cubicBezTo>
                  <a:cubicBezTo>
                    <a:pt x="2550" y="9119"/>
                    <a:pt x="1259" y="11337"/>
                    <a:pt x="34" y="13588"/>
                  </a:cubicBezTo>
                  <a:cubicBezTo>
                    <a:pt x="1" y="13654"/>
                    <a:pt x="26" y="13728"/>
                    <a:pt x="84" y="13770"/>
                  </a:cubicBezTo>
                  <a:cubicBezTo>
                    <a:pt x="21" y="13809"/>
                    <a:pt x="25" y="13928"/>
                    <a:pt x="109" y="13928"/>
                  </a:cubicBezTo>
                  <a:cubicBezTo>
                    <a:pt x="114" y="13928"/>
                    <a:pt x="119" y="13928"/>
                    <a:pt x="125" y="13927"/>
                  </a:cubicBezTo>
                  <a:cubicBezTo>
                    <a:pt x="1011" y="13844"/>
                    <a:pt x="1896" y="13505"/>
                    <a:pt x="2748" y="13257"/>
                  </a:cubicBezTo>
                  <a:cubicBezTo>
                    <a:pt x="3717" y="12975"/>
                    <a:pt x="4685" y="12694"/>
                    <a:pt x="5653" y="12404"/>
                  </a:cubicBezTo>
                  <a:cubicBezTo>
                    <a:pt x="7523" y="11842"/>
                    <a:pt x="9385" y="11262"/>
                    <a:pt x="11239" y="10666"/>
                  </a:cubicBezTo>
                  <a:cubicBezTo>
                    <a:pt x="15012" y="9458"/>
                    <a:pt x="18769" y="8167"/>
                    <a:pt x="22493" y="6802"/>
                  </a:cubicBezTo>
                  <a:cubicBezTo>
                    <a:pt x="22510" y="6802"/>
                    <a:pt x="22526" y="6794"/>
                    <a:pt x="22543" y="6777"/>
                  </a:cubicBezTo>
                  <a:cubicBezTo>
                    <a:pt x="22576" y="6744"/>
                    <a:pt x="22593" y="6694"/>
                    <a:pt x="22576" y="6645"/>
                  </a:cubicBezTo>
                  <a:cubicBezTo>
                    <a:pt x="22642" y="6562"/>
                    <a:pt x="22717" y="6479"/>
                    <a:pt x="22791" y="6413"/>
                  </a:cubicBezTo>
                  <a:cubicBezTo>
                    <a:pt x="22858" y="6347"/>
                    <a:pt x="22924" y="6272"/>
                    <a:pt x="22990" y="6206"/>
                  </a:cubicBezTo>
                  <a:cubicBezTo>
                    <a:pt x="23122" y="6057"/>
                    <a:pt x="23263" y="5908"/>
                    <a:pt x="23395" y="5751"/>
                  </a:cubicBezTo>
                  <a:cubicBezTo>
                    <a:pt x="23470" y="5676"/>
                    <a:pt x="23420" y="5552"/>
                    <a:pt x="23321" y="5544"/>
                  </a:cubicBezTo>
                  <a:cubicBezTo>
                    <a:pt x="23321" y="5486"/>
                    <a:pt x="23288" y="5445"/>
                    <a:pt x="23238" y="5420"/>
                  </a:cubicBezTo>
                  <a:cubicBezTo>
                    <a:pt x="21012" y="4510"/>
                    <a:pt x="18786" y="3607"/>
                    <a:pt x="16552" y="2705"/>
                  </a:cubicBezTo>
                  <a:cubicBezTo>
                    <a:pt x="14334" y="1820"/>
                    <a:pt x="12124" y="877"/>
                    <a:pt x="9873" y="74"/>
                  </a:cubicBezTo>
                  <a:cubicBezTo>
                    <a:pt x="9863" y="28"/>
                    <a:pt x="9824" y="1"/>
                    <a:pt x="9784" y="1"/>
                  </a:cubicBezTo>
                  <a:close/>
                </a:path>
              </a:pathLst>
            </a:custGeom>
            <a:solidFill>
              <a:srgbClr val="151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5768001" y="2322241"/>
              <a:ext cx="1026432" cy="633840"/>
            </a:xfrm>
            <a:custGeom>
              <a:rect b="b" l="l" r="r" t="t"/>
              <a:pathLst>
                <a:path extrusionOk="0" h="7903" w="12798">
                  <a:moveTo>
                    <a:pt x="5292" y="295"/>
                  </a:moveTo>
                  <a:cubicBezTo>
                    <a:pt x="7510" y="1570"/>
                    <a:pt x="9943" y="2587"/>
                    <a:pt x="12318" y="3523"/>
                  </a:cubicBezTo>
                  <a:cubicBezTo>
                    <a:pt x="11929" y="3680"/>
                    <a:pt x="11540" y="3837"/>
                    <a:pt x="11143" y="4003"/>
                  </a:cubicBezTo>
                  <a:cubicBezTo>
                    <a:pt x="9057" y="2918"/>
                    <a:pt x="6798" y="2190"/>
                    <a:pt x="4638" y="1255"/>
                  </a:cubicBezTo>
                  <a:cubicBezTo>
                    <a:pt x="4862" y="932"/>
                    <a:pt x="5077" y="618"/>
                    <a:pt x="5292" y="295"/>
                  </a:cubicBezTo>
                  <a:close/>
                  <a:moveTo>
                    <a:pt x="4531" y="1404"/>
                  </a:moveTo>
                  <a:cubicBezTo>
                    <a:pt x="5515" y="1934"/>
                    <a:pt x="6575" y="2331"/>
                    <a:pt x="7617" y="2728"/>
                  </a:cubicBezTo>
                  <a:cubicBezTo>
                    <a:pt x="8718" y="3158"/>
                    <a:pt x="9794" y="3614"/>
                    <a:pt x="10861" y="4110"/>
                  </a:cubicBezTo>
                  <a:cubicBezTo>
                    <a:pt x="9413" y="4706"/>
                    <a:pt x="7965" y="5277"/>
                    <a:pt x="6492" y="5815"/>
                  </a:cubicBezTo>
                  <a:cubicBezTo>
                    <a:pt x="4423" y="6560"/>
                    <a:pt x="2329" y="7139"/>
                    <a:pt x="219" y="7718"/>
                  </a:cubicBezTo>
                  <a:cubicBezTo>
                    <a:pt x="194" y="7726"/>
                    <a:pt x="178" y="7743"/>
                    <a:pt x="161" y="7760"/>
                  </a:cubicBezTo>
                  <a:cubicBezTo>
                    <a:pt x="1080" y="6560"/>
                    <a:pt x="1866" y="5252"/>
                    <a:pt x="2718" y="4011"/>
                  </a:cubicBezTo>
                  <a:cubicBezTo>
                    <a:pt x="3314" y="3134"/>
                    <a:pt x="3926" y="2273"/>
                    <a:pt x="4531" y="1404"/>
                  </a:cubicBezTo>
                  <a:close/>
                  <a:moveTo>
                    <a:pt x="5284" y="1"/>
                  </a:moveTo>
                  <a:cubicBezTo>
                    <a:pt x="5251" y="1"/>
                    <a:pt x="5218" y="14"/>
                    <a:pt x="5193" y="47"/>
                  </a:cubicBezTo>
                  <a:cubicBezTo>
                    <a:pt x="4257" y="1288"/>
                    <a:pt x="3397" y="2596"/>
                    <a:pt x="2520" y="3887"/>
                  </a:cubicBezTo>
                  <a:cubicBezTo>
                    <a:pt x="1667" y="5145"/>
                    <a:pt x="765" y="6394"/>
                    <a:pt x="29" y="7718"/>
                  </a:cubicBezTo>
                  <a:cubicBezTo>
                    <a:pt x="0" y="7770"/>
                    <a:pt x="43" y="7817"/>
                    <a:pt x="88" y="7817"/>
                  </a:cubicBezTo>
                  <a:cubicBezTo>
                    <a:pt x="108" y="7817"/>
                    <a:pt x="129" y="7808"/>
                    <a:pt x="145" y="7784"/>
                  </a:cubicBezTo>
                  <a:lnTo>
                    <a:pt x="161" y="7760"/>
                  </a:lnTo>
                  <a:lnTo>
                    <a:pt x="161" y="7760"/>
                  </a:lnTo>
                  <a:cubicBezTo>
                    <a:pt x="131" y="7828"/>
                    <a:pt x="183" y="7902"/>
                    <a:pt x="249" y="7902"/>
                  </a:cubicBezTo>
                  <a:cubicBezTo>
                    <a:pt x="256" y="7902"/>
                    <a:pt x="262" y="7902"/>
                    <a:pt x="269" y="7900"/>
                  </a:cubicBezTo>
                  <a:cubicBezTo>
                    <a:pt x="2412" y="7511"/>
                    <a:pt x="4514" y="6783"/>
                    <a:pt x="6558" y="6038"/>
                  </a:cubicBezTo>
                  <a:cubicBezTo>
                    <a:pt x="8610" y="5294"/>
                    <a:pt x="10638" y="4458"/>
                    <a:pt x="12665" y="3630"/>
                  </a:cubicBezTo>
                  <a:cubicBezTo>
                    <a:pt x="12798" y="3589"/>
                    <a:pt x="12756" y="3398"/>
                    <a:pt x="12649" y="3398"/>
                  </a:cubicBezTo>
                  <a:cubicBezTo>
                    <a:pt x="12632" y="3382"/>
                    <a:pt x="12624" y="3374"/>
                    <a:pt x="12607" y="3374"/>
                  </a:cubicBezTo>
                  <a:cubicBezTo>
                    <a:pt x="10166" y="2364"/>
                    <a:pt x="7808" y="1205"/>
                    <a:pt x="5391" y="146"/>
                  </a:cubicBezTo>
                  <a:cubicBezTo>
                    <a:pt x="5431" y="71"/>
                    <a:pt x="5360" y="1"/>
                    <a:pt x="5284" y="1"/>
                  </a:cubicBezTo>
                  <a:close/>
                </a:path>
              </a:pathLst>
            </a:custGeom>
            <a:solidFill>
              <a:srgbClr val="151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flipH="1" rot="1800176">
            <a:off x="1400300" y="738954"/>
            <a:ext cx="290008" cy="287047"/>
            <a:chOff x="6907281" y="1838619"/>
            <a:chExt cx="394389" cy="390408"/>
          </a:xfrm>
        </p:grpSpPr>
        <p:sp>
          <p:nvSpPr>
            <p:cNvPr id="229" name="Google Shape;229;p11"/>
            <p:cNvSpPr/>
            <p:nvPr/>
          </p:nvSpPr>
          <p:spPr>
            <a:xfrm rot="1441807">
              <a:off x="6953198" y="1885138"/>
              <a:ext cx="241781" cy="276976"/>
            </a:xfrm>
            <a:custGeom>
              <a:rect b="b" l="l" r="r" t="t"/>
              <a:pathLst>
                <a:path extrusionOk="0" h="8822" w="7701">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rot="1441807">
              <a:off x="6959774" y="1885712"/>
              <a:ext cx="294338" cy="296222"/>
            </a:xfrm>
            <a:custGeom>
              <a:rect b="b" l="l" r="r" t="t"/>
              <a:pathLst>
                <a:path extrusionOk="0" h="9435" w="9375">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1"/>
          <p:cNvGrpSpPr/>
          <p:nvPr/>
        </p:nvGrpSpPr>
        <p:grpSpPr>
          <a:xfrm rot="-1221632">
            <a:off x="6774586" y="4002860"/>
            <a:ext cx="349761" cy="382022"/>
            <a:chOff x="1412400" y="717050"/>
            <a:chExt cx="755375" cy="825050"/>
          </a:xfrm>
        </p:grpSpPr>
        <p:sp>
          <p:nvSpPr>
            <p:cNvPr id="232" name="Google Shape;232;p11"/>
            <p:cNvSpPr/>
            <p:nvPr/>
          </p:nvSpPr>
          <p:spPr>
            <a:xfrm>
              <a:off x="1412400" y="717050"/>
              <a:ext cx="377175" cy="825050"/>
            </a:xfrm>
            <a:custGeom>
              <a:rect b="b" l="l" r="r" t="t"/>
              <a:pathLst>
                <a:path extrusionOk="0" h="33002" w="15087">
                  <a:moveTo>
                    <a:pt x="8705" y="12752"/>
                  </a:moveTo>
                  <a:lnTo>
                    <a:pt x="8705" y="12752"/>
                  </a:lnTo>
                  <a:cubicBezTo>
                    <a:pt x="8161" y="14530"/>
                    <a:pt x="7554" y="16288"/>
                    <a:pt x="6884" y="18024"/>
                  </a:cubicBezTo>
                  <a:cubicBezTo>
                    <a:pt x="6868" y="18057"/>
                    <a:pt x="6852" y="18093"/>
                    <a:pt x="6836" y="18130"/>
                  </a:cubicBezTo>
                  <a:lnTo>
                    <a:pt x="6836" y="18130"/>
                  </a:lnTo>
                  <a:cubicBezTo>
                    <a:pt x="6910" y="17904"/>
                    <a:pt x="6963" y="17695"/>
                    <a:pt x="7031" y="17459"/>
                  </a:cubicBezTo>
                  <a:cubicBezTo>
                    <a:pt x="7554" y="15890"/>
                    <a:pt x="8140" y="14321"/>
                    <a:pt x="8705" y="12752"/>
                  </a:cubicBezTo>
                  <a:close/>
                  <a:moveTo>
                    <a:pt x="11390" y="0"/>
                  </a:moveTo>
                  <a:cubicBezTo>
                    <a:pt x="10938" y="0"/>
                    <a:pt x="10510" y="207"/>
                    <a:pt x="10295" y="700"/>
                  </a:cubicBezTo>
                  <a:cubicBezTo>
                    <a:pt x="7701" y="6579"/>
                    <a:pt x="5566" y="12731"/>
                    <a:pt x="3599" y="18840"/>
                  </a:cubicBezTo>
                  <a:cubicBezTo>
                    <a:pt x="2637" y="21853"/>
                    <a:pt x="1737" y="24887"/>
                    <a:pt x="984" y="27984"/>
                  </a:cubicBezTo>
                  <a:cubicBezTo>
                    <a:pt x="691" y="29156"/>
                    <a:pt x="1" y="30809"/>
                    <a:pt x="377" y="32001"/>
                  </a:cubicBezTo>
                  <a:cubicBezTo>
                    <a:pt x="419" y="32064"/>
                    <a:pt x="440" y="32106"/>
                    <a:pt x="440" y="32169"/>
                  </a:cubicBezTo>
                  <a:cubicBezTo>
                    <a:pt x="440" y="32190"/>
                    <a:pt x="440" y="32231"/>
                    <a:pt x="461" y="32273"/>
                  </a:cubicBezTo>
                  <a:cubicBezTo>
                    <a:pt x="593" y="32735"/>
                    <a:pt x="1011" y="33002"/>
                    <a:pt x="1448" y="33002"/>
                  </a:cubicBezTo>
                  <a:cubicBezTo>
                    <a:pt x="1566" y="33002"/>
                    <a:pt x="1685" y="32983"/>
                    <a:pt x="1800" y="32943"/>
                  </a:cubicBezTo>
                  <a:lnTo>
                    <a:pt x="2030" y="32859"/>
                  </a:lnTo>
                  <a:cubicBezTo>
                    <a:pt x="2093" y="32838"/>
                    <a:pt x="2135" y="32817"/>
                    <a:pt x="2198" y="32754"/>
                  </a:cubicBezTo>
                  <a:cubicBezTo>
                    <a:pt x="3160" y="32127"/>
                    <a:pt x="3599" y="30746"/>
                    <a:pt x="4143" y="29804"/>
                  </a:cubicBezTo>
                  <a:cubicBezTo>
                    <a:pt x="4248" y="29595"/>
                    <a:pt x="4395" y="29407"/>
                    <a:pt x="4499" y="29197"/>
                  </a:cubicBezTo>
                  <a:cubicBezTo>
                    <a:pt x="4625" y="29051"/>
                    <a:pt x="4729" y="28925"/>
                    <a:pt x="4855" y="28758"/>
                  </a:cubicBezTo>
                  <a:cubicBezTo>
                    <a:pt x="5859" y="27607"/>
                    <a:pt x="6843" y="26456"/>
                    <a:pt x="7805" y="25285"/>
                  </a:cubicBezTo>
                  <a:cubicBezTo>
                    <a:pt x="8726" y="24176"/>
                    <a:pt x="9646" y="23046"/>
                    <a:pt x="10609" y="21958"/>
                  </a:cubicBezTo>
                  <a:cubicBezTo>
                    <a:pt x="11509" y="20933"/>
                    <a:pt x="12597" y="19949"/>
                    <a:pt x="13350" y="18819"/>
                  </a:cubicBezTo>
                  <a:cubicBezTo>
                    <a:pt x="13399" y="18827"/>
                    <a:pt x="13447" y="18831"/>
                    <a:pt x="13495" y="18831"/>
                  </a:cubicBezTo>
                  <a:cubicBezTo>
                    <a:pt x="13709" y="18831"/>
                    <a:pt x="13899" y="18746"/>
                    <a:pt x="14019" y="18506"/>
                  </a:cubicBezTo>
                  <a:cubicBezTo>
                    <a:pt x="15087" y="16204"/>
                    <a:pt x="14626" y="12940"/>
                    <a:pt x="14438" y="10429"/>
                  </a:cubicBezTo>
                  <a:cubicBezTo>
                    <a:pt x="14229" y="7562"/>
                    <a:pt x="13789" y="4717"/>
                    <a:pt x="13203" y="1913"/>
                  </a:cubicBezTo>
                  <a:cubicBezTo>
                    <a:pt x="13141" y="1725"/>
                    <a:pt x="13078" y="1557"/>
                    <a:pt x="12973" y="1432"/>
                  </a:cubicBezTo>
                  <a:cubicBezTo>
                    <a:pt x="13013" y="612"/>
                    <a:pt x="12166" y="0"/>
                    <a:pt x="113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1440650" y="732425"/>
              <a:ext cx="727125" cy="804550"/>
            </a:xfrm>
            <a:custGeom>
              <a:rect b="b" l="l" r="r" t="t"/>
              <a:pathLst>
                <a:path extrusionOk="0" h="32182" w="29085">
                  <a:moveTo>
                    <a:pt x="12366" y="19531"/>
                  </a:moveTo>
                  <a:lnTo>
                    <a:pt x="12366" y="19579"/>
                  </a:lnTo>
                  <a:lnTo>
                    <a:pt x="12366" y="19579"/>
                  </a:lnTo>
                  <a:lnTo>
                    <a:pt x="12387" y="19564"/>
                  </a:lnTo>
                  <a:lnTo>
                    <a:pt x="12366" y="19531"/>
                  </a:lnTo>
                  <a:close/>
                  <a:moveTo>
                    <a:pt x="11613" y="64"/>
                  </a:moveTo>
                  <a:lnTo>
                    <a:pt x="11843" y="398"/>
                  </a:lnTo>
                  <a:cubicBezTo>
                    <a:pt x="15819" y="6550"/>
                    <a:pt x="20024" y="12681"/>
                    <a:pt x="24104" y="18623"/>
                  </a:cubicBezTo>
                  <a:cubicBezTo>
                    <a:pt x="25527" y="20673"/>
                    <a:pt x="26950" y="22787"/>
                    <a:pt x="28394" y="24900"/>
                  </a:cubicBezTo>
                  <a:lnTo>
                    <a:pt x="28687" y="25318"/>
                  </a:lnTo>
                  <a:lnTo>
                    <a:pt x="28185" y="25235"/>
                  </a:lnTo>
                  <a:cubicBezTo>
                    <a:pt x="22284" y="23749"/>
                    <a:pt x="17095" y="21364"/>
                    <a:pt x="12785" y="19209"/>
                  </a:cubicBezTo>
                  <a:cubicBezTo>
                    <a:pt x="12774" y="19188"/>
                    <a:pt x="12759" y="19177"/>
                    <a:pt x="12743" y="19177"/>
                  </a:cubicBezTo>
                  <a:cubicBezTo>
                    <a:pt x="12727" y="19177"/>
                    <a:pt x="12712" y="19188"/>
                    <a:pt x="12701" y="19209"/>
                  </a:cubicBezTo>
                  <a:lnTo>
                    <a:pt x="12450" y="19271"/>
                  </a:lnTo>
                  <a:lnTo>
                    <a:pt x="12450" y="19020"/>
                  </a:lnTo>
                  <a:cubicBezTo>
                    <a:pt x="12387" y="17995"/>
                    <a:pt x="12345" y="16970"/>
                    <a:pt x="12304" y="15924"/>
                  </a:cubicBezTo>
                  <a:cubicBezTo>
                    <a:pt x="12094" y="10965"/>
                    <a:pt x="11864" y="5839"/>
                    <a:pt x="11362" y="838"/>
                  </a:cubicBezTo>
                  <a:lnTo>
                    <a:pt x="11362" y="775"/>
                  </a:lnTo>
                  <a:lnTo>
                    <a:pt x="11613" y="64"/>
                  </a:lnTo>
                  <a:close/>
                  <a:moveTo>
                    <a:pt x="11571" y="1"/>
                  </a:moveTo>
                  <a:cubicBezTo>
                    <a:pt x="11550" y="1"/>
                    <a:pt x="11550" y="22"/>
                    <a:pt x="11550" y="22"/>
                  </a:cubicBezTo>
                  <a:lnTo>
                    <a:pt x="11508" y="126"/>
                  </a:lnTo>
                  <a:lnTo>
                    <a:pt x="11404" y="126"/>
                  </a:lnTo>
                  <a:cubicBezTo>
                    <a:pt x="11341" y="126"/>
                    <a:pt x="11320" y="147"/>
                    <a:pt x="11299" y="210"/>
                  </a:cubicBezTo>
                  <a:cubicBezTo>
                    <a:pt x="7847" y="10776"/>
                    <a:pt x="4039" y="21448"/>
                    <a:pt x="21" y="31993"/>
                  </a:cubicBezTo>
                  <a:cubicBezTo>
                    <a:pt x="21" y="31993"/>
                    <a:pt x="0" y="32035"/>
                    <a:pt x="42" y="32077"/>
                  </a:cubicBezTo>
                  <a:cubicBezTo>
                    <a:pt x="87" y="32092"/>
                    <a:pt x="121" y="32106"/>
                    <a:pt x="159" y="32106"/>
                  </a:cubicBezTo>
                  <a:cubicBezTo>
                    <a:pt x="175" y="32106"/>
                    <a:pt x="191" y="32104"/>
                    <a:pt x="210" y="32098"/>
                  </a:cubicBezTo>
                  <a:lnTo>
                    <a:pt x="231" y="32077"/>
                  </a:lnTo>
                  <a:lnTo>
                    <a:pt x="482" y="31784"/>
                  </a:lnTo>
                  <a:cubicBezTo>
                    <a:pt x="3097" y="28875"/>
                    <a:pt x="5901" y="26072"/>
                    <a:pt x="8600" y="23393"/>
                  </a:cubicBezTo>
                  <a:cubicBezTo>
                    <a:pt x="9856" y="22117"/>
                    <a:pt x="11111" y="20841"/>
                    <a:pt x="12366" y="19585"/>
                  </a:cubicBezTo>
                  <a:lnTo>
                    <a:pt x="12366" y="19579"/>
                  </a:lnTo>
                  <a:lnTo>
                    <a:pt x="12366" y="19579"/>
                  </a:lnTo>
                  <a:lnTo>
                    <a:pt x="12241" y="19669"/>
                  </a:lnTo>
                  <a:cubicBezTo>
                    <a:pt x="8182" y="23100"/>
                    <a:pt x="4520" y="26992"/>
                    <a:pt x="1172" y="30675"/>
                  </a:cubicBezTo>
                  <a:lnTo>
                    <a:pt x="461" y="31470"/>
                  </a:lnTo>
                  <a:lnTo>
                    <a:pt x="461" y="31470"/>
                  </a:lnTo>
                  <a:lnTo>
                    <a:pt x="837" y="30507"/>
                  </a:lnTo>
                  <a:cubicBezTo>
                    <a:pt x="4415" y="21196"/>
                    <a:pt x="7805" y="11613"/>
                    <a:pt x="10985" y="2051"/>
                  </a:cubicBezTo>
                  <a:lnTo>
                    <a:pt x="11341" y="942"/>
                  </a:lnTo>
                  <a:lnTo>
                    <a:pt x="11362" y="2093"/>
                  </a:lnTo>
                  <a:cubicBezTo>
                    <a:pt x="11446" y="6696"/>
                    <a:pt x="11760" y="11383"/>
                    <a:pt x="12052" y="15903"/>
                  </a:cubicBezTo>
                  <a:cubicBezTo>
                    <a:pt x="12136" y="17054"/>
                    <a:pt x="12199" y="18204"/>
                    <a:pt x="12262" y="19355"/>
                  </a:cubicBezTo>
                  <a:cubicBezTo>
                    <a:pt x="12262" y="19376"/>
                    <a:pt x="12262" y="19376"/>
                    <a:pt x="12283" y="19397"/>
                  </a:cubicBezTo>
                  <a:lnTo>
                    <a:pt x="12366" y="19531"/>
                  </a:lnTo>
                  <a:lnTo>
                    <a:pt x="12366" y="19502"/>
                  </a:lnTo>
                  <a:lnTo>
                    <a:pt x="12366" y="19481"/>
                  </a:lnTo>
                  <a:lnTo>
                    <a:pt x="12450" y="19397"/>
                  </a:lnTo>
                  <a:lnTo>
                    <a:pt x="12555" y="19251"/>
                  </a:lnTo>
                  <a:lnTo>
                    <a:pt x="12701" y="19355"/>
                  </a:lnTo>
                  <a:cubicBezTo>
                    <a:pt x="16698" y="21824"/>
                    <a:pt x="21677" y="23812"/>
                    <a:pt x="27431" y="25277"/>
                  </a:cubicBezTo>
                  <a:lnTo>
                    <a:pt x="28143" y="25444"/>
                  </a:lnTo>
                  <a:lnTo>
                    <a:pt x="27452" y="25653"/>
                  </a:lnTo>
                  <a:cubicBezTo>
                    <a:pt x="23121" y="26909"/>
                    <a:pt x="18790" y="28059"/>
                    <a:pt x="14668" y="29043"/>
                  </a:cubicBezTo>
                  <a:cubicBezTo>
                    <a:pt x="12366" y="29587"/>
                    <a:pt x="10002" y="30089"/>
                    <a:pt x="7742" y="30549"/>
                  </a:cubicBezTo>
                  <a:cubicBezTo>
                    <a:pt x="5441" y="31051"/>
                    <a:pt x="3034" y="31554"/>
                    <a:pt x="691" y="32098"/>
                  </a:cubicBezTo>
                  <a:lnTo>
                    <a:pt x="482" y="32139"/>
                  </a:lnTo>
                  <a:lnTo>
                    <a:pt x="482" y="32181"/>
                  </a:lnTo>
                  <a:cubicBezTo>
                    <a:pt x="5043" y="31575"/>
                    <a:pt x="9584" y="30466"/>
                    <a:pt x="14019" y="29419"/>
                  </a:cubicBezTo>
                  <a:lnTo>
                    <a:pt x="14480" y="29315"/>
                  </a:lnTo>
                  <a:cubicBezTo>
                    <a:pt x="19083" y="28227"/>
                    <a:pt x="23812" y="26971"/>
                    <a:pt x="28561" y="25569"/>
                  </a:cubicBezTo>
                  <a:lnTo>
                    <a:pt x="28603" y="25549"/>
                  </a:lnTo>
                  <a:lnTo>
                    <a:pt x="28917" y="25632"/>
                  </a:lnTo>
                  <a:cubicBezTo>
                    <a:pt x="28934" y="25638"/>
                    <a:pt x="28949" y="25640"/>
                    <a:pt x="28963" y="25640"/>
                  </a:cubicBezTo>
                  <a:cubicBezTo>
                    <a:pt x="29001" y="25640"/>
                    <a:pt x="29027" y="25621"/>
                    <a:pt x="29042" y="25590"/>
                  </a:cubicBezTo>
                  <a:cubicBezTo>
                    <a:pt x="29084" y="25528"/>
                    <a:pt x="29084" y="25507"/>
                    <a:pt x="29042" y="25486"/>
                  </a:cubicBezTo>
                  <a:cubicBezTo>
                    <a:pt x="27431" y="23100"/>
                    <a:pt x="25841" y="20736"/>
                    <a:pt x="24293" y="18455"/>
                  </a:cubicBezTo>
                  <a:cubicBezTo>
                    <a:pt x="20192" y="12367"/>
                    <a:pt x="15944" y="6090"/>
                    <a:pt x="11613" y="22"/>
                  </a:cubicBezTo>
                  <a:cubicBezTo>
                    <a:pt x="11613" y="1"/>
                    <a:pt x="11571" y="1"/>
                    <a:pt x="11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flipH="1" rot="-5400000">
            <a:off x="8800409" y="363686"/>
            <a:ext cx="393601" cy="1133720"/>
            <a:chOff x="3217925" y="402700"/>
            <a:chExt cx="326450" cy="940300"/>
          </a:xfrm>
        </p:grpSpPr>
        <p:sp>
          <p:nvSpPr>
            <p:cNvPr id="235" name="Google Shape;235;p11"/>
            <p:cNvSpPr/>
            <p:nvPr/>
          </p:nvSpPr>
          <p:spPr>
            <a:xfrm>
              <a:off x="3217925" y="402700"/>
              <a:ext cx="269425" cy="925950"/>
            </a:xfrm>
            <a:custGeom>
              <a:rect b="b" l="l" r="r" t="t"/>
              <a:pathLst>
                <a:path extrusionOk="0" h="37038" w="10777">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3226300" y="403625"/>
              <a:ext cx="318075" cy="939375"/>
            </a:xfrm>
            <a:custGeom>
              <a:rect b="b" l="l" r="r" t="t"/>
              <a:pathLst>
                <a:path extrusionOk="0" h="37575" w="12723">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1"/>
          <p:cNvGrpSpPr/>
          <p:nvPr/>
        </p:nvGrpSpPr>
        <p:grpSpPr>
          <a:xfrm flipH="1">
            <a:off x="8688624" y="4608234"/>
            <a:ext cx="312360" cy="885261"/>
            <a:chOff x="2667125" y="535325"/>
            <a:chExt cx="237500" cy="673100"/>
          </a:xfrm>
        </p:grpSpPr>
        <p:sp>
          <p:nvSpPr>
            <p:cNvPr id="238" name="Google Shape;238;p11"/>
            <p:cNvSpPr/>
            <p:nvPr/>
          </p:nvSpPr>
          <p:spPr>
            <a:xfrm>
              <a:off x="2712100" y="595875"/>
              <a:ext cx="191475" cy="612550"/>
            </a:xfrm>
            <a:custGeom>
              <a:rect b="b" l="l" r="r" t="t"/>
              <a:pathLst>
                <a:path extrusionOk="0" h="24502" w="7659">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2667125" y="535325"/>
              <a:ext cx="237500" cy="671300"/>
            </a:xfrm>
            <a:custGeom>
              <a:rect b="b" l="l" r="r" t="t"/>
              <a:pathLst>
                <a:path extrusionOk="0" h="26852" w="950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1"/>
          <p:cNvSpPr/>
          <p:nvPr/>
        </p:nvSpPr>
        <p:spPr>
          <a:xfrm>
            <a:off x="1141447" y="4788050"/>
            <a:ext cx="7289363" cy="33930"/>
          </a:xfrm>
          <a:custGeom>
            <a:rect b="b" l="l" r="r" t="t"/>
            <a:pathLst>
              <a:path extrusionOk="0" h="3680" w="185965">
                <a:moveTo>
                  <a:pt x="185965" y="621"/>
                </a:moveTo>
                <a:cubicBezTo>
                  <a:pt x="171888" y="5309"/>
                  <a:pt x="156218" y="-1232"/>
                  <a:pt x="141454" y="244"/>
                </a:cubicBezTo>
                <a:cubicBezTo>
                  <a:pt x="94526" y="4934"/>
                  <a:pt x="47162" y="3262"/>
                  <a:pt x="0" y="3262"/>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41" name="Shape 2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3"/>
          <p:cNvSpPr txBox="1"/>
          <p:nvPr>
            <p:ph idx="12" type="sldNum"/>
          </p:nvPr>
        </p:nvSpPr>
        <p:spPr>
          <a:xfrm>
            <a:off x="436813" y="4608217"/>
            <a:ext cx="548700" cy="393600"/>
          </a:xfrm>
          <a:prstGeom prst="rect">
            <a:avLst/>
          </a:prstGeom>
          <a:noFill/>
          <a:ln>
            <a:noFill/>
          </a:ln>
        </p:spPr>
        <p:txBody>
          <a:bodyPr anchorCtr="0" anchor="t" bIns="91425" lIns="91425" spcFirstLastPara="1" rIns="91425" wrap="square" tIns="91425">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indent="0" lvl="0" marL="0" rtl="0" algn="l">
              <a:spcBef>
                <a:spcPts val="0"/>
              </a:spcBef>
              <a:spcAft>
                <a:spcPts val="0"/>
              </a:spcAft>
              <a:buNone/>
            </a:pPr>
            <a:fld id="{00000000-1234-1234-1234-123412341234}" type="slidenum">
              <a:rPr lang="en"/>
              <a:t>‹#›</a:t>
            </a:fld>
            <a:endParaRPr/>
          </a:p>
        </p:txBody>
      </p:sp>
      <p:sp>
        <p:nvSpPr>
          <p:cNvPr id="31" name="Google Shape;31;p3"/>
          <p:cNvSpPr txBox="1"/>
          <p:nvPr>
            <p:ph type="title"/>
          </p:nvPr>
        </p:nvSpPr>
        <p:spPr>
          <a:xfrm>
            <a:off x="5207713" y="1873800"/>
            <a:ext cx="2475600" cy="64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Raleway"/>
              <a:buNone/>
              <a:defRPr b="1" sz="4000"/>
            </a:lvl1pPr>
            <a:lvl2pPr lvl="1" rtl="0" algn="ctr">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2pPr>
            <a:lvl3pPr lvl="2" rtl="0" algn="ctr">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3pPr>
            <a:lvl4pPr lvl="3" rtl="0" algn="ctr">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4pPr>
            <a:lvl5pPr lvl="4" rtl="0" algn="ctr">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5pPr>
            <a:lvl6pPr lvl="5" rtl="0" algn="ctr">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6pPr>
            <a:lvl7pPr lvl="6" rtl="0" algn="ctr">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7pPr>
            <a:lvl8pPr lvl="7" rtl="0" algn="ctr">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8pPr>
            <a:lvl9pPr lvl="8" rtl="0" algn="ctr">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9pPr>
          </a:lstStyle>
          <a:p/>
        </p:txBody>
      </p:sp>
      <p:sp>
        <p:nvSpPr>
          <p:cNvPr id="32" name="Google Shape;32;p3"/>
          <p:cNvSpPr txBox="1"/>
          <p:nvPr>
            <p:ph hasCustomPrompt="1" idx="2" type="title"/>
          </p:nvPr>
        </p:nvSpPr>
        <p:spPr>
          <a:xfrm>
            <a:off x="1541438" y="1927350"/>
            <a:ext cx="1517700" cy="128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700"/>
              <a:buNone/>
              <a:defRPr b="1" sz="10500"/>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a:r>
              <a:t>xx%</a:t>
            </a:r>
          </a:p>
        </p:txBody>
      </p:sp>
      <p:sp>
        <p:nvSpPr>
          <p:cNvPr id="33" name="Google Shape;33;p3"/>
          <p:cNvSpPr txBox="1"/>
          <p:nvPr>
            <p:ph idx="1" type="subTitle"/>
          </p:nvPr>
        </p:nvSpPr>
        <p:spPr>
          <a:xfrm>
            <a:off x="5207713" y="2475325"/>
            <a:ext cx="2475600" cy="794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6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grpSp>
        <p:nvGrpSpPr>
          <p:cNvPr id="34" name="Google Shape;34;p3"/>
          <p:cNvGrpSpPr/>
          <p:nvPr/>
        </p:nvGrpSpPr>
        <p:grpSpPr>
          <a:xfrm flipH="1" rot="-4175407">
            <a:off x="1955433" y="-102617"/>
            <a:ext cx="820447" cy="486920"/>
            <a:chOff x="-6199175" y="2156140"/>
            <a:chExt cx="1882353" cy="1117141"/>
          </a:xfrm>
        </p:grpSpPr>
        <p:sp>
          <p:nvSpPr>
            <p:cNvPr id="35" name="Google Shape;35;p3"/>
            <p:cNvSpPr/>
            <p:nvPr/>
          </p:nvSpPr>
          <p:spPr>
            <a:xfrm>
              <a:off x="-6043821" y="2166165"/>
              <a:ext cx="1708794" cy="984486"/>
            </a:xfrm>
            <a:custGeom>
              <a:rect b="b" l="l" r="r" t="t"/>
              <a:pathLst>
                <a:path extrusionOk="0" h="12275" w="21306">
                  <a:moveTo>
                    <a:pt x="9095" y="2473"/>
                  </a:moveTo>
                  <a:cubicBezTo>
                    <a:pt x="10220" y="2969"/>
                    <a:pt x="11362" y="3466"/>
                    <a:pt x="12480" y="3987"/>
                  </a:cubicBezTo>
                  <a:cubicBezTo>
                    <a:pt x="13216" y="4327"/>
                    <a:pt x="13944" y="4682"/>
                    <a:pt x="14664" y="5047"/>
                  </a:cubicBezTo>
                  <a:cubicBezTo>
                    <a:pt x="14987" y="5204"/>
                    <a:pt x="15310" y="5378"/>
                    <a:pt x="15633" y="5551"/>
                  </a:cubicBezTo>
                  <a:lnTo>
                    <a:pt x="13977" y="6114"/>
                  </a:lnTo>
                  <a:lnTo>
                    <a:pt x="9691" y="7562"/>
                  </a:lnTo>
                  <a:cubicBezTo>
                    <a:pt x="8259" y="8042"/>
                    <a:pt x="6828" y="8522"/>
                    <a:pt x="5404" y="9019"/>
                  </a:cubicBezTo>
                  <a:cubicBezTo>
                    <a:pt x="4750" y="9250"/>
                    <a:pt x="4088" y="9466"/>
                    <a:pt x="3435" y="9722"/>
                  </a:cubicBezTo>
                  <a:cubicBezTo>
                    <a:pt x="3666" y="9457"/>
                    <a:pt x="3890" y="9193"/>
                    <a:pt x="4105" y="8919"/>
                  </a:cubicBezTo>
                  <a:cubicBezTo>
                    <a:pt x="4684" y="8175"/>
                    <a:pt x="5264" y="7438"/>
                    <a:pt x="5843" y="6693"/>
                  </a:cubicBezTo>
                  <a:lnTo>
                    <a:pt x="9095" y="2473"/>
                  </a:lnTo>
                  <a:close/>
                  <a:moveTo>
                    <a:pt x="7997" y="1"/>
                  </a:moveTo>
                  <a:cubicBezTo>
                    <a:pt x="7787" y="1"/>
                    <a:pt x="7581" y="108"/>
                    <a:pt x="7465" y="296"/>
                  </a:cubicBezTo>
                  <a:cubicBezTo>
                    <a:pt x="6265" y="2183"/>
                    <a:pt x="5065" y="4062"/>
                    <a:pt x="3824" y="5915"/>
                  </a:cubicBezTo>
                  <a:cubicBezTo>
                    <a:pt x="2574" y="7761"/>
                    <a:pt x="1209" y="9532"/>
                    <a:pt x="100" y="11460"/>
                  </a:cubicBezTo>
                  <a:cubicBezTo>
                    <a:pt x="0" y="11642"/>
                    <a:pt x="42" y="11857"/>
                    <a:pt x="199" y="11990"/>
                  </a:cubicBezTo>
                  <a:cubicBezTo>
                    <a:pt x="216" y="12122"/>
                    <a:pt x="315" y="12230"/>
                    <a:pt x="456" y="12254"/>
                  </a:cubicBezTo>
                  <a:cubicBezTo>
                    <a:pt x="552" y="12268"/>
                    <a:pt x="648" y="12274"/>
                    <a:pt x="746" y="12274"/>
                  </a:cubicBezTo>
                  <a:cubicBezTo>
                    <a:pt x="1469" y="12274"/>
                    <a:pt x="2216" y="11926"/>
                    <a:pt x="2880" y="11700"/>
                  </a:cubicBezTo>
                  <a:cubicBezTo>
                    <a:pt x="3741" y="11410"/>
                    <a:pt x="4593" y="11129"/>
                    <a:pt x="5454" y="10848"/>
                  </a:cubicBezTo>
                  <a:cubicBezTo>
                    <a:pt x="7109" y="10310"/>
                    <a:pt x="8764" y="9780"/>
                    <a:pt x="10419" y="9267"/>
                  </a:cubicBezTo>
                  <a:cubicBezTo>
                    <a:pt x="12074" y="8754"/>
                    <a:pt x="13746" y="8266"/>
                    <a:pt x="15417" y="7794"/>
                  </a:cubicBezTo>
                  <a:cubicBezTo>
                    <a:pt x="16253" y="7554"/>
                    <a:pt x="17097" y="7331"/>
                    <a:pt x="17933" y="7099"/>
                  </a:cubicBezTo>
                  <a:cubicBezTo>
                    <a:pt x="18388" y="6983"/>
                    <a:pt x="18835" y="6859"/>
                    <a:pt x="19290" y="6743"/>
                  </a:cubicBezTo>
                  <a:cubicBezTo>
                    <a:pt x="19663" y="6635"/>
                    <a:pt x="20035" y="6586"/>
                    <a:pt x="20341" y="6362"/>
                  </a:cubicBezTo>
                  <a:cubicBezTo>
                    <a:pt x="20385" y="6371"/>
                    <a:pt x="20428" y="6376"/>
                    <a:pt x="20469" y="6376"/>
                  </a:cubicBezTo>
                  <a:cubicBezTo>
                    <a:pt x="21093" y="6376"/>
                    <a:pt x="21306" y="5363"/>
                    <a:pt x="20614" y="5146"/>
                  </a:cubicBezTo>
                  <a:cubicBezTo>
                    <a:pt x="16353" y="3814"/>
                    <a:pt x="12331" y="2001"/>
                    <a:pt x="8301" y="81"/>
                  </a:cubicBezTo>
                  <a:cubicBezTo>
                    <a:pt x="8205" y="27"/>
                    <a:pt x="8101" y="1"/>
                    <a:pt x="79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199175" y="2156140"/>
              <a:ext cx="1882353" cy="1117141"/>
            </a:xfrm>
            <a:custGeom>
              <a:rect b="b" l="l" r="r" t="t"/>
              <a:pathLst>
                <a:path extrusionOk="0" h="13929" w="23470">
                  <a:moveTo>
                    <a:pt x="9774" y="264"/>
                  </a:moveTo>
                  <a:cubicBezTo>
                    <a:pt x="11959" y="1191"/>
                    <a:pt x="14185" y="2019"/>
                    <a:pt x="16394" y="2912"/>
                  </a:cubicBezTo>
                  <a:cubicBezTo>
                    <a:pt x="18645" y="3814"/>
                    <a:pt x="20888" y="4725"/>
                    <a:pt x="23131" y="5643"/>
                  </a:cubicBezTo>
                  <a:lnTo>
                    <a:pt x="23106" y="5643"/>
                  </a:lnTo>
                  <a:cubicBezTo>
                    <a:pt x="19498" y="6719"/>
                    <a:pt x="15923" y="7936"/>
                    <a:pt x="12331" y="9086"/>
                  </a:cubicBezTo>
                  <a:cubicBezTo>
                    <a:pt x="8947" y="10170"/>
                    <a:pt x="5587" y="11328"/>
                    <a:pt x="2144" y="12197"/>
                  </a:cubicBezTo>
                  <a:cubicBezTo>
                    <a:pt x="2136" y="12173"/>
                    <a:pt x="2128" y="12156"/>
                    <a:pt x="2111" y="12148"/>
                  </a:cubicBezTo>
                  <a:cubicBezTo>
                    <a:pt x="2765" y="11229"/>
                    <a:pt x="3295" y="10186"/>
                    <a:pt x="3890" y="9235"/>
                  </a:cubicBezTo>
                  <a:cubicBezTo>
                    <a:pt x="4528" y="8192"/>
                    <a:pt x="5181" y="7158"/>
                    <a:pt x="5843" y="6131"/>
                  </a:cubicBezTo>
                  <a:cubicBezTo>
                    <a:pt x="7126" y="4154"/>
                    <a:pt x="8475" y="2225"/>
                    <a:pt x="9774" y="264"/>
                  </a:cubicBezTo>
                  <a:close/>
                  <a:moveTo>
                    <a:pt x="9576" y="231"/>
                  </a:moveTo>
                  <a:lnTo>
                    <a:pt x="9576" y="231"/>
                  </a:lnTo>
                  <a:cubicBezTo>
                    <a:pt x="8177" y="2093"/>
                    <a:pt x="6894" y="4063"/>
                    <a:pt x="5636" y="6024"/>
                  </a:cubicBezTo>
                  <a:cubicBezTo>
                    <a:pt x="4991" y="7017"/>
                    <a:pt x="4354" y="8027"/>
                    <a:pt x="3733" y="9036"/>
                  </a:cubicBezTo>
                  <a:cubicBezTo>
                    <a:pt x="3096" y="10062"/>
                    <a:pt x="2359" y="11088"/>
                    <a:pt x="1855" y="12189"/>
                  </a:cubicBezTo>
                  <a:cubicBezTo>
                    <a:pt x="1846" y="12197"/>
                    <a:pt x="1846" y="12214"/>
                    <a:pt x="1846" y="12230"/>
                  </a:cubicBezTo>
                  <a:cubicBezTo>
                    <a:pt x="1391" y="12528"/>
                    <a:pt x="961" y="12868"/>
                    <a:pt x="531" y="13207"/>
                  </a:cubicBezTo>
                  <a:cubicBezTo>
                    <a:pt x="1656" y="11146"/>
                    <a:pt x="2839" y="9127"/>
                    <a:pt x="4081" y="7141"/>
                  </a:cubicBezTo>
                  <a:cubicBezTo>
                    <a:pt x="5396" y="5039"/>
                    <a:pt x="6869" y="3028"/>
                    <a:pt x="8185" y="918"/>
                  </a:cubicBezTo>
                  <a:lnTo>
                    <a:pt x="8202" y="910"/>
                  </a:lnTo>
                  <a:cubicBezTo>
                    <a:pt x="8235" y="885"/>
                    <a:pt x="8251" y="852"/>
                    <a:pt x="8243" y="819"/>
                  </a:cubicBezTo>
                  <a:lnTo>
                    <a:pt x="8260" y="794"/>
                  </a:lnTo>
                  <a:cubicBezTo>
                    <a:pt x="8260" y="786"/>
                    <a:pt x="8268" y="777"/>
                    <a:pt x="8268" y="769"/>
                  </a:cubicBezTo>
                  <a:cubicBezTo>
                    <a:pt x="8326" y="769"/>
                    <a:pt x="8384" y="752"/>
                    <a:pt x="8434" y="719"/>
                  </a:cubicBezTo>
                  <a:lnTo>
                    <a:pt x="8665" y="620"/>
                  </a:lnTo>
                  <a:lnTo>
                    <a:pt x="8930" y="521"/>
                  </a:lnTo>
                  <a:cubicBezTo>
                    <a:pt x="9145" y="430"/>
                    <a:pt x="9360" y="330"/>
                    <a:pt x="9576" y="231"/>
                  </a:cubicBezTo>
                  <a:close/>
                  <a:moveTo>
                    <a:pt x="22882" y="5974"/>
                  </a:moveTo>
                  <a:lnTo>
                    <a:pt x="22882" y="5974"/>
                  </a:lnTo>
                  <a:cubicBezTo>
                    <a:pt x="22800" y="6065"/>
                    <a:pt x="22717" y="6156"/>
                    <a:pt x="22634" y="6247"/>
                  </a:cubicBezTo>
                  <a:cubicBezTo>
                    <a:pt x="22543" y="6347"/>
                    <a:pt x="22469" y="6454"/>
                    <a:pt x="22411" y="6570"/>
                  </a:cubicBezTo>
                  <a:cubicBezTo>
                    <a:pt x="18720" y="7919"/>
                    <a:pt x="15012" y="9193"/>
                    <a:pt x="11272" y="10402"/>
                  </a:cubicBezTo>
                  <a:cubicBezTo>
                    <a:pt x="9410" y="10997"/>
                    <a:pt x="7548" y="11577"/>
                    <a:pt x="5686" y="12139"/>
                  </a:cubicBezTo>
                  <a:cubicBezTo>
                    <a:pt x="4751" y="12421"/>
                    <a:pt x="3816" y="12694"/>
                    <a:pt x="2881" y="12967"/>
                  </a:cubicBezTo>
                  <a:cubicBezTo>
                    <a:pt x="2020" y="13215"/>
                    <a:pt x="1135" y="13414"/>
                    <a:pt x="291" y="13695"/>
                  </a:cubicBezTo>
                  <a:cubicBezTo>
                    <a:pt x="853" y="13281"/>
                    <a:pt x="1433" y="12884"/>
                    <a:pt x="1962" y="12437"/>
                  </a:cubicBezTo>
                  <a:cubicBezTo>
                    <a:pt x="3725" y="12106"/>
                    <a:pt x="5446" y="11552"/>
                    <a:pt x="7151" y="11006"/>
                  </a:cubicBezTo>
                  <a:lnTo>
                    <a:pt x="12397" y="9326"/>
                  </a:lnTo>
                  <a:cubicBezTo>
                    <a:pt x="15890" y="8209"/>
                    <a:pt x="19407" y="7158"/>
                    <a:pt x="22882" y="5974"/>
                  </a:cubicBezTo>
                  <a:close/>
                  <a:moveTo>
                    <a:pt x="9784" y="1"/>
                  </a:moveTo>
                  <a:cubicBezTo>
                    <a:pt x="9760" y="1"/>
                    <a:pt x="9735" y="11"/>
                    <a:pt x="9716" y="33"/>
                  </a:cubicBezTo>
                  <a:cubicBezTo>
                    <a:pt x="9708" y="28"/>
                    <a:pt x="9702" y="26"/>
                    <a:pt x="9696" y="26"/>
                  </a:cubicBezTo>
                  <a:cubicBezTo>
                    <a:pt x="9689" y="26"/>
                    <a:pt x="9683" y="28"/>
                    <a:pt x="9675" y="33"/>
                  </a:cubicBezTo>
                  <a:cubicBezTo>
                    <a:pt x="9352" y="124"/>
                    <a:pt x="9038" y="239"/>
                    <a:pt x="8723" y="355"/>
                  </a:cubicBezTo>
                  <a:cubicBezTo>
                    <a:pt x="8525" y="430"/>
                    <a:pt x="8194" y="496"/>
                    <a:pt x="8045" y="637"/>
                  </a:cubicBezTo>
                  <a:cubicBezTo>
                    <a:pt x="7970" y="703"/>
                    <a:pt x="7962" y="802"/>
                    <a:pt x="8011" y="885"/>
                  </a:cubicBezTo>
                  <a:cubicBezTo>
                    <a:pt x="6489" y="2772"/>
                    <a:pt x="5198" y="4890"/>
                    <a:pt x="3915" y="6934"/>
                  </a:cubicBezTo>
                  <a:cubicBezTo>
                    <a:pt x="2550" y="9119"/>
                    <a:pt x="1259" y="11337"/>
                    <a:pt x="34" y="13588"/>
                  </a:cubicBezTo>
                  <a:cubicBezTo>
                    <a:pt x="1" y="13654"/>
                    <a:pt x="26" y="13728"/>
                    <a:pt x="84" y="13770"/>
                  </a:cubicBezTo>
                  <a:cubicBezTo>
                    <a:pt x="21" y="13809"/>
                    <a:pt x="25" y="13928"/>
                    <a:pt x="109" y="13928"/>
                  </a:cubicBezTo>
                  <a:cubicBezTo>
                    <a:pt x="114" y="13928"/>
                    <a:pt x="119" y="13928"/>
                    <a:pt x="125" y="13927"/>
                  </a:cubicBezTo>
                  <a:cubicBezTo>
                    <a:pt x="1011" y="13844"/>
                    <a:pt x="1896" y="13505"/>
                    <a:pt x="2748" y="13257"/>
                  </a:cubicBezTo>
                  <a:cubicBezTo>
                    <a:pt x="3717" y="12975"/>
                    <a:pt x="4685" y="12694"/>
                    <a:pt x="5653" y="12404"/>
                  </a:cubicBezTo>
                  <a:cubicBezTo>
                    <a:pt x="7523" y="11842"/>
                    <a:pt x="9385" y="11262"/>
                    <a:pt x="11239" y="10666"/>
                  </a:cubicBezTo>
                  <a:cubicBezTo>
                    <a:pt x="15012" y="9458"/>
                    <a:pt x="18769" y="8167"/>
                    <a:pt x="22493" y="6802"/>
                  </a:cubicBezTo>
                  <a:cubicBezTo>
                    <a:pt x="22510" y="6802"/>
                    <a:pt x="22526" y="6794"/>
                    <a:pt x="22543" y="6777"/>
                  </a:cubicBezTo>
                  <a:cubicBezTo>
                    <a:pt x="22576" y="6744"/>
                    <a:pt x="22593" y="6694"/>
                    <a:pt x="22576" y="6645"/>
                  </a:cubicBezTo>
                  <a:cubicBezTo>
                    <a:pt x="22642" y="6562"/>
                    <a:pt x="22717" y="6479"/>
                    <a:pt x="22791" y="6413"/>
                  </a:cubicBezTo>
                  <a:cubicBezTo>
                    <a:pt x="22858" y="6347"/>
                    <a:pt x="22924" y="6272"/>
                    <a:pt x="22990" y="6206"/>
                  </a:cubicBezTo>
                  <a:cubicBezTo>
                    <a:pt x="23122" y="6057"/>
                    <a:pt x="23263" y="5908"/>
                    <a:pt x="23395" y="5751"/>
                  </a:cubicBezTo>
                  <a:cubicBezTo>
                    <a:pt x="23470" y="5676"/>
                    <a:pt x="23420" y="5552"/>
                    <a:pt x="23321" y="5544"/>
                  </a:cubicBezTo>
                  <a:cubicBezTo>
                    <a:pt x="23321" y="5486"/>
                    <a:pt x="23288" y="5445"/>
                    <a:pt x="23238" y="5420"/>
                  </a:cubicBezTo>
                  <a:cubicBezTo>
                    <a:pt x="21012" y="4510"/>
                    <a:pt x="18786" y="3607"/>
                    <a:pt x="16552" y="2705"/>
                  </a:cubicBezTo>
                  <a:cubicBezTo>
                    <a:pt x="14334" y="1820"/>
                    <a:pt x="12124" y="877"/>
                    <a:pt x="9873" y="74"/>
                  </a:cubicBezTo>
                  <a:cubicBezTo>
                    <a:pt x="9863" y="28"/>
                    <a:pt x="9824" y="1"/>
                    <a:pt x="9784" y="1"/>
                  </a:cubicBezTo>
                  <a:close/>
                </a:path>
              </a:pathLst>
            </a:custGeom>
            <a:solidFill>
              <a:srgbClr val="151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768001" y="2322241"/>
              <a:ext cx="1026432" cy="633840"/>
            </a:xfrm>
            <a:custGeom>
              <a:rect b="b" l="l" r="r" t="t"/>
              <a:pathLst>
                <a:path extrusionOk="0" h="7903" w="12798">
                  <a:moveTo>
                    <a:pt x="5292" y="295"/>
                  </a:moveTo>
                  <a:cubicBezTo>
                    <a:pt x="7510" y="1570"/>
                    <a:pt x="9943" y="2587"/>
                    <a:pt x="12318" y="3523"/>
                  </a:cubicBezTo>
                  <a:cubicBezTo>
                    <a:pt x="11929" y="3680"/>
                    <a:pt x="11540" y="3837"/>
                    <a:pt x="11143" y="4003"/>
                  </a:cubicBezTo>
                  <a:cubicBezTo>
                    <a:pt x="9057" y="2918"/>
                    <a:pt x="6798" y="2190"/>
                    <a:pt x="4638" y="1255"/>
                  </a:cubicBezTo>
                  <a:cubicBezTo>
                    <a:pt x="4862" y="932"/>
                    <a:pt x="5077" y="618"/>
                    <a:pt x="5292" y="295"/>
                  </a:cubicBezTo>
                  <a:close/>
                  <a:moveTo>
                    <a:pt x="4531" y="1404"/>
                  </a:moveTo>
                  <a:cubicBezTo>
                    <a:pt x="5515" y="1934"/>
                    <a:pt x="6575" y="2331"/>
                    <a:pt x="7617" y="2728"/>
                  </a:cubicBezTo>
                  <a:cubicBezTo>
                    <a:pt x="8718" y="3158"/>
                    <a:pt x="9794" y="3614"/>
                    <a:pt x="10861" y="4110"/>
                  </a:cubicBezTo>
                  <a:cubicBezTo>
                    <a:pt x="9413" y="4706"/>
                    <a:pt x="7965" y="5277"/>
                    <a:pt x="6492" y="5815"/>
                  </a:cubicBezTo>
                  <a:cubicBezTo>
                    <a:pt x="4423" y="6560"/>
                    <a:pt x="2329" y="7139"/>
                    <a:pt x="219" y="7718"/>
                  </a:cubicBezTo>
                  <a:cubicBezTo>
                    <a:pt x="194" y="7726"/>
                    <a:pt x="178" y="7743"/>
                    <a:pt x="161" y="7760"/>
                  </a:cubicBezTo>
                  <a:cubicBezTo>
                    <a:pt x="1080" y="6560"/>
                    <a:pt x="1866" y="5252"/>
                    <a:pt x="2718" y="4011"/>
                  </a:cubicBezTo>
                  <a:cubicBezTo>
                    <a:pt x="3314" y="3134"/>
                    <a:pt x="3926" y="2273"/>
                    <a:pt x="4531" y="1404"/>
                  </a:cubicBezTo>
                  <a:close/>
                  <a:moveTo>
                    <a:pt x="5284" y="1"/>
                  </a:moveTo>
                  <a:cubicBezTo>
                    <a:pt x="5251" y="1"/>
                    <a:pt x="5218" y="14"/>
                    <a:pt x="5193" y="47"/>
                  </a:cubicBezTo>
                  <a:cubicBezTo>
                    <a:pt x="4257" y="1288"/>
                    <a:pt x="3397" y="2596"/>
                    <a:pt x="2520" y="3887"/>
                  </a:cubicBezTo>
                  <a:cubicBezTo>
                    <a:pt x="1667" y="5145"/>
                    <a:pt x="765" y="6394"/>
                    <a:pt x="29" y="7718"/>
                  </a:cubicBezTo>
                  <a:cubicBezTo>
                    <a:pt x="0" y="7770"/>
                    <a:pt x="43" y="7817"/>
                    <a:pt x="88" y="7817"/>
                  </a:cubicBezTo>
                  <a:cubicBezTo>
                    <a:pt x="108" y="7817"/>
                    <a:pt x="129" y="7808"/>
                    <a:pt x="145" y="7784"/>
                  </a:cubicBezTo>
                  <a:lnTo>
                    <a:pt x="161" y="7760"/>
                  </a:lnTo>
                  <a:lnTo>
                    <a:pt x="161" y="7760"/>
                  </a:lnTo>
                  <a:cubicBezTo>
                    <a:pt x="131" y="7828"/>
                    <a:pt x="183" y="7902"/>
                    <a:pt x="249" y="7902"/>
                  </a:cubicBezTo>
                  <a:cubicBezTo>
                    <a:pt x="256" y="7902"/>
                    <a:pt x="262" y="7902"/>
                    <a:pt x="269" y="7900"/>
                  </a:cubicBezTo>
                  <a:cubicBezTo>
                    <a:pt x="2412" y="7511"/>
                    <a:pt x="4514" y="6783"/>
                    <a:pt x="6558" y="6038"/>
                  </a:cubicBezTo>
                  <a:cubicBezTo>
                    <a:pt x="8610" y="5294"/>
                    <a:pt x="10638" y="4458"/>
                    <a:pt x="12665" y="3630"/>
                  </a:cubicBezTo>
                  <a:cubicBezTo>
                    <a:pt x="12798" y="3589"/>
                    <a:pt x="12756" y="3398"/>
                    <a:pt x="12649" y="3398"/>
                  </a:cubicBezTo>
                  <a:cubicBezTo>
                    <a:pt x="12632" y="3382"/>
                    <a:pt x="12624" y="3374"/>
                    <a:pt x="12607" y="3374"/>
                  </a:cubicBezTo>
                  <a:cubicBezTo>
                    <a:pt x="10166" y="2364"/>
                    <a:pt x="7808" y="1205"/>
                    <a:pt x="5391" y="146"/>
                  </a:cubicBezTo>
                  <a:cubicBezTo>
                    <a:pt x="5431" y="71"/>
                    <a:pt x="5360" y="1"/>
                    <a:pt x="5284" y="1"/>
                  </a:cubicBezTo>
                  <a:close/>
                </a:path>
              </a:pathLst>
            </a:custGeom>
            <a:solidFill>
              <a:srgbClr val="151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p:nvPr/>
        </p:nvSpPr>
        <p:spPr>
          <a:xfrm>
            <a:off x="1141447" y="4788050"/>
            <a:ext cx="7289363" cy="33930"/>
          </a:xfrm>
          <a:custGeom>
            <a:rect b="b" l="l" r="r" t="t"/>
            <a:pathLst>
              <a:path extrusionOk="0" h="3680" w="185965">
                <a:moveTo>
                  <a:pt x="185965" y="621"/>
                </a:moveTo>
                <a:cubicBezTo>
                  <a:pt x="171888" y="5309"/>
                  <a:pt x="156218" y="-1232"/>
                  <a:pt x="141454" y="244"/>
                </a:cubicBezTo>
                <a:cubicBezTo>
                  <a:pt x="94526" y="4934"/>
                  <a:pt x="47162" y="3262"/>
                  <a:pt x="0" y="3262"/>
                </a:cubicBezTo>
              </a:path>
            </a:pathLst>
          </a:custGeom>
          <a:noFill/>
          <a:ln cap="flat" cmpd="sng" w="9525">
            <a:solidFill>
              <a:schemeClr val="dk2"/>
            </a:solidFill>
            <a:prstDash val="solid"/>
            <a:round/>
            <a:headEnd len="med" w="med" type="none"/>
            <a:tailEnd len="med" w="med" type="none"/>
          </a:ln>
        </p:spPr>
      </p:sp>
      <p:grpSp>
        <p:nvGrpSpPr>
          <p:cNvPr id="39" name="Google Shape;39;p3"/>
          <p:cNvGrpSpPr/>
          <p:nvPr/>
        </p:nvGrpSpPr>
        <p:grpSpPr>
          <a:xfrm>
            <a:off x="8653200" y="4736175"/>
            <a:ext cx="237500" cy="673100"/>
            <a:chOff x="2667125" y="535325"/>
            <a:chExt cx="237500" cy="673100"/>
          </a:xfrm>
        </p:grpSpPr>
        <p:sp>
          <p:nvSpPr>
            <p:cNvPr id="40" name="Google Shape;40;p3"/>
            <p:cNvSpPr/>
            <p:nvPr/>
          </p:nvSpPr>
          <p:spPr>
            <a:xfrm>
              <a:off x="2712100" y="595875"/>
              <a:ext cx="191475" cy="612550"/>
            </a:xfrm>
            <a:custGeom>
              <a:rect b="b" l="l" r="r" t="t"/>
              <a:pathLst>
                <a:path extrusionOk="0" h="24502" w="7659">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2667125" y="535325"/>
              <a:ext cx="237500" cy="671300"/>
            </a:xfrm>
            <a:custGeom>
              <a:rect b="b" l="l" r="r" t="t"/>
              <a:pathLst>
                <a:path extrusionOk="0" h="26852" w="950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flipH="1" rot="1800176">
            <a:off x="3836695" y="4148229"/>
            <a:ext cx="290008" cy="287047"/>
            <a:chOff x="6907281" y="1838619"/>
            <a:chExt cx="394389" cy="390408"/>
          </a:xfrm>
        </p:grpSpPr>
        <p:sp>
          <p:nvSpPr>
            <p:cNvPr id="43" name="Google Shape;43;p3"/>
            <p:cNvSpPr/>
            <p:nvPr/>
          </p:nvSpPr>
          <p:spPr>
            <a:xfrm rot="1441807">
              <a:off x="6953198" y="1885138"/>
              <a:ext cx="241781" cy="276976"/>
            </a:xfrm>
            <a:custGeom>
              <a:rect b="b" l="l" r="r" t="t"/>
              <a:pathLst>
                <a:path extrusionOk="0" h="8822" w="7701">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441807">
              <a:off x="6959774" y="1885712"/>
              <a:ext cx="294338" cy="296222"/>
            </a:xfrm>
            <a:custGeom>
              <a:rect b="b" l="l" r="r" t="t"/>
              <a:pathLst>
                <a:path extrusionOk="0" h="9435" w="9375">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flipH="1" rot="-5400000">
            <a:off x="8898494" y="1107969"/>
            <a:ext cx="393601" cy="1133720"/>
            <a:chOff x="3217925" y="402700"/>
            <a:chExt cx="326450" cy="940300"/>
          </a:xfrm>
        </p:grpSpPr>
        <p:sp>
          <p:nvSpPr>
            <p:cNvPr id="46" name="Google Shape;46;p3"/>
            <p:cNvSpPr/>
            <p:nvPr/>
          </p:nvSpPr>
          <p:spPr>
            <a:xfrm>
              <a:off x="3217925" y="402700"/>
              <a:ext cx="269425" cy="925950"/>
            </a:xfrm>
            <a:custGeom>
              <a:rect b="b" l="l" r="r" t="t"/>
              <a:pathLst>
                <a:path extrusionOk="0" h="37038" w="10777">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226300" y="403625"/>
              <a:ext cx="318075" cy="939375"/>
            </a:xfrm>
            <a:custGeom>
              <a:rect b="b" l="l" r="r" t="t"/>
              <a:pathLst>
                <a:path extrusionOk="0" h="37575" w="12723">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a:off x="5859289" y="156431"/>
            <a:ext cx="198865" cy="513293"/>
            <a:chOff x="-3700272" y="2182046"/>
            <a:chExt cx="357864" cy="923853"/>
          </a:xfrm>
        </p:grpSpPr>
        <p:sp>
          <p:nvSpPr>
            <p:cNvPr id="49" name="Google Shape;49;p3"/>
            <p:cNvSpPr/>
            <p:nvPr/>
          </p:nvSpPr>
          <p:spPr>
            <a:xfrm>
              <a:off x="-3694097" y="2192873"/>
              <a:ext cx="256728" cy="483701"/>
            </a:xfrm>
            <a:custGeom>
              <a:rect b="b" l="l" r="r" t="t"/>
              <a:pathLst>
                <a:path extrusionOk="0" h="6031" w="3201">
                  <a:moveTo>
                    <a:pt x="1742" y="0"/>
                  </a:moveTo>
                  <a:cubicBezTo>
                    <a:pt x="1564" y="0"/>
                    <a:pt x="1373" y="126"/>
                    <a:pt x="1364" y="336"/>
                  </a:cubicBezTo>
                  <a:cubicBezTo>
                    <a:pt x="1347" y="1321"/>
                    <a:pt x="1107" y="2264"/>
                    <a:pt x="801" y="3191"/>
                  </a:cubicBezTo>
                  <a:cubicBezTo>
                    <a:pt x="520" y="4043"/>
                    <a:pt x="106" y="4937"/>
                    <a:pt x="15" y="5831"/>
                  </a:cubicBezTo>
                  <a:cubicBezTo>
                    <a:pt x="0" y="5963"/>
                    <a:pt x="104" y="6031"/>
                    <a:pt x="211" y="6031"/>
                  </a:cubicBezTo>
                  <a:cubicBezTo>
                    <a:pt x="286" y="6031"/>
                    <a:pt x="363" y="5998"/>
                    <a:pt x="404" y="5930"/>
                  </a:cubicBezTo>
                  <a:lnTo>
                    <a:pt x="429" y="5897"/>
                  </a:lnTo>
                  <a:cubicBezTo>
                    <a:pt x="462" y="5905"/>
                    <a:pt x="495" y="5909"/>
                    <a:pt x="527" y="5909"/>
                  </a:cubicBezTo>
                  <a:cubicBezTo>
                    <a:pt x="559" y="5909"/>
                    <a:pt x="590" y="5905"/>
                    <a:pt x="619" y="5897"/>
                  </a:cubicBezTo>
                  <a:cubicBezTo>
                    <a:pt x="1008" y="5806"/>
                    <a:pt x="1297" y="5483"/>
                    <a:pt x="1637" y="5285"/>
                  </a:cubicBezTo>
                  <a:cubicBezTo>
                    <a:pt x="2026" y="5061"/>
                    <a:pt x="2431" y="4896"/>
                    <a:pt x="2861" y="4788"/>
                  </a:cubicBezTo>
                  <a:cubicBezTo>
                    <a:pt x="3077" y="4722"/>
                    <a:pt x="3201" y="4498"/>
                    <a:pt x="3143" y="4291"/>
                  </a:cubicBezTo>
                  <a:cubicBezTo>
                    <a:pt x="2688" y="2967"/>
                    <a:pt x="2315" y="1619"/>
                    <a:pt x="2042" y="245"/>
                  </a:cubicBezTo>
                  <a:cubicBezTo>
                    <a:pt x="2010" y="75"/>
                    <a:pt x="1880" y="0"/>
                    <a:pt x="17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700272" y="2182046"/>
              <a:ext cx="357864" cy="923853"/>
            </a:xfrm>
            <a:custGeom>
              <a:rect b="b" l="l" r="r" t="t"/>
              <a:pathLst>
                <a:path extrusionOk="0" h="11519" w="4462">
                  <a:moveTo>
                    <a:pt x="1962" y="405"/>
                  </a:moveTo>
                  <a:lnTo>
                    <a:pt x="1962" y="405"/>
                  </a:lnTo>
                  <a:cubicBezTo>
                    <a:pt x="2351" y="1017"/>
                    <a:pt x="3096" y="2622"/>
                    <a:pt x="3178" y="2813"/>
                  </a:cubicBezTo>
                  <a:cubicBezTo>
                    <a:pt x="3534" y="3640"/>
                    <a:pt x="3783" y="4518"/>
                    <a:pt x="4147" y="5337"/>
                  </a:cubicBezTo>
                  <a:cubicBezTo>
                    <a:pt x="3783" y="5039"/>
                    <a:pt x="3435" y="4716"/>
                    <a:pt x="3112" y="4369"/>
                  </a:cubicBezTo>
                  <a:lnTo>
                    <a:pt x="3137" y="4352"/>
                  </a:lnTo>
                  <a:cubicBezTo>
                    <a:pt x="3174" y="4322"/>
                    <a:pt x="3145" y="4267"/>
                    <a:pt x="3103" y="4267"/>
                  </a:cubicBezTo>
                  <a:cubicBezTo>
                    <a:pt x="3098" y="4267"/>
                    <a:pt x="3093" y="4267"/>
                    <a:pt x="3087" y="4269"/>
                  </a:cubicBezTo>
                  <a:cubicBezTo>
                    <a:pt x="3087" y="4261"/>
                    <a:pt x="3087" y="4261"/>
                    <a:pt x="3087" y="4253"/>
                  </a:cubicBezTo>
                  <a:cubicBezTo>
                    <a:pt x="3112" y="4228"/>
                    <a:pt x="3112" y="4187"/>
                    <a:pt x="3104" y="4162"/>
                  </a:cubicBezTo>
                  <a:cubicBezTo>
                    <a:pt x="2790" y="2887"/>
                    <a:pt x="2409" y="1629"/>
                    <a:pt x="1962" y="405"/>
                  </a:cubicBezTo>
                  <a:close/>
                  <a:moveTo>
                    <a:pt x="1763" y="454"/>
                  </a:moveTo>
                  <a:cubicBezTo>
                    <a:pt x="2144" y="1712"/>
                    <a:pt x="2541" y="2962"/>
                    <a:pt x="2864" y="4228"/>
                  </a:cubicBezTo>
                  <a:cubicBezTo>
                    <a:pt x="2872" y="4244"/>
                    <a:pt x="2881" y="4261"/>
                    <a:pt x="2889" y="4278"/>
                  </a:cubicBezTo>
                  <a:cubicBezTo>
                    <a:pt x="2872" y="4302"/>
                    <a:pt x="2872" y="4327"/>
                    <a:pt x="2889" y="4352"/>
                  </a:cubicBezTo>
                  <a:cubicBezTo>
                    <a:pt x="2897" y="4352"/>
                    <a:pt x="2897" y="4360"/>
                    <a:pt x="2905" y="4360"/>
                  </a:cubicBezTo>
                  <a:cubicBezTo>
                    <a:pt x="2012" y="4782"/>
                    <a:pt x="1192" y="5395"/>
                    <a:pt x="439" y="6040"/>
                  </a:cubicBezTo>
                  <a:cubicBezTo>
                    <a:pt x="1101" y="4228"/>
                    <a:pt x="1449" y="2341"/>
                    <a:pt x="1763" y="454"/>
                  </a:cubicBezTo>
                  <a:close/>
                  <a:moveTo>
                    <a:pt x="2856" y="4559"/>
                  </a:moveTo>
                  <a:lnTo>
                    <a:pt x="2856" y="4559"/>
                  </a:lnTo>
                  <a:cubicBezTo>
                    <a:pt x="2343" y="6628"/>
                    <a:pt x="2012" y="8771"/>
                    <a:pt x="1664" y="10873"/>
                  </a:cubicBezTo>
                  <a:lnTo>
                    <a:pt x="1664" y="10881"/>
                  </a:lnTo>
                  <a:cubicBezTo>
                    <a:pt x="1465" y="10137"/>
                    <a:pt x="1209" y="9400"/>
                    <a:pt x="985" y="8664"/>
                  </a:cubicBezTo>
                  <a:cubicBezTo>
                    <a:pt x="779" y="7977"/>
                    <a:pt x="630" y="7141"/>
                    <a:pt x="274" y="6495"/>
                  </a:cubicBezTo>
                  <a:cubicBezTo>
                    <a:pt x="1093" y="5784"/>
                    <a:pt x="1979" y="5188"/>
                    <a:pt x="2856" y="4559"/>
                  </a:cubicBezTo>
                  <a:close/>
                  <a:moveTo>
                    <a:pt x="3046" y="4542"/>
                  </a:moveTo>
                  <a:cubicBezTo>
                    <a:pt x="3394" y="4981"/>
                    <a:pt x="3799" y="5378"/>
                    <a:pt x="4254" y="5709"/>
                  </a:cubicBezTo>
                  <a:cubicBezTo>
                    <a:pt x="3832" y="6537"/>
                    <a:pt x="3609" y="7488"/>
                    <a:pt x="3286" y="8349"/>
                  </a:cubicBezTo>
                  <a:cubicBezTo>
                    <a:pt x="2930" y="9276"/>
                    <a:pt x="2566" y="10393"/>
                    <a:pt x="1871" y="11138"/>
                  </a:cubicBezTo>
                  <a:cubicBezTo>
                    <a:pt x="2285" y="8953"/>
                    <a:pt x="2765" y="6752"/>
                    <a:pt x="3046" y="4542"/>
                  </a:cubicBezTo>
                  <a:close/>
                  <a:moveTo>
                    <a:pt x="1725" y="1"/>
                  </a:moveTo>
                  <a:cubicBezTo>
                    <a:pt x="1695" y="1"/>
                    <a:pt x="1666" y="8"/>
                    <a:pt x="1639" y="24"/>
                  </a:cubicBezTo>
                  <a:cubicBezTo>
                    <a:pt x="1623" y="32"/>
                    <a:pt x="1606" y="49"/>
                    <a:pt x="1598" y="65"/>
                  </a:cubicBezTo>
                  <a:cubicBezTo>
                    <a:pt x="1581" y="82"/>
                    <a:pt x="1573" y="98"/>
                    <a:pt x="1573" y="123"/>
                  </a:cubicBezTo>
                  <a:cubicBezTo>
                    <a:pt x="1217" y="2258"/>
                    <a:pt x="845" y="4393"/>
                    <a:pt x="34" y="6413"/>
                  </a:cubicBezTo>
                  <a:cubicBezTo>
                    <a:pt x="1" y="6479"/>
                    <a:pt x="50" y="6562"/>
                    <a:pt x="125" y="6562"/>
                  </a:cubicBezTo>
                  <a:cubicBezTo>
                    <a:pt x="199" y="7282"/>
                    <a:pt x="539" y="8051"/>
                    <a:pt x="745" y="8730"/>
                  </a:cubicBezTo>
                  <a:cubicBezTo>
                    <a:pt x="1002" y="9566"/>
                    <a:pt x="1225" y="10426"/>
                    <a:pt x="1532" y="11245"/>
                  </a:cubicBezTo>
                  <a:cubicBezTo>
                    <a:pt x="1540" y="11270"/>
                    <a:pt x="1565" y="11295"/>
                    <a:pt x="1590" y="11312"/>
                  </a:cubicBezTo>
                  <a:lnTo>
                    <a:pt x="1581" y="11361"/>
                  </a:lnTo>
                  <a:cubicBezTo>
                    <a:pt x="1570" y="11444"/>
                    <a:pt x="1647" y="11519"/>
                    <a:pt x="1717" y="11519"/>
                  </a:cubicBezTo>
                  <a:cubicBezTo>
                    <a:pt x="1752" y="11519"/>
                    <a:pt x="1785" y="11500"/>
                    <a:pt x="1805" y="11452"/>
                  </a:cubicBezTo>
                  <a:cubicBezTo>
                    <a:pt x="1813" y="11444"/>
                    <a:pt x="1821" y="11427"/>
                    <a:pt x="1821" y="11411"/>
                  </a:cubicBezTo>
                  <a:cubicBezTo>
                    <a:pt x="1846" y="11411"/>
                    <a:pt x="1871" y="11403"/>
                    <a:pt x="1887" y="11386"/>
                  </a:cubicBezTo>
                  <a:cubicBezTo>
                    <a:pt x="2616" y="10765"/>
                    <a:pt x="2996" y="9731"/>
                    <a:pt x="3344" y="8862"/>
                  </a:cubicBezTo>
                  <a:cubicBezTo>
                    <a:pt x="3551" y="8357"/>
                    <a:pt x="3733" y="7844"/>
                    <a:pt x="3923" y="7323"/>
                  </a:cubicBezTo>
                  <a:cubicBezTo>
                    <a:pt x="4105" y="6810"/>
                    <a:pt x="4354" y="6280"/>
                    <a:pt x="4461" y="5742"/>
                  </a:cubicBezTo>
                  <a:cubicBezTo>
                    <a:pt x="4461" y="5693"/>
                    <a:pt x="4453" y="5635"/>
                    <a:pt x="4436" y="5577"/>
                  </a:cubicBezTo>
                  <a:lnTo>
                    <a:pt x="4428" y="5577"/>
                  </a:lnTo>
                  <a:cubicBezTo>
                    <a:pt x="4436" y="5552"/>
                    <a:pt x="4445" y="5527"/>
                    <a:pt x="4436" y="5502"/>
                  </a:cubicBezTo>
                  <a:cubicBezTo>
                    <a:pt x="4285" y="4889"/>
                    <a:pt x="2494" y="1"/>
                    <a:pt x="1725" y="1"/>
                  </a:cubicBezTo>
                  <a:close/>
                </a:path>
              </a:pathLst>
            </a:custGeom>
            <a:solidFill>
              <a:srgbClr val="151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3"/>
          <p:cNvGrpSpPr/>
          <p:nvPr/>
        </p:nvGrpSpPr>
        <p:grpSpPr>
          <a:xfrm flipH="1" rot="-5545821">
            <a:off x="634426" y="494619"/>
            <a:ext cx="45223" cy="110941"/>
            <a:chOff x="6238667" y="1228635"/>
            <a:chExt cx="66818" cy="124997"/>
          </a:xfrm>
        </p:grpSpPr>
        <p:sp>
          <p:nvSpPr>
            <p:cNvPr id="52" name="Google Shape;52;p3"/>
            <p:cNvSpPr/>
            <p:nvPr/>
          </p:nvSpPr>
          <p:spPr>
            <a:xfrm rot="4444740">
              <a:off x="6236881" y="123874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53" name="Google Shape;53;p3"/>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grpSp>
        <p:nvGrpSpPr>
          <p:cNvPr id="54" name="Google Shape;54;p3"/>
          <p:cNvGrpSpPr/>
          <p:nvPr/>
        </p:nvGrpSpPr>
        <p:grpSpPr>
          <a:xfrm flipH="1" rot="-1475656">
            <a:off x="8284365" y="476999"/>
            <a:ext cx="66819" cy="125000"/>
            <a:chOff x="6238667" y="1228635"/>
            <a:chExt cx="66818" cy="124997"/>
          </a:xfrm>
        </p:grpSpPr>
        <p:sp>
          <p:nvSpPr>
            <p:cNvPr id="55" name="Google Shape;55;p3"/>
            <p:cNvSpPr/>
            <p:nvPr/>
          </p:nvSpPr>
          <p:spPr>
            <a:xfrm rot="4444740">
              <a:off x="6236881" y="123874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56" name="Google Shape;56;p3"/>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grpSp>
        <p:nvGrpSpPr>
          <p:cNvPr id="57" name="Google Shape;57;p3"/>
          <p:cNvGrpSpPr/>
          <p:nvPr/>
        </p:nvGrpSpPr>
        <p:grpSpPr>
          <a:xfrm flipH="1" rot="-5400000">
            <a:off x="-158899" y="1569437"/>
            <a:ext cx="312360" cy="885261"/>
            <a:chOff x="2667125" y="535325"/>
            <a:chExt cx="237500" cy="673100"/>
          </a:xfrm>
        </p:grpSpPr>
        <p:sp>
          <p:nvSpPr>
            <p:cNvPr id="58" name="Google Shape;58;p3"/>
            <p:cNvSpPr/>
            <p:nvPr/>
          </p:nvSpPr>
          <p:spPr>
            <a:xfrm>
              <a:off x="2712100" y="595875"/>
              <a:ext cx="191475" cy="612550"/>
            </a:xfrm>
            <a:custGeom>
              <a:rect b="b" l="l" r="r" t="t"/>
              <a:pathLst>
                <a:path extrusionOk="0" h="24502" w="7659">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667125" y="535325"/>
              <a:ext cx="237500" cy="671300"/>
            </a:xfrm>
            <a:custGeom>
              <a:rect b="b" l="l" r="r" t="t"/>
              <a:pathLst>
                <a:path extrusionOk="0" h="26852" w="950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4"/>
          <p:cNvSpPr txBox="1"/>
          <p:nvPr>
            <p:ph type="title"/>
          </p:nvPr>
        </p:nvSpPr>
        <p:spPr>
          <a:xfrm>
            <a:off x="713238" y="438912"/>
            <a:ext cx="7717500" cy="676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b="1"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 name="Google Shape;62;p4"/>
          <p:cNvSpPr txBox="1"/>
          <p:nvPr>
            <p:ph idx="1" type="body"/>
          </p:nvPr>
        </p:nvSpPr>
        <p:spPr>
          <a:xfrm>
            <a:off x="713238" y="1261025"/>
            <a:ext cx="7717500" cy="3416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rgbClr val="434343"/>
              </a:buClr>
              <a:buSzPts val="1200"/>
              <a:buFont typeface="Anaheim"/>
              <a:buChar char="●"/>
              <a:defRPr sz="1200"/>
            </a:lvl1pPr>
            <a:lvl2pPr indent="-304800" lvl="1" marL="914400">
              <a:spcBef>
                <a:spcPts val="0"/>
              </a:spcBef>
              <a:spcAft>
                <a:spcPts val="0"/>
              </a:spcAft>
              <a:buClr>
                <a:srgbClr val="434343"/>
              </a:buClr>
              <a:buSzPts val="1200"/>
              <a:buFont typeface="Roboto Condensed Light"/>
              <a:buChar char="○"/>
              <a:defRPr sz="1200"/>
            </a:lvl2pPr>
            <a:lvl3pPr indent="-304800" lvl="2" marL="1371600">
              <a:spcBef>
                <a:spcPts val="0"/>
              </a:spcBef>
              <a:spcAft>
                <a:spcPts val="0"/>
              </a:spcAft>
              <a:buClr>
                <a:srgbClr val="434343"/>
              </a:buClr>
              <a:buSzPts val="1200"/>
              <a:buFont typeface="Roboto Condensed Light"/>
              <a:buChar char="■"/>
              <a:defRPr/>
            </a:lvl3pPr>
            <a:lvl4pPr indent="-304800" lvl="3" marL="1828800">
              <a:spcBef>
                <a:spcPts val="0"/>
              </a:spcBef>
              <a:spcAft>
                <a:spcPts val="0"/>
              </a:spcAft>
              <a:buClr>
                <a:srgbClr val="434343"/>
              </a:buClr>
              <a:buSzPts val="1200"/>
              <a:buFont typeface="Roboto Condensed Light"/>
              <a:buChar char="●"/>
              <a:defRPr/>
            </a:lvl4pPr>
            <a:lvl5pPr indent="-304800" lvl="4" marL="2286000">
              <a:spcBef>
                <a:spcPts val="0"/>
              </a:spcBef>
              <a:spcAft>
                <a:spcPts val="0"/>
              </a:spcAft>
              <a:buClr>
                <a:srgbClr val="434343"/>
              </a:buClr>
              <a:buSzPts val="1200"/>
              <a:buFont typeface="Roboto Condensed Light"/>
              <a:buChar char="○"/>
              <a:defRPr/>
            </a:lvl5pPr>
            <a:lvl6pPr indent="-304800" lvl="5" marL="2743200">
              <a:spcBef>
                <a:spcPts val="0"/>
              </a:spcBef>
              <a:spcAft>
                <a:spcPts val="0"/>
              </a:spcAft>
              <a:buClr>
                <a:srgbClr val="434343"/>
              </a:buClr>
              <a:buSzPts val="1200"/>
              <a:buFont typeface="Roboto Condensed Light"/>
              <a:buChar char="■"/>
              <a:defRPr/>
            </a:lvl6pPr>
            <a:lvl7pPr indent="-304800" lvl="6" marL="3200400">
              <a:spcBef>
                <a:spcPts val="0"/>
              </a:spcBef>
              <a:spcAft>
                <a:spcPts val="0"/>
              </a:spcAft>
              <a:buClr>
                <a:srgbClr val="434343"/>
              </a:buClr>
              <a:buSzPts val="1200"/>
              <a:buFont typeface="Roboto Condensed Light"/>
              <a:buChar char="●"/>
              <a:defRPr/>
            </a:lvl7pPr>
            <a:lvl8pPr indent="-304800" lvl="7" marL="3657600">
              <a:spcBef>
                <a:spcPts val="0"/>
              </a:spcBef>
              <a:spcAft>
                <a:spcPts val="0"/>
              </a:spcAft>
              <a:buClr>
                <a:srgbClr val="434343"/>
              </a:buClr>
              <a:buSzPts val="1200"/>
              <a:buFont typeface="Roboto Condensed Light"/>
              <a:buChar char="○"/>
              <a:defRPr/>
            </a:lvl8pPr>
            <a:lvl9pPr indent="-304800" lvl="8" marL="4114800">
              <a:spcBef>
                <a:spcPts val="0"/>
              </a:spcBef>
              <a:spcAft>
                <a:spcPts val="0"/>
              </a:spcAft>
              <a:buClr>
                <a:srgbClr val="434343"/>
              </a:buClr>
              <a:buSzPts val="1200"/>
              <a:buFont typeface="Roboto Condensed Light"/>
              <a:buChar char="■"/>
              <a:defRPr/>
            </a:lvl9pPr>
          </a:lstStyle>
          <a:p/>
        </p:txBody>
      </p:sp>
      <p:grpSp>
        <p:nvGrpSpPr>
          <p:cNvPr id="63" name="Google Shape;63;p4"/>
          <p:cNvGrpSpPr/>
          <p:nvPr/>
        </p:nvGrpSpPr>
        <p:grpSpPr>
          <a:xfrm>
            <a:off x="8607689" y="4028405"/>
            <a:ext cx="117779" cy="92402"/>
            <a:chOff x="8508239" y="1058805"/>
            <a:chExt cx="117779" cy="92402"/>
          </a:xfrm>
        </p:grpSpPr>
        <p:sp>
          <p:nvSpPr>
            <p:cNvPr id="64" name="Google Shape;64;p4"/>
            <p:cNvSpPr/>
            <p:nvPr/>
          </p:nvSpPr>
          <p:spPr>
            <a:xfrm rot="-2279860">
              <a:off x="8511982" y="1109014"/>
              <a:ext cx="50878" cy="29677"/>
            </a:xfrm>
            <a:custGeom>
              <a:rect b="b" l="l" r="r" t="t"/>
              <a:pathLst>
                <a:path extrusionOk="0" h="1789" w="3067">
                  <a:moveTo>
                    <a:pt x="0" y="1789"/>
                  </a:moveTo>
                  <a:cubicBezTo>
                    <a:pt x="1099" y="1350"/>
                    <a:pt x="2120" y="710"/>
                    <a:pt x="3067" y="0"/>
                  </a:cubicBezTo>
                </a:path>
              </a:pathLst>
            </a:custGeom>
            <a:noFill/>
            <a:ln cap="flat" cmpd="sng" w="9525">
              <a:solidFill>
                <a:schemeClr val="dk2"/>
              </a:solidFill>
              <a:prstDash val="solid"/>
              <a:round/>
              <a:headEnd len="med" w="med" type="none"/>
              <a:tailEnd len="med" w="med" type="none"/>
            </a:ln>
          </p:spPr>
        </p:sp>
        <p:sp>
          <p:nvSpPr>
            <p:cNvPr id="65" name="Google Shape;65;p4"/>
            <p:cNvSpPr/>
            <p:nvPr/>
          </p:nvSpPr>
          <p:spPr>
            <a:xfrm rot="-2279860">
              <a:off x="8542371" y="1082211"/>
              <a:ext cx="84802" cy="25447"/>
            </a:xfrm>
            <a:custGeom>
              <a:rect b="b" l="l" r="r" t="t"/>
              <a:pathLst>
                <a:path extrusionOk="0" h="1534" w="5112">
                  <a:moveTo>
                    <a:pt x="0" y="1534"/>
                  </a:moveTo>
                  <a:cubicBezTo>
                    <a:pt x="1688" y="971"/>
                    <a:pt x="3425" y="564"/>
                    <a:pt x="5112" y="0"/>
                  </a:cubicBezTo>
                </a:path>
              </a:pathLst>
            </a:custGeom>
            <a:noFill/>
            <a:ln cap="flat" cmpd="sng" w="9525">
              <a:solidFill>
                <a:schemeClr val="dk2"/>
              </a:solidFill>
              <a:prstDash val="solid"/>
              <a:round/>
              <a:headEnd len="med" w="med" type="none"/>
              <a:tailEnd len="med" w="med" type="none"/>
            </a:ln>
          </p:spPr>
        </p:sp>
      </p:grpSp>
      <p:grpSp>
        <p:nvGrpSpPr>
          <p:cNvPr id="66" name="Google Shape;66;p4"/>
          <p:cNvGrpSpPr/>
          <p:nvPr/>
        </p:nvGrpSpPr>
        <p:grpSpPr>
          <a:xfrm rot="-2129064">
            <a:off x="364925" y="3806998"/>
            <a:ext cx="66820" cy="125001"/>
            <a:chOff x="6238667" y="1228635"/>
            <a:chExt cx="66818" cy="124997"/>
          </a:xfrm>
        </p:grpSpPr>
        <p:sp>
          <p:nvSpPr>
            <p:cNvPr id="67" name="Google Shape;67;p4"/>
            <p:cNvSpPr/>
            <p:nvPr/>
          </p:nvSpPr>
          <p:spPr>
            <a:xfrm rot="4444740">
              <a:off x="6236881" y="123874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68" name="Google Shape;68;p4"/>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grpSp>
        <p:nvGrpSpPr>
          <p:cNvPr id="69" name="Google Shape;69;p4"/>
          <p:cNvGrpSpPr/>
          <p:nvPr/>
        </p:nvGrpSpPr>
        <p:grpSpPr>
          <a:xfrm>
            <a:off x="8318012" y="4081875"/>
            <a:ext cx="240650" cy="235875"/>
            <a:chOff x="345125" y="732100"/>
            <a:chExt cx="240650" cy="235875"/>
          </a:xfrm>
        </p:grpSpPr>
        <p:sp>
          <p:nvSpPr>
            <p:cNvPr id="70" name="Google Shape;70;p4"/>
            <p:cNvSpPr/>
            <p:nvPr/>
          </p:nvSpPr>
          <p:spPr>
            <a:xfrm>
              <a:off x="345125" y="743000"/>
              <a:ext cx="192525" cy="220550"/>
            </a:xfrm>
            <a:custGeom>
              <a:rect b="b" l="l" r="r" t="t"/>
              <a:pathLst>
                <a:path extrusionOk="0" h="8822" w="7701">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51400" y="732100"/>
              <a:ext cx="234375" cy="235875"/>
            </a:xfrm>
            <a:custGeom>
              <a:rect b="b" l="l" r="r" t="t"/>
              <a:pathLst>
                <a:path extrusionOk="0" h="9435" w="9375">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4"/>
          <p:cNvSpPr/>
          <p:nvPr/>
        </p:nvSpPr>
        <p:spPr>
          <a:xfrm>
            <a:off x="1141447" y="4788050"/>
            <a:ext cx="7289363" cy="33930"/>
          </a:xfrm>
          <a:custGeom>
            <a:rect b="b" l="l" r="r" t="t"/>
            <a:pathLst>
              <a:path extrusionOk="0" h="3680" w="185965">
                <a:moveTo>
                  <a:pt x="185965" y="621"/>
                </a:moveTo>
                <a:cubicBezTo>
                  <a:pt x="171888" y="5309"/>
                  <a:pt x="156218" y="-1232"/>
                  <a:pt x="141454" y="244"/>
                </a:cubicBezTo>
                <a:cubicBezTo>
                  <a:pt x="94526" y="4934"/>
                  <a:pt x="47162" y="3262"/>
                  <a:pt x="0" y="3262"/>
                </a:cubicBezTo>
              </a:path>
            </a:pathLst>
          </a:custGeom>
          <a:noFill/>
          <a:ln cap="flat" cmpd="sng" w="9525">
            <a:solidFill>
              <a:schemeClr val="dk2"/>
            </a:solidFill>
            <a:prstDash val="solid"/>
            <a:round/>
            <a:headEnd len="med" w="med" type="none"/>
            <a:tailEnd len="med" w="med" type="none"/>
          </a:ln>
        </p:spPr>
      </p:sp>
      <p:grpSp>
        <p:nvGrpSpPr>
          <p:cNvPr id="73" name="Google Shape;73;p4"/>
          <p:cNvGrpSpPr/>
          <p:nvPr/>
        </p:nvGrpSpPr>
        <p:grpSpPr>
          <a:xfrm>
            <a:off x="-712087" y="2892568"/>
            <a:ext cx="1196566" cy="538224"/>
            <a:chOff x="811725" y="381250"/>
            <a:chExt cx="1421775" cy="639525"/>
          </a:xfrm>
        </p:grpSpPr>
        <p:sp>
          <p:nvSpPr>
            <p:cNvPr id="74" name="Google Shape;74;p4"/>
            <p:cNvSpPr/>
            <p:nvPr/>
          </p:nvSpPr>
          <p:spPr>
            <a:xfrm>
              <a:off x="811725" y="381250"/>
              <a:ext cx="1407125" cy="532225"/>
            </a:xfrm>
            <a:custGeom>
              <a:rect b="b" l="l" r="r" t="t"/>
              <a:pathLst>
                <a:path extrusionOk="0" h="21289" w="56285">
                  <a:moveTo>
                    <a:pt x="5922" y="11248"/>
                  </a:moveTo>
                  <a:cubicBezTo>
                    <a:pt x="6089" y="11436"/>
                    <a:pt x="6298" y="11583"/>
                    <a:pt x="6487" y="11771"/>
                  </a:cubicBezTo>
                  <a:lnTo>
                    <a:pt x="5859" y="11373"/>
                  </a:lnTo>
                  <a:cubicBezTo>
                    <a:pt x="5859" y="11332"/>
                    <a:pt x="5880" y="11311"/>
                    <a:pt x="5922" y="11248"/>
                  </a:cubicBezTo>
                  <a:close/>
                  <a:moveTo>
                    <a:pt x="43333" y="11750"/>
                  </a:moveTo>
                  <a:cubicBezTo>
                    <a:pt x="43291" y="11876"/>
                    <a:pt x="43229" y="11980"/>
                    <a:pt x="43187" y="12106"/>
                  </a:cubicBezTo>
                  <a:cubicBezTo>
                    <a:pt x="43103" y="12294"/>
                    <a:pt x="42998" y="12503"/>
                    <a:pt x="42915" y="12712"/>
                  </a:cubicBezTo>
                  <a:cubicBezTo>
                    <a:pt x="42894" y="12671"/>
                    <a:pt x="42873" y="12629"/>
                    <a:pt x="42810" y="12587"/>
                  </a:cubicBezTo>
                  <a:cubicBezTo>
                    <a:pt x="42998" y="12294"/>
                    <a:pt x="43166" y="12043"/>
                    <a:pt x="43333" y="11750"/>
                  </a:cubicBezTo>
                  <a:close/>
                  <a:moveTo>
                    <a:pt x="29440" y="15851"/>
                  </a:moveTo>
                  <a:lnTo>
                    <a:pt x="29440" y="15851"/>
                  </a:lnTo>
                  <a:cubicBezTo>
                    <a:pt x="29524" y="15861"/>
                    <a:pt x="29602" y="15867"/>
                    <a:pt x="29681" y="15867"/>
                  </a:cubicBezTo>
                  <a:cubicBezTo>
                    <a:pt x="29759" y="15867"/>
                    <a:pt x="29837" y="15861"/>
                    <a:pt x="29921" y="15851"/>
                  </a:cubicBezTo>
                  <a:lnTo>
                    <a:pt x="29921" y="15851"/>
                  </a:lnTo>
                  <a:cubicBezTo>
                    <a:pt x="29858" y="15956"/>
                    <a:pt x="29817" y="16060"/>
                    <a:pt x="29733" y="16165"/>
                  </a:cubicBezTo>
                  <a:cubicBezTo>
                    <a:pt x="29649" y="16060"/>
                    <a:pt x="29586" y="15977"/>
                    <a:pt x="29482" y="15914"/>
                  </a:cubicBezTo>
                  <a:cubicBezTo>
                    <a:pt x="29482" y="15872"/>
                    <a:pt x="29440" y="15872"/>
                    <a:pt x="29440" y="15851"/>
                  </a:cubicBezTo>
                  <a:close/>
                  <a:moveTo>
                    <a:pt x="4457" y="15537"/>
                  </a:moveTo>
                  <a:cubicBezTo>
                    <a:pt x="4290" y="15889"/>
                    <a:pt x="4140" y="16241"/>
                    <a:pt x="4006" y="16578"/>
                  </a:cubicBezTo>
                  <a:lnTo>
                    <a:pt x="4006" y="16578"/>
                  </a:lnTo>
                  <a:lnTo>
                    <a:pt x="4415" y="15537"/>
                  </a:lnTo>
                  <a:close/>
                  <a:moveTo>
                    <a:pt x="13789" y="18383"/>
                  </a:moveTo>
                  <a:cubicBezTo>
                    <a:pt x="13915" y="18467"/>
                    <a:pt x="14040" y="18550"/>
                    <a:pt x="14207" y="18592"/>
                  </a:cubicBezTo>
                  <a:cubicBezTo>
                    <a:pt x="14228" y="18634"/>
                    <a:pt x="14249" y="18634"/>
                    <a:pt x="14312" y="18655"/>
                  </a:cubicBezTo>
                  <a:cubicBezTo>
                    <a:pt x="14333" y="18655"/>
                    <a:pt x="14354" y="18676"/>
                    <a:pt x="14396" y="18676"/>
                  </a:cubicBezTo>
                  <a:cubicBezTo>
                    <a:pt x="14354" y="18738"/>
                    <a:pt x="14333" y="18759"/>
                    <a:pt x="14312" y="18801"/>
                  </a:cubicBezTo>
                  <a:cubicBezTo>
                    <a:pt x="14145" y="18676"/>
                    <a:pt x="13977" y="18508"/>
                    <a:pt x="13789" y="18383"/>
                  </a:cubicBezTo>
                  <a:close/>
                  <a:moveTo>
                    <a:pt x="3348" y="18132"/>
                  </a:moveTo>
                  <a:cubicBezTo>
                    <a:pt x="3249" y="18367"/>
                    <a:pt x="3149" y="18602"/>
                    <a:pt x="3055" y="18843"/>
                  </a:cubicBezTo>
                  <a:lnTo>
                    <a:pt x="3055" y="18780"/>
                  </a:lnTo>
                  <a:cubicBezTo>
                    <a:pt x="3160" y="18571"/>
                    <a:pt x="3244" y="18341"/>
                    <a:pt x="3348" y="18132"/>
                  </a:cubicBezTo>
                  <a:close/>
                  <a:moveTo>
                    <a:pt x="47788" y="0"/>
                  </a:moveTo>
                  <a:cubicBezTo>
                    <a:pt x="47296" y="0"/>
                    <a:pt x="46816" y="223"/>
                    <a:pt x="46555" y="723"/>
                  </a:cubicBezTo>
                  <a:cubicBezTo>
                    <a:pt x="44861" y="4071"/>
                    <a:pt x="42998" y="7356"/>
                    <a:pt x="41283" y="10662"/>
                  </a:cubicBezTo>
                  <a:cubicBezTo>
                    <a:pt x="39546" y="8444"/>
                    <a:pt x="37935" y="6163"/>
                    <a:pt x="36407" y="3799"/>
                  </a:cubicBezTo>
                  <a:cubicBezTo>
                    <a:pt x="36092" y="3290"/>
                    <a:pt x="35612" y="3053"/>
                    <a:pt x="35126" y="3053"/>
                  </a:cubicBezTo>
                  <a:cubicBezTo>
                    <a:pt x="34614" y="3053"/>
                    <a:pt x="34094" y="3316"/>
                    <a:pt x="33750" y="3799"/>
                  </a:cubicBezTo>
                  <a:cubicBezTo>
                    <a:pt x="32034" y="6142"/>
                    <a:pt x="30528" y="8716"/>
                    <a:pt x="29273" y="11352"/>
                  </a:cubicBezTo>
                  <a:cubicBezTo>
                    <a:pt x="28373" y="10327"/>
                    <a:pt x="27389" y="9365"/>
                    <a:pt x="26469" y="8507"/>
                  </a:cubicBezTo>
                  <a:cubicBezTo>
                    <a:pt x="25207" y="7284"/>
                    <a:pt x="22960" y="4965"/>
                    <a:pt x="20989" y="4965"/>
                  </a:cubicBezTo>
                  <a:cubicBezTo>
                    <a:pt x="20868" y="4965"/>
                    <a:pt x="20749" y="4974"/>
                    <a:pt x="20631" y="4992"/>
                  </a:cubicBezTo>
                  <a:cubicBezTo>
                    <a:pt x="19543" y="5159"/>
                    <a:pt x="18936" y="6122"/>
                    <a:pt x="18371" y="6979"/>
                  </a:cubicBezTo>
                  <a:cubicBezTo>
                    <a:pt x="17639" y="8067"/>
                    <a:pt x="16948" y="9155"/>
                    <a:pt x="16279" y="10285"/>
                  </a:cubicBezTo>
                  <a:cubicBezTo>
                    <a:pt x="15609" y="11373"/>
                    <a:pt x="14961" y="12503"/>
                    <a:pt x="14333" y="13612"/>
                  </a:cubicBezTo>
                  <a:cubicBezTo>
                    <a:pt x="14103" y="14031"/>
                    <a:pt x="13873" y="14449"/>
                    <a:pt x="13580" y="14826"/>
                  </a:cubicBezTo>
                  <a:cubicBezTo>
                    <a:pt x="12764" y="14073"/>
                    <a:pt x="11927" y="13319"/>
                    <a:pt x="11111" y="12587"/>
                  </a:cubicBezTo>
                  <a:cubicBezTo>
                    <a:pt x="9437" y="11060"/>
                    <a:pt x="7805" y="9511"/>
                    <a:pt x="6131" y="8005"/>
                  </a:cubicBezTo>
                  <a:cubicBezTo>
                    <a:pt x="5864" y="7761"/>
                    <a:pt x="5532" y="7645"/>
                    <a:pt x="5207" y="7645"/>
                  </a:cubicBezTo>
                  <a:cubicBezTo>
                    <a:pt x="4664" y="7645"/>
                    <a:pt x="4138" y="7968"/>
                    <a:pt x="3955" y="8570"/>
                  </a:cubicBezTo>
                  <a:cubicBezTo>
                    <a:pt x="3160" y="11415"/>
                    <a:pt x="2260" y="14177"/>
                    <a:pt x="1109" y="16876"/>
                  </a:cubicBezTo>
                  <a:cubicBezTo>
                    <a:pt x="712" y="17776"/>
                    <a:pt x="0" y="18801"/>
                    <a:pt x="482" y="19827"/>
                  </a:cubicBezTo>
                  <a:cubicBezTo>
                    <a:pt x="809" y="20573"/>
                    <a:pt x="1517" y="20939"/>
                    <a:pt x="2274" y="20939"/>
                  </a:cubicBezTo>
                  <a:cubicBezTo>
                    <a:pt x="2387" y="20939"/>
                    <a:pt x="2502" y="20931"/>
                    <a:pt x="2616" y="20915"/>
                  </a:cubicBezTo>
                  <a:cubicBezTo>
                    <a:pt x="2720" y="20993"/>
                    <a:pt x="2853" y="21035"/>
                    <a:pt x="2987" y="21035"/>
                  </a:cubicBezTo>
                  <a:cubicBezTo>
                    <a:pt x="3175" y="21035"/>
                    <a:pt x="3364" y="20952"/>
                    <a:pt x="3474" y="20768"/>
                  </a:cubicBezTo>
                  <a:cubicBezTo>
                    <a:pt x="4499" y="18969"/>
                    <a:pt x="5608" y="17148"/>
                    <a:pt x="6570" y="15328"/>
                  </a:cubicBezTo>
                  <a:cubicBezTo>
                    <a:pt x="7617" y="16374"/>
                    <a:pt x="8705" y="17337"/>
                    <a:pt x="9897" y="18257"/>
                  </a:cubicBezTo>
                  <a:cubicBezTo>
                    <a:pt x="10964" y="19073"/>
                    <a:pt x="12241" y="20224"/>
                    <a:pt x="13580" y="20663"/>
                  </a:cubicBezTo>
                  <a:cubicBezTo>
                    <a:pt x="13632" y="21017"/>
                    <a:pt x="13955" y="21289"/>
                    <a:pt x="14286" y="21289"/>
                  </a:cubicBezTo>
                  <a:cubicBezTo>
                    <a:pt x="14485" y="21289"/>
                    <a:pt x="14686" y="21191"/>
                    <a:pt x="14835" y="20956"/>
                  </a:cubicBezTo>
                  <a:cubicBezTo>
                    <a:pt x="16656" y="17943"/>
                    <a:pt x="18476" y="14909"/>
                    <a:pt x="20275" y="11876"/>
                  </a:cubicBezTo>
                  <a:cubicBezTo>
                    <a:pt x="21510" y="12943"/>
                    <a:pt x="22682" y="14073"/>
                    <a:pt x="23811" y="15244"/>
                  </a:cubicBezTo>
                  <a:cubicBezTo>
                    <a:pt x="25213" y="16772"/>
                    <a:pt x="26364" y="18592"/>
                    <a:pt x="27829" y="20036"/>
                  </a:cubicBezTo>
                  <a:cubicBezTo>
                    <a:pt x="27679" y="20500"/>
                    <a:pt x="28151" y="20889"/>
                    <a:pt x="28592" y="20889"/>
                  </a:cubicBezTo>
                  <a:cubicBezTo>
                    <a:pt x="28767" y="20889"/>
                    <a:pt x="28938" y="20827"/>
                    <a:pt x="29063" y="20684"/>
                  </a:cubicBezTo>
                  <a:cubicBezTo>
                    <a:pt x="31449" y="18048"/>
                    <a:pt x="33374" y="15014"/>
                    <a:pt x="35319" y="11980"/>
                  </a:cubicBezTo>
                  <a:lnTo>
                    <a:pt x="36533" y="13215"/>
                  </a:lnTo>
                  <a:cubicBezTo>
                    <a:pt x="37621" y="15098"/>
                    <a:pt x="38751" y="16939"/>
                    <a:pt x="40048" y="18655"/>
                  </a:cubicBezTo>
                  <a:cubicBezTo>
                    <a:pt x="40320" y="19031"/>
                    <a:pt x="40718" y="19199"/>
                    <a:pt x="41115" y="19220"/>
                  </a:cubicBezTo>
                  <a:cubicBezTo>
                    <a:pt x="41246" y="19272"/>
                    <a:pt x="41387" y="19300"/>
                    <a:pt x="41527" y="19300"/>
                  </a:cubicBezTo>
                  <a:cubicBezTo>
                    <a:pt x="41832" y="19300"/>
                    <a:pt x="42129" y="19166"/>
                    <a:pt x="42287" y="18864"/>
                  </a:cubicBezTo>
                  <a:cubicBezTo>
                    <a:pt x="44045" y="15684"/>
                    <a:pt x="45614" y="12440"/>
                    <a:pt x="47225" y="9239"/>
                  </a:cubicBezTo>
                  <a:cubicBezTo>
                    <a:pt x="47413" y="8863"/>
                    <a:pt x="47602" y="8465"/>
                    <a:pt x="47790" y="8109"/>
                  </a:cubicBezTo>
                  <a:cubicBezTo>
                    <a:pt x="47811" y="8047"/>
                    <a:pt x="47832" y="8005"/>
                    <a:pt x="47874" y="7984"/>
                  </a:cubicBezTo>
                  <a:cubicBezTo>
                    <a:pt x="47895" y="8005"/>
                    <a:pt x="47915" y="8005"/>
                    <a:pt x="47936" y="8026"/>
                  </a:cubicBezTo>
                  <a:cubicBezTo>
                    <a:pt x="48397" y="8298"/>
                    <a:pt x="48836" y="8570"/>
                    <a:pt x="49275" y="8842"/>
                  </a:cubicBezTo>
                  <a:cubicBezTo>
                    <a:pt x="50824" y="9783"/>
                    <a:pt x="52393" y="10955"/>
                    <a:pt x="54151" y="11478"/>
                  </a:cubicBezTo>
                  <a:cubicBezTo>
                    <a:pt x="54262" y="11510"/>
                    <a:pt x="54372" y="11525"/>
                    <a:pt x="54478" y="11525"/>
                  </a:cubicBezTo>
                  <a:cubicBezTo>
                    <a:pt x="55133" y="11525"/>
                    <a:pt x="55669" y="10960"/>
                    <a:pt x="55741" y="10348"/>
                  </a:cubicBezTo>
                  <a:cubicBezTo>
                    <a:pt x="56201" y="9783"/>
                    <a:pt x="56285" y="8988"/>
                    <a:pt x="55615" y="8381"/>
                  </a:cubicBezTo>
                  <a:lnTo>
                    <a:pt x="54193" y="7042"/>
                  </a:lnTo>
                  <a:cubicBezTo>
                    <a:pt x="52288" y="5117"/>
                    <a:pt x="50636" y="3025"/>
                    <a:pt x="49171" y="723"/>
                  </a:cubicBezTo>
                  <a:cubicBezTo>
                    <a:pt x="48876" y="265"/>
                    <a:pt x="48325" y="0"/>
                    <a:pt x="477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13300" y="398050"/>
              <a:ext cx="1420200" cy="622725"/>
            </a:xfrm>
            <a:custGeom>
              <a:rect b="b" l="l" r="r" t="t"/>
              <a:pathLst>
                <a:path extrusionOk="0" h="24909" w="56808">
                  <a:moveTo>
                    <a:pt x="48459" y="6056"/>
                  </a:moveTo>
                  <a:lnTo>
                    <a:pt x="54464" y="11706"/>
                  </a:lnTo>
                  <a:cubicBezTo>
                    <a:pt x="54501" y="11730"/>
                    <a:pt x="54523" y="11740"/>
                    <a:pt x="54548" y="11740"/>
                  </a:cubicBezTo>
                  <a:cubicBezTo>
                    <a:pt x="54566" y="11740"/>
                    <a:pt x="54585" y="11735"/>
                    <a:pt x="54611" y="11727"/>
                  </a:cubicBezTo>
                  <a:lnTo>
                    <a:pt x="54820" y="11643"/>
                  </a:lnTo>
                  <a:lnTo>
                    <a:pt x="54820" y="11852"/>
                  </a:lnTo>
                  <a:cubicBezTo>
                    <a:pt x="54862" y="13087"/>
                    <a:pt x="54841" y="14300"/>
                    <a:pt x="54736" y="15451"/>
                  </a:cubicBezTo>
                  <a:lnTo>
                    <a:pt x="54715" y="15765"/>
                  </a:lnTo>
                  <a:lnTo>
                    <a:pt x="54464" y="15556"/>
                  </a:lnTo>
                  <a:cubicBezTo>
                    <a:pt x="52958" y="14196"/>
                    <a:pt x="51514" y="12689"/>
                    <a:pt x="50112" y="11266"/>
                  </a:cubicBezTo>
                  <a:lnTo>
                    <a:pt x="49296" y="10429"/>
                  </a:lnTo>
                  <a:lnTo>
                    <a:pt x="49505" y="10325"/>
                  </a:lnTo>
                  <a:cubicBezTo>
                    <a:pt x="49526" y="10325"/>
                    <a:pt x="49526" y="10283"/>
                    <a:pt x="49526" y="10283"/>
                  </a:cubicBezTo>
                  <a:cubicBezTo>
                    <a:pt x="49401" y="9090"/>
                    <a:pt x="49108" y="7877"/>
                    <a:pt x="48689" y="6684"/>
                  </a:cubicBezTo>
                  <a:lnTo>
                    <a:pt x="48459" y="6056"/>
                  </a:lnTo>
                  <a:close/>
                  <a:moveTo>
                    <a:pt x="3082" y="20239"/>
                  </a:moveTo>
                  <a:lnTo>
                    <a:pt x="3076" y="20243"/>
                  </a:lnTo>
                  <a:lnTo>
                    <a:pt x="3097" y="20347"/>
                  </a:lnTo>
                  <a:cubicBezTo>
                    <a:pt x="3098" y="20353"/>
                    <a:pt x="3100" y="20358"/>
                    <a:pt x="3101" y="20364"/>
                  </a:cubicBezTo>
                  <a:lnTo>
                    <a:pt x="3101" y="20364"/>
                  </a:lnTo>
                  <a:cubicBezTo>
                    <a:pt x="3100" y="20351"/>
                    <a:pt x="3098" y="20339"/>
                    <a:pt x="3097" y="20326"/>
                  </a:cubicBezTo>
                  <a:lnTo>
                    <a:pt x="3082" y="20239"/>
                  </a:lnTo>
                  <a:close/>
                  <a:moveTo>
                    <a:pt x="48229" y="323"/>
                  </a:moveTo>
                  <a:lnTo>
                    <a:pt x="48376" y="512"/>
                  </a:lnTo>
                  <a:cubicBezTo>
                    <a:pt x="49715" y="1934"/>
                    <a:pt x="51054" y="3294"/>
                    <a:pt x="52351" y="4550"/>
                  </a:cubicBezTo>
                  <a:cubicBezTo>
                    <a:pt x="53042" y="5240"/>
                    <a:pt x="53774" y="5910"/>
                    <a:pt x="54464" y="6579"/>
                  </a:cubicBezTo>
                  <a:lnTo>
                    <a:pt x="54506" y="6600"/>
                  </a:lnTo>
                  <a:cubicBezTo>
                    <a:pt x="55343" y="7354"/>
                    <a:pt x="55992" y="7939"/>
                    <a:pt x="56410" y="8211"/>
                  </a:cubicBezTo>
                  <a:lnTo>
                    <a:pt x="56536" y="8295"/>
                  </a:lnTo>
                  <a:lnTo>
                    <a:pt x="56431" y="8463"/>
                  </a:lnTo>
                  <a:lnTo>
                    <a:pt x="56410" y="8483"/>
                  </a:lnTo>
                  <a:cubicBezTo>
                    <a:pt x="56389" y="8504"/>
                    <a:pt x="56389" y="8567"/>
                    <a:pt x="56410" y="8588"/>
                  </a:cubicBezTo>
                  <a:lnTo>
                    <a:pt x="56431" y="8672"/>
                  </a:lnTo>
                  <a:lnTo>
                    <a:pt x="56389" y="8735"/>
                  </a:lnTo>
                  <a:cubicBezTo>
                    <a:pt x="56117" y="9153"/>
                    <a:pt x="55866" y="9634"/>
                    <a:pt x="55615" y="10053"/>
                  </a:cubicBezTo>
                  <a:cubicBezTo>
                    <a:pt x="55385" y="10471"/>
                    <a:pt x="55155" y="10911"/>
                    <a:pt x="54883" y="11329"/>
                  </a:cubicBezTo>
                  <a:lnTo>
                    <a:pt x="54778" y="11496"/>
                  </a:lnTo>
                  <a:lnTo>
                    <a:pt x="54757" y="11455"/>
                  </a:lnTo>
                  <a:lnTo>
                    <a:pt x="48689" y="5763"/>
                  </a:lnTo>
                  <a:cubicBezTo>
                    <a:pt x="48668" y="5742"/>
                    <a:pt x="48585" y="5701"/>
                    <a:pt x="48543" y="5701"/>
                  </a:cubicBezTo>
                  <a:cubicBezTo>
                    <a:pt x="48480" y="5701"/>
                    <a:pt x="48459" y="5742"/>
                    <a:pt x="48459" y="5763"/>
                  </a:cubicBezTo>
                  <a:lnTo>
                    <a:pt x="42015" y="18213"/>
                  </a:lnTo>
                  <a:lnTo>
                    <a:pt x="41868" y="18025"/>
                  </a:lnTo>
                  <a:cubicBezTo>
                    <a:pt x="39441" y="15367"/>
                    <a:pt x="37202" y="12522"/>
                    <a:pt x="35256" y="9530"/>
                  </a:cubicBezTo>
                  <a:cubicBezTo>
                    <a:pt x="35215" y="9488"/>
                    <a:pt x="35152" y="9446"/>
                    <a:pt x="35110" y="9446"/>
                  </a:cubicBezTo>
                  <a:cubicBezTo>
                    <a:pt x="35089" y="9446"/>
                    <a:pt x="35026" y="9446"/>
                    <a:pt x="34984" y="9530"/>
                  </a:cubicBezTo>
                  <a:cubicBezTo>
                    <a:pt x="32934" y="12940"/>
                    <a:pt x="31009" y="16455"/>
                    <a:pt x="29272" y="20012"/>
                  </a:cubicBezTo>
                  <a:lnTo>
                    <a:pt x="29189" y="20222"/>
                  </a:lnTo>
                  <a:lnTo>
                    <a:pt x="29021" y="20075"/>
                  </a:lnTo>
                  <a:cubicBezTo>
                    <a:pt x="26510" y="17502"/>
                    <a:pt x="24230" y="14677"/>
                    <a:pt x="22075" y="11957"/>
                  </a:cubicBezTo>
                  <a:lnTo>
                    <a:pt x="22033" y="11936"/>
                  </a:lnTo>
                  <a:cubicBezTo>
                    <a:pt x="21614" y="11413"/>
                    <a:pt x="21175" y="10890"/>
                    <a:pt x="20756" y="10346"/>
                  </a:cubicBezTo>
                  <a:cubicBezTo>
                    <a:pt x="20756" y="10304"/>
                    <a:pt x="20735" y="10304"/>
                    <a:pt x="20735" y="10304"/>
                  </a:cubicBezTo>
                  <a:cubicBezTo>
                    <a:pt x="20715" y="10304"/>
                    <a:pt x="20673" y="10346"/>
                    <a:pt x="20652" y="10367"/>
                  </a:cubicBezTo>
                  <a:lnTo>
                    <a:pt x="20631" y="10388"/>
                  </a:lnTo>
                  <a:lnTo>
                    <a:pt x="20610" y="10408"/>
                  </a:lnTo>
                  <a:cubicBezTo>
                    <a:pt x="20568" y="10408"/>
                    <a:pt x="20568" y="10450"/>
                    <a:pt x="20547" y="10471"/>
                  </a:cubicBezTo>
                  <a:cubicBezTo>
                    <a:pt x="18957" y="13652"/>
                    <a:pt x="17116" y="16665"/>
                    <a:pt x="15170" y="19447"/>
                  </a:cubicBezTo>
                  <a:cubicBezTo>
                    <a:pt x="15128" y="19489"/>
                    <a:pt x="15086" y="19552"/>
                    <a:pt x="15065" y="19594"/>
                  </a:cubicBezTo>
                  <a:cubicBezTo>
                    <a:pt x="14793" y="19991"/>
                    <a:pt x="14458" y="20494"/>
                    <a:pt x="13935" y="20494"/>
                  </a:cubicBezTo>
                  <a:lnTo>
                    <a:pt x="13852" y="20494"/>
                  </a:lnTo>
                  <a:cubicBezTo>
                    <a:pt x="13621" y="20452"/>
                    <a:pt x="13349" y="20159"/>
                    <a:pt x="13015" y="19761"/>
                  </a:cubicBezTo>
                  <a:lnTo>
                    <a:pt x="12994" y="19719"/>
                  </a:lnTo>
                  <a:cubicBezTo>
                    <a:pt x="12910" y="19657"/>
                    <a:pt x="12868" y="19573"/>
                    <a:pt x="12805" y="19510"/>
                  </a:cubicBezTo>
                  <a:lnTo>
                    <a:pt x="9834" y="16560"/>
                  </a:lnTo>
                  <a:cubicBezTo>
                    <a:pt x="8788" y="15535"/>
                    <a:pt x="7763" y="14489"/>
                    <a:pt x="6717" y="13484"/>
                  </a:cubicBezTo>
                  <a:cubicBezTo>
                    <a:pt x="6696" y="13442"/>
                    <a:pt x="6633" y="13421"/>
                    <a:pt x="6612" y="13421"/>
                  </a:cubicBezTo>
                  <a:cubicBezTo>
                    <a:pt x="6549" y="13421"/>
                    <a:pt x="6507" y="13484"/>
                    <a:pt x="6486" y="13547"/>
                  </a:cubicBezTo>
                  <a:cubicBezTo>
                    <a:pt x="5712" y="15409"/>
                    <a:pt x="4729" y="17292"/>
                    <a:pt x="3285" y="19678"/>
                  </a:cubicBezTo>
                  <a:lnTo>
                    <a:pt x="3097" y="19991"/>
                  </a:lnTo>
                  <a:lnTo>
                    <a:pt x="3055" y="19866"/>
                  </a:lnTo>
                  <a:lnTo>
                    <a:pt x="2825" y="19761"/>
                  </a:lnTo>
                  <a:cubicBezTo>
                    <a:pt x="2637" y="19678"/>
                    <a:pt x="2448" y="19594"/>
                    <a:pt x="2302" y="19510"/>
                  </a:cubicBezTo>
                  <a:cubicBezTo>
                    <a:pt x="2134" y="19468"/>
                    <a:pt x="1946" y="19385"/>
                    <a:pt x="1800" y="19301"/>
                  </a:cubicBezTo>
                  <a:cubicBezTo>
                    <a:pt x="1486" y="19155"/>
                    <a:pt x="1172" y="18987"/>
                    <a:pt x="879" y="18841"/>
                  </a:cubicBezTo>
                  <a:lnTo>
                    <a:pt x="837" y="18820"/>
                  </a:lnTo>
                  <a:cubicBezTo>
                    <a:pt x="670" y="18736"/>
                    <a:pt x="544" y="18652"/>
                    <a:pt x="377" y="18569"/>
                  </a:cubicBezTo>
                  <a:lnTo>
                    <a:pt x="230" y="18506"/>
                  </a:lnTo>
                  <a:lnTo>
                    <a:pt x="314" y="18338"/>
                  </a:lnTo>
                  <a:cubicBezTo>
                    <a:pt x="2323" y="14635"/>
                    <a:pt x="3913" y="10597"/>
                    <a:pt x="5231" y="7144"/>
                  </a:cubicBezTo>
                  <a:lnTo>
                    <a:pt x="5294" y="6914"/>
                  </a:lnTo>
                  <a:lnTo>
                    <a:pt x="5482" y="7103"/>
                  </a:lnTo>
                  <a:cubicBezTo>
                    <a:pt x="8307" y="9885"/>
                    <a:pt x="10985" y="12856"/>
                    <a:pt x="13433" y="15890"/>
                  </a:cubicBezTo>
                  <a:cubicBezTo>
                    <a:pt x="13433" y="15911"/>
                    <a:pt x="13496" y="15911"/>
                    <a:pt x="13538" y="15911"/>
                  </a:cubicBezTo>
                  <a:cubicBezTo>
                    <a:pt x="13600" y="15911"/>
                    <a:pt x="13621" y="15890"/>
                    <a:pt x="13621" y="15890"/>
                  </a:cubicBezTo>
                  <a:cubicBezTo>
                    <a:pt x="16321" y="12459"/>
                    <a:pt x="18852" y="8881"/>
                    <a:pt x="21133" y="5178"/>
                  </a:cubicBezTo>
                  <a:lnTo>
                    <a:pt x="21238" y="5031"/>
                  </a:lnTo>
                  <a:lnTo>
                    <a:pt x="21384" y="5157"/>
                  </a:lnTo>
                  <a:cubicBezTo>
                    <a:pt x="24104" y="7584"/>
                    <a:pt x="26489" y="10388"/>
                    <a:pt x="28456" y="13421"/>
                  </a:cubicBezTo>
                  <a:lnTo>
                    <a:pt x="28477" y="13484"/>
                  </a:lnTo>
                  <a:lnTo>
                    <a:pt x="28477" y="13526"/>
                  </a:lnTo>
                  <a:cubicBezTo>
                    <a:pt x="28477" y="13547"/>
                    <a:pt x="28498" y="13610"/>
                    <a:pt x="28561" y="13631"/>
                  </a:cubicBezTo>
                  <a:cubicBezTo>
                    <a:pt x="28575" y="13638"/>
                    <a:pt x="28584" y="13640"/>
                    <a:pt x="28591" y="13640"/>
                  </a:cubicBezTo>
                  <a:cubicBezTo>
                    <a:pt x="28605" y="13640"/>
                    <a:pt x="28610" y="13631"/>
                    <a:pt x="28624" y="13631"/>
                  </a:cubicBezTo>
                  <a:lnTo>
                    <a:pt x="28707" y="13547"/>
                  </a:lnTo>
                  <a:cubicBezTo>
                    <a:pt x="28770" y="13526"/>
                    <a:pt x="28791" y="13505"/>
                    <a:pt x="28791" y="13442"/>
                  </a:cubicBezTo>
                  <a:lnTo>
                    <a:pt x="28791" y="13401"/>
                  </a:lnTo>
                  <a:lnTo>
                    <a:pt x="28812" y="13380"/>
                  </a:lnTo>
                  <a:cubicBezTo>
                    <a:pt x="29712" y="12229"/>
                    <a:pt x="30402" y="10890"/>
                    <a:pt x="31093" y="9613"/>
                  </a:cubicBezTo>
                  <a:lnTo>
                    <a:pt x="31637" y="8588"/>
                  </a:lnTo>
                  <a:cubicBezTo>
                    <a:pt x="32641" y="6726"/>
                    <a:pt x="33645" y="4864"/>
                    <a:pt x="34650" y="3022"/>
                  </a:cubicBezTo>
                  <a:lnTo>
                    <a:pt x="34754" y="2813"/>
                  </a:lnTo>
                  <a:lnTo>
                    <a:pt x="34901" y="2981"/>
                  </a:lnTo>
                  <a:cubicBezTo>
                    <a:pt x="35612" y="3859"/>
                    <a:pt x="36303" y="4717"/>
                    <a:pt x="36951" y="5575"/>
                  </a:cubicBezTo>
                  <a:cubicBezTo>
                    <a:pt x="38604" y="7667"/>
                    <a:pt x="40299" y="9823"/>
                    <a:pt x="42078" y="11810"/>
                  </a:cubicBezTo>
                  <a:lnTo>
                    <a:pt x="42119" y="11831"/>
                  </a:lnTo>
                  <a:lnTo>
                    <a:pt x="42161" y="11873"/>
                  </a:lnTo>
                  <a:cubicBezTo>
                    <a:pt x="42161" y="11936"/>
                    <a:pt x="42203" y="11957"/>
                    <a:pt x="42224" y="11957"/>
                  </a:cubicBezTo>
                  <a:cubicBezTo>
                    <a:pt x="42224" y="11957"/>
                    <a:pt x="42266" y="11957"/>
                    <a:pt x="42287" y="11936"/>
                  </a:cubicBezTo>
                  <a:cubicBezTo>
                    <a:pt x="43856" y="9027"/>
                    <a:pt x="45363" y="6014"/>
                    <a:pt x="46806" y="3127"/>
                  </a:cubicBezTo>
                  <a:cubicBezTo>
                    <a:pt x="47246" y="2248"/>
                    <a:pt x="47664" y="1390"/>
                    <a:pt x="48124" y="532"/>
                  </a:cubicBezTo>
                  <a:lnTo>
                    <a:pt x="48229" y="323"/>
                  </a:lnTo>
                  <a:close/>
                  <a:moveTo>
                    <a:pt x="35215" y="10053"/>
                  </a:moveTo>
                  <a:lnTo>
                    <a:pt x="35780" y="10869"/>
                  </a:lnTo>
                  <a:cubicBezTo>
                    <a:pt x="37663" y="13589"/>
                    <a:pt x="39755" y="16204"/>
                    <a:pt x="41952" y="18610"/>
                  </a:cubicBezTo>
                  <a:cubicBezTo>
                    <a:pt x="41973" y="18631"/>
                    <a:pt x="41994" y="18631"/>
                    <a:pt x="42015" y="18631"/>
                  </a:cubicBezTo>
                  <a:lnTo>
                    <a:pt x="42161" y="18652"/>
                  </a:lnTo>
                  <a:lnTo>
                    <a:pt x="42182" y="18799"/>
                  </a:lnTo>
                  <a:cubicBezTo>
                    <a:pt x="42287" y="19761"/>
                    <a:pt x="42308" y="20682"/>
                    <a:pt x="42203" y="21623"/>
                  </a:cubicBezTo>
                  <a:lnTo>
                    <a:pt x="42161" y="22042"/>
                  </a:lnTo>
                  <a:lnTo>
                    <a:pt x="41889" y="21686"/>
                  </a:lnTo>
                  <a:cubicBezTo>
                    <a:pt x="41324" y="20912"/>
                    <a:pt x="40697" y="20117"/>
                    <a:pt x="40090" y="19364"/>
                  </a:cubicBezTo>
                  <a:cubicBezTo>
                    <a:pt x="39818" y="19029"/>
                    <a:pt x="39546" y="18715"/>
                    <a:pt x="39274" y="18380"/>
                  </a:cubicBezTo>
                  <a:lnTo>
                    <a:pt x="38500" y="17439"/>
                  </a:lnTo>
                  <a:cubicBezTo>
                    <a:pt x="37579" y="16330"/>
                    <a:pt x="36637" y="15200"/>
                    <a:pt x="36093" y="13903"/>
                  </a:cubicBezTo>
                  <a:cubicBezTo>
                    <a:pt x="36093" y="13903"/>
                    <a:pt x="36093" y="13882"/>
                    <a:pt x="36052" y="13882"/>
                  </a:cubicBezTo>
                  <a:lnTo>
                    <a:pt x="35926" y="13840"/>
                  </a:lnTo>
                  <a:lnTo>
                    <a:pt x="35926" y="13714"/>
                  </a:lnTo>
                  <a:cubicBezTo>
                    <a:pt x="35884" y="12773"/>
                    <a:pt x="35717" y="11852"/>
                    <a:pt x="35487" y="10994"/>
                  </a:cubicBezTo>
                  <a:lnTo>
                    <a:pt x="35215" y="10053"/>
                  </a:lnTo>
                  <a:close/>
                  <a:moveTo>
                    <a:pt x="105" y="19092"/>
                  </a:moveTo>
                  <a:cubicBezTo>
                    <a:pt x="63" y="19406"/>
                    <a:pt x="147" y="19761"/>
                    <a:pt x="230" y="20096"/>
                  </a:cubicBezTo>
                  <a:cubicBezTo>
                    <a:pt x="251" y="20201"/>
                    <a:pt x="272" y="20305"/>
                    <a:pt x="272" y="20389"/>
                  </a:cubicBezTo>
                  <a:cubicBezTo>
                    <a:pt x="314" y="20452"/>
                    <a:pt x="314" y="20535"/>
                    <a:pt x="335" y="20640"/>
                  </a:cubicBezTo>
                  <a:cubicBezTo>
                    <a:pt x="377" y="21038"/>
                    <a:pt x="460" y="21435"/>
                    <a:pt x="670" y="21686"/>
                  </a:cubicBezTo>
                  <a:cubicBezTo>
                    <a:pt x="900" y="21958"/>
                    <a:pt x="1276" y="22105"/>
                    <a:pt x="1632" y="22230"/>
                  </a:cubicBezTo>
                  <a:cubicBezTo>
                    <a:pt x="1737" y="22272"/>
                    <a:pt x="1820" y="22314"/>
                    <a:pt x="1904" y="22335"/>
                  </a:cubicBezTo>
                  <a:cubicBezTo>
                    <a:pt x="2030" y="22398"/>
                    <a:pt x="2134" y="22440"/>
                    <a:pt x="2260" y="22502"/>
                  </a:cubicBezTo>
                  <a:cubicBezTo>
                    <a:pt x="2678" y="22691"/>
                    <a:pt x="3097" y="22858"/>
                    <a:pt x="3557" y="22921"/>
                  </a:cubicBezTo>
                  <a:lnTo>
                    <a:pt x="3662" y="22921"/>
                  </a:lnTo>
                  <a:lnTo>
                    <a:pt x="3620" y="22649"/>
                  </a:lnTo>
                  <a:cubicBezTo>
                    <a:pt x="3516" y="21860"/>
                    <a:pt x="3289" y="21051"/>
                    <a:pt x="3101" y="20364"/>
                  </a:cubicBezTo>
                  <a:lnTo>
                    <a:pt x="3101" y="20364"/>
                  </a:lnTo>
                  <a:cubicBezTo>
                    <a:pt x="3185" y="21045"/>
                    <a:pt x="3310" y="21804"/>
                    <a:pt x="3494" y="22523"/>
                  </a:cubicBezTo>
                  <a:lnTo>
                    <a:pt x="3578" y="22858"/>
                  </a:lnTo>
                  <a:lnTo>
                    <a:pt x="3264" y="22712"/>
                  </a:lnTo>
                  <a:cubicBezTo>
                    <a:pt x="2992" y="22586"/>
                    <a:pt x="2720" y="22502"/>
                    <a:pt x="2448" y="22398"/>
                  </a:cubicBezTo>
                  <a:cubicBezTo>
                    <a:pt x="1883" y="22209"/>
                    <a:pt x="1297" y="22000"/>
                    <a:pt x="879" y="21540"/>
                  </a:cubicBezTo>
                  <a:cubicBezTo>
                    <a:pt x="523" y="21121"/>
                    <a:pt x="440" y="20598"/>
                    <a:pt x="356" y="20096"/>
                  </a:cubicBezTo>
                  <a:cubicBezTo>
                    <a:pt x="314" y="19761"/>
                    <a:pt x="230" y="19385"/>
                    <a:pt x="105" y="19092"/>
                  </a:cubicBezTo>
                  <a:close/>
                  <a:moveTo>
                    <a:pt x="48165" y="1"/>
                  </a:moveTo>
                  <a:cubicBezTo>
                    <a:pt x="48151" y="1"/>
                    <a:pt x="48137" y="3"/>
                    <a:pt x="48124" y="9"/>
                  </a:cubicBezTo>
                  <a:cubicBezTo>
                    <a:pt x="48062" y="9"/>
                    <a:pt x="48041" y="30"/>
                    <a:pt x="48020" y="51"/>
                  </a:cubicBezTo>
                  <a:cubicBezTo>
                    <a:pt x="47539" y="993"/>
                    <a:pt x="47078" y="1913"/>
                    <a:pt x="46597" y="2855"/>
                  </a:cubicBezTo>
                  <a:lnTo>
                    <a:pt x="46555" y="2960"/>
                  </a:lnTo>
                  <a:cubicBezTo>
                    <a:pt x="45132" y="5742"/>
                    <a:pt x="43668" y="8609"/>
                    <a:pt x="42308" y="11455"/>
                  </a:cubicBezTo>
                  <a:lnTo>
                    <a:pt x="42203" y="11706"/>
                  </a:lnTo>
                  <a:lnTo>
                    <a:pt x="42057" y="11496"/>
                  </a:lnTo>
                  <a:cubicBezTo>
                    <a:pt x="40508" y="9404"/>
                    <a:pt x="38813" y="7333"/>
                    <a:pt x="37140" y="5366"/>
                  </a:cubicBezTo>
                  <a:cubicBezTo>
                    <a:pt x="36344" y="4424"/>
                    <a:pt x="35528" y="3462"/>
                    <a:pt x="34754" y="2499"/>
                  </a:cubicBezTo>
                  <a:cubicBezTo>
                    <a:pt x="34733" y="2457"/>
                    <a:pt x="34671" y="2457"/>
                    <a:pt x="34650" y="2457"/>
                  </a:cubicBezTo>
                  <a:cubicBezTo>
                    <a:pt x="34587" y="2457"/>
                    <a:pt x="34545" y="2499"/>
                    <a:pt x="34524" y="2541"/>
                  </a:cubicBezTo>
                  <a:cubicBezTo>
                    <a:pt x="33938" y="3608"/>
                    <a:pt x="33373" y="4738"/>
                    <a:pt x="32808" y="5805"/>
                  </a:cubicBezTo>
                  <a:cubicBezTo>
                    <a:pt x="31553" y="8274"/>
                    <a:pt x="30277" y="10806"/>
                    <a:pt x="28728" y="13108"/>
                  </a:cubicBezTo>
                  <a:lnTo>
                    <a:pt x="28603" y="13317"/>
                  </a:lnTo>
                  <a:lnTo>
                    <a:pt x="28477" y="13108"/>
                  </a:lnTo>
                  <a:cubicBezTo>
                    <a:pt x="26427" y="9990"/>
                    <a:pt x="24020" y="7207"/>
                    <a:pt x="21279" y="4801"/>
                  </a:cubicBezTo>
                  <a:cubicBezTo>
                    <a:pt x="21238" y="4759"/>
                    <a:pt x="21175" y="4738"/>
                    <a:pt x="21154" y="4738"/>
                  </a:cubicBezTo>
                  <a:cubicBezTo>
                    <a:pt x="21133" y="4738"/>
                    <a:pt x="21070" y="4759"/>
                    <a:pt x="21049" y="4822"/>
                  </a:cubicBezTo>
                  <a:cubicBezTo>
                    <a:pt x="18769" y="8504"/>
                    <a:pt x="16279" y="12082"/>
                    <a:pt x="13621" y="15472"/>
                  </a:cubicBezTo>
                  <a:lnTo>
                    <a:pt x="13496" y="15618"/>
                  </a:lnTo>
                  <a:lnTo>
                    <a:pt x="13349" y="15472"/>
                  </a:lnTo>
                  <a:cubicBezTo>
                    <a:pt x="10839" y="12375"/>
                    <a:pt x="8118" y="9425"/>
                    <a:pt x="5294" y="6642"/>
                  </a:cubicBezTo>
                  <a:cubicBezTo>
                    <a:pt x="5252" y="6600"/>
                    <a:pt x="5189" y="6600"/>
                    <a:pt x="5168" y="6600"/>
                  </a:cubicBezTo>
                  <a:cubicBezTo>
                    <a:pt x="5126" y="6600"/>
                    <a:pt x="5064" y="6642"/>
                    <a:pt x="5043" y="6726"/>
                  </a:cubicBezTo>
                  <a:cubicBezTo>
                    <a:pt x="4017" y="9446"/>
                    <a:pt x="2846" y="12145"/>
                    <a:pt x="1695" y="14761"/>
                  </a:cubicBezTo>
                  <a:cubicBezTo>
                    <a:pt x="1172" y="15953"/>
                    <a:pt x="628" y="17209"/>
                    <a:pt x="105" y="18443"/>
                  </a:cubicBezTo>
                  <a:lnTo>
                    <a:pt x="63" y="18506"/>
                  </a:lnTo>
                  <a:lnTo>
                    <a:pt x="21" y="18548"/>
                  </a:lnTo>
                  <a:cubicBezTo>
                    <a:pt x="0" y="18548"/>
                    <a:pt x="0" y="18569"/>
                    <a:pt x="0" y="18610"/>
                  </a:cubicBezTo>
                  <a:cubicBezTo>
                    <a:pt x="0" y="18631"/>
                    <a:pt x="0" y="18652"/>
                    <a:pt x="21" y="18652"/>
                  </a:cubicBezTo>
                  <a:lnTo>
                    <a:pt x="272" y="18841"/>
                  </a:lnTo>
                  <a:cubicBezTo>
                    <a:pt x="691" y="19134"/>
                    <a:pt x="1151" y="19385"/>
                    <a:pt x="1674" y="19657"/>
                  </a:cubicBezTo>
                  <a:cubicBezTo>
                    <a:pt x="1737" y="19678"/>
                    <a:pt x="1820" y="19719"/>
                    <a:pt x="1925" y="19782"/>
                  </a:cubicBezTo>
                  <a:cubicBezTo>
                    <a:pt x="2239" y="19929"/>
                    <a:pt x="2616" y="20117"/>
                    <a:pt x="2950" y="20180"/>
                  </a:cubicBezTo>
                  <a:lnTo>
                    <a:pt x="3076" y="20201"/>
                  </a:lnTo>
                  <a:lnTo>
                    <a:pt x="3082" y="20239"/>
                  </a:lnTo>
                  <a:lnTo>
                    <a:pt x="3082" y="20239"/>
                  </a:lnTo>
                  <a:lnTo>
                    <a:pt x="3181" y="20180"/>
                  </a:lnTo>
                  <a:cubicBezTo>
                    <a:pt x="3201" y="20180"/>
                    <a:pt x="3201" y="20138"/>
                    <a:pt x="3201" y="20117"/>
                  </a:cubicBezTo>
                  <a:lnTo>
                    <a:pt x="3160" y="20033"/>
                  </a:lnTo>
                  <a:lnTo>
                    <a:pt x="3201" y="19971"/>
                  </a:lnTo>
                  <a:cubicBezTo>
                    <a:pt x="4394" y="18401"/>
                    <a:pt x="5398" y="16581"/>
                    <a:pt x="6340" y="14447"/>
                  </a:cubicBezTo>
                  <a:lnTo>
                    <a:pt x="6528" y="14007"/>
                  </a:lnTo>
                  <a:lnTo>
                    <a:pt x="6507" y="13819"/>
                  </a:lnTo>
                  <a:lnTo>
                    <a:pt x="6863" y="14175"/>
                  </a:lnTo>
                  <a:cubicBezTo>
                    <a:pt x="8077" y="15388"/>
                    <a:pt x="9311" y="16581"/>
                    <a:pt x="10504" y="17794"/>
                  </a:cubicBezTo>
                  <a:lnTo>
                    <a:pt x="11613" y="18862"/>
                  </a:lnTo>
                  <a:cubicBezTo>
                    <a:pt x="11822" y="19071"/>
                    <a:pt x="11989" y="19280"/>
                    <a:pt x="12199" y="19552"/>
                  </a:cubicBezTo>
                  <a:cubicBezTo>
                    <a:pt x="12659" y="20075"/>
                    <a:pt x="13119" y="20598"/>
                    <a:pt x="13642" y="20870"/>
                  </a:cubicBezTo>
                  <a:cubicBezTo>
                    <a:pt x="13852" y="20975"/>
                    <a:pt x="13956" y="21017"/>
                    <a:pt x="14082" y="21017"/>
                  </a:cubicBezTo>
                  <a:lnTo>
                    <a:pt x="14249" y="20975"/>
                  </a:lnTo>
                  <a:lnTo>
                    <a:pt x="14270" y="21142"/>
                  </a:lnTo>
                  <a:cubicBezTo>
                    <a:pt x="14375" y="22126"/>
                    <a:pt x="14354" y="23151"/>
                    <a:pt x="14165" y="24176"/>
                  </a:cubicBezTo>
                  <a:lnTo>
                    <a:pt x="14124" y="24532"/>
                  </a:lnTo>
                  <a:lnTo>
                    <a:pt x="13872" y="24260"/>
                  </a:lnTo>
                  <a:cubicBezTo>
                    <a:pt x="11948" y="21875"/>
                    <a:pt x="9583" y="19719"/>
                    <a:pt x="7135" y="17585"/>
                  </a:cubicBezTo>
                  <a:lnTo>
                    <a:pt x="7030" y="17502"/>
                  </a:lnTo>
                  <a:lnTo>
                    <a:pt x="7135" y="17355"/>
                  </a:lnTo>
                  <a:cubicBezTo>
                    <a:pt x="7156" y="17313"/>
                    <a:pt x="7156" y="17292"/>
                    <a:pt x="7135" y="17271"/>
                  </a:cubicBezTo>
                  <a:cubicBezTo>
                    <a:pt x="7135" y="17250"/>
                    <a:pt x="7114" y="17209"/>
                    <a:pt x="7072" y="17209"/>
                  </a:cubicBezTo>
                  <a:lnTo>
                    <a:pt x="7010" y="17188"/>
                  </a:lnTo>
                  <a:lnTo>
                    <a:pt x="7010" y="17104"/>
                  </a:lnTo>
                  <a:cubicBezTo>
                    <a:pt x="6905" y="16330"/>
                    <a:pt x="6800" y="15535"/>
                    <a:pt x="6696" y="14886"/>
                  </a:cubicBezTo>
                  <a:lnTo>
                    <a:pt x="6696" y="14886"/>
                  </a:lnTo>
                  <a:cubicBezTo>
                    <a:pt x="6738" y="15577"/>
                    <a:pt x="6800" y="16351"/>
                    <a:pt x="6905" y="17167"/>
                  </a:cubicBezTo>
                  <a:lnTo>
                    <a:pt x="6926" y="17292"/>
                  </a:lnTo>
                  <a:lnTo>
                    <a:pt x="6821" y="17355"/>
                  </a:lnTo>
                  <a:lnTo>
                    <a:pt x="6800" y="17376"/>
                  </a:lnTo>
                  <a:lnTo>
                    <a:pt x="6905" y="17460"/>
                  </a:lnTo>
                  <a:lnTo>
                    <a:pt x="6821" y="17585"/>
                  </a:lnTo>
                  <a:cubicBezTo>
                    <a:pt x="5775" y="19364"/>
                    <a:pt x="4771" y="21226"/>
                    <a:pt x="3913" y="22795"/>
                  </a:cubicBezTo>
                  <a:lnTo>
                    <a:pt x="3892" y="22816"/>
                  </a:lnTo>
                  <a:lnTo>
                    <a:pt x="3913" y="22837"/>
                  </a:lnTo>
                  <a:cubicBezTo>
                    <a:pt x="3934" y="22837"/>
                    <a:pt x="3934" y="22858"/>
                    <a:pt x="3976" y="22858"/>
                  </a:cubicBezTo>
                  <a:lnTo>
                    <a:pt x="3997" y="22837"/>
                  </a:lnTo>
                  <a:cubicBezTo>
                    <a:pt x="4875" y="21351"/>
                    <a:pt x="5922" y="19594"/>
                    <a:pt x="6926" y="17815"/>
                  </a:cubicBezTo>
                  <a:lnTo>
                    <a:pt x="7030" y="17627"/>
                  </a:lnTo>
                  <a:lnTo>
                    <a:pt x="7177" y="17794"/>
                  </a:lnTo>
                  <a:cubicBezTo>
                    <a:pt x="8223" y="18820"/>
                    <a:pt x="9248" y="19887"/>
                    <a:pt x="10253" y="20912"/>
                  </a:cubicBezTo>
                  <a:cubicBezTo>
                    <a:pt x="11508" y="22209"/>
                    <a:pt x="12784" y="23548"/>
                    <a:pt x="14124" y="24804"/>
                  </a:cubicBezTo>
                  <a:cubicBezTo>
                    <a:pt x="14144" y="24825"/>
                    <a:pt x="14165" y="24825"/>
                    <a:pt x="14165" y="24825"/>
                  </a:cubicBezTo>
                  <a:lnTo>
                    <a:pt x="14228" y="24825"/>
                  </a:lnTo>
                  <a:lnTo>
                    <a:pt x="14291" y="24427"/>
                  </a:lnTo>
                  <a:cubicBezTo>
                    <a:pt x="14542" y="23339"/>
                    <a:pt x="14584" y="22209"/>
                    <a:pt x="14479" y="21038"/>
                  </a:cubicBezTo>
                  <a:lnTo>
                    <a:pt x="14479" y="20954"/>
                  </a:lnTo>
                  <a:lnTo>
                    <a:pt x="14563" y="20912"/>
                  </a:lnTo>
                  <a:cubicBezTo>
                    <a:pt x="14877" y="20661"/>
                    <a:pt x="15128" y="20201"/>
                    <a:pt x="15379" y="19803"/>
                  </a:cubicBezTo>
                  <a:cubicBezTo>
                    <a:pt x="15484" y="19615"/>
                    <a:pt x="15588" y="19468"/>
                    <a:pt x="15693" y="19301"/>
                  </a:cubicBezTo>
                  <a:cubicBezTo>
                    <a:pt x="16279" y="18443"/>
                    <a:pt x="16865" y="17564"/>
                    <a:pt x="17430" y="16686"/>
                  </a:cubicBezTo>
                  <a:cubicBezTo>
                    <a:pt x="18434" y="15116"/>
                    <a:pt x="19375" y="13442"/>
                    <a:pt x="20338" y="11622"/>
                  </a:cubicBezTo>
                  <a:lnTo>
                    <a:pt x="20610" y="11099"/>
                  </a:lnTo>
                  <a:lnTo>
                    <a:pt x="20631" y="11664"/>
                  </a:lnTo>
                  <a:cubicBezTo>
                    <a:pt x="20673" y="12584"/>
                    <a:pt x="20756" y="13505"/>
                    <a:pt x="20840" y="14384"/>
                  </a:cubicBezTo>
                  <a:lnTo>
                    <a:pt x="20840" y="14489"/>
                  </a:lnTo>
                  <a:lnTo>
                    <a:pt x="20756" y="14551"/>
                  </a:lnTo>
                  <a:lnTo>
                    <a:pt x="20735" y="14572"/>
                  </a:lnTo>
                  <a:cubicBezTo>
                    <a:pt x="19919" y="15702"/>
                    <a:pt x="19187" y="16958"/>
                    <a:pt x="18476" y="18150"/>
                  </a:cubicBezTo>
                  <a:lnTo>
                    <a:pt x="18455" y="18192"/>
                  </a:lnTo>
                  <a:cubicBezTo>
                    <a:pt x="18204" y="18631"/>
                    <a:pt x="17911" y="19092"/>
                    <a:pt x="17639" y="19552"/>
                  </a:cubicBezTo>
                  <a:lnTo>
                    <a:pt x="17325" y="20033"/>
                  </a:lnTo>
                  <a:cubicBezTo>
                    <a:pt x="16969" y="20661"/>
                    <a:pt x="16572" y="21289"/>
                    <a:pt x="16174" y="21916"/>
                  </a:cubicBezTo>
                  <a:cubicBezTo>
                    <a:pt x="16153" y="21979"/>
                    <a:pt x="16069" y="22105"/>
                    <a:pt x="16007" y="22293"/>
                  </a:cubicBezTo>
                  <a:lnTo>
                    <a:pt x="16007" y="22314"/>
                  </a:lnTo>
                  <a:cubicBezTo>
                    <a:pt x="15651" y="22963"/>
                    <a:pt x="15023" y="24176"/>
                    <a:pt x="14584" y="24616"/>
                  </a:cubicBezTo>
                  <a:lnTo>
                    <a:pt x="14354" y="24846"/>
                  </a:lnTo>
                  <a:cubicBezTo>
                    <a:pt x="14458" y="24846"/>
                    <a:pt x="14500" y="24783"/>
                    <a:pt x="14668" y="24616"/>
                  </a:cubicBezTo>
                  <a:lnTo>
                    <a:pt x="14709" y="24574"/>
                  </a:lnTo>
                  <a:cubicBezTo>
                    <a:pt x="15274" y="23988"/>
                    <a:pt x="15714" y="23172"/>
                    <a:pt x="16153" y="22398"/>
                  </a:cubicBezTo>
                  <a:cubicBezTo>
                    <a:pt x="16362" y="22021"/>
                    <a:pt x="16551" y="21686"/>
                    <a:pt x="16760" y="21372"/>
                  </a:cubicBezTo>
                  <a:cubicBezTo>
                    <a:pt x="17116" y="20766"/>
                    <a:pt x="17513" y="20180"/>
                    <a:pt x="17911" y="19594"/>
                  </a:cubicBezTo>
                  <a:cubicBezTo>
                    <a:pt x="18852" y="18150"/>
                    <a:pt x="19794" y="16665"/>
                    <a:pt x="20631" y="15158"/>
                  </a:cubicBezTo>
                  <a:lnTo>
                    <a:pt x="20756" y="14907"/>
                  </a:lnTo>
                  <a:lnTo>
                    <a:pt x="20924" y="15158"/>
                  </a:lnTo>
                  <a:cubicBezTo>
                    <a:pt x="20945" y="15179"/>
                    <a:pt x="20966" y="15200"/>
                    <a:pt x="20987" y="15200"/>
                  </a:cubicBezTo>
                  <a:lnTo>
                    <a:pt x="21070" y="15200"/>
                  </a:lnTo>
                  <a:lnTo>
                    <a:pt x="21133" y="15263"/>
                  </a:lnTo>
                  <a:cubicBezTo>
                    <a:pt x="22493" y="16874"/>
                    <a:pt x="23853" y="18443"/>
                    <a:pt x="25129" y="19908"/>
                  </a:cubicBezTo>
                  <a:cubicBezTo>
                    <a:pt x="25569" y="20410"/>
                    <a:pt x="25987" y="20933"/>
                    <a:pt x="26406" y="21456"/>
                  </a:cubicBezTo>
                  <a:cubicBezTo>
                    <a:pt x="27368" y="22628"/>
                    <a:pt x="28393" y="23862"/>
                    <a:pt x="29523" y="24888"/>
                  </a:cubicBezTo>
                  <a:cubicBezTo>
                    <a:pt x="29523" y="24888"/>
                    <a:pt x="29544" y="24908"/>
                    <a:pt x="29565" y="24908"/>
                  </a:cubicBezTo>
                  <a:cubicBezTo>
                    <a:pt x="29607" y="24908"/>
                    <a:pt x="29628" y="24888"/>
                    <a:pt x="29649" y="24888"/>
                  </a:cubicBezTo>
                  <a:lnTo>
                    <a:pt x="29649" y="24846"/>
                  </a:lnTo>
                  <a:lnTo>
                    <a:pt x="29565" y="24741"/>
                  </a:lnTo>
                  <a:cubicBezTo>
                    <a:pt x="28728" y="23569"/>
                    <a:pt x="27724" y="22440"/>
                    <a:pt x="26720" y="21372"/>
                  </a:cubicBezTo>
                  <a:lnTo>
                    <a:pt x="26699" y="21351"/>
                  </a:lnTo>
                  <a:cubicBezTo>
                    <a:pt x="26280" y="20870"/>
                    <a:pt x="25841" y="20410"/>
                    <a:pt x="25422" y="19929"/>
                  </a:cubicBezTo>
                  <a:cubicBezTo>
                    <a:pt x="23979" y="18297"/>
                    <a:pt x="22556" y="16665"/>
                    <a:pt x="21091" y="15095"/>
                  </a:cubicBezTo>
                  <a:lnTo>
                    <a:pt x="21070" y="15053"/>
                  </a:lnTo>
                  <a:lnTo>
                    <a:pt x="21070" y="14991"/>
                  </a:lnTo>
                  <a:cubicBezTo>
                    <a:pt x="20966" y="13861"/>
                    <a:pt x="20840" y="12689"/>
                    <a:pt x="20673" y="11287"/>
                  </a:cubicBezTo>
                  <a:lnTo>
                    <a:pt x="20610" y="10597"/>
                  </a:lnTo>
                  <a:lnTo>
                    <a:pt x="20610" y="10597"/>
                  </a:lnTo>
                  <a:lnTo>
                    <a:pt x="20987" y="11183"/>
                  </a:lnTo>
                  <a:cubicBezTo>
                    <a:pt x="23393" y="14802"/>
                    <a:pt x="26469" y="18087"/>
                    <a:pt x="29126" y="20766"/>
                  </a:cubicBezTo>
                  <a:cubicBezTo>
                    <a:pt x="29141" y="20796"/>
                    <a:pt x="29190" y="20816"/>
                    <a:pt x="29240" y="20816"/>
                  </a:cubicBezTo>
                  <a:cubicBezTo>
                    <a:pt x="29258" y="20816"/>
                    <a:pt x="29276" y="20813"/>
                    <a:pt x="29293" y="20807"/>
                  </a:cubicBezTo>
                  <a:lnTo>
                    <a:pt x="29461" y="20745"/>
                  </a:lnTo>
                  <a:lnTo>
                    <a:pt x="29502" y="20954"/>
                  </a:lnTo>
                  <a:cubicBezTo>
                    <a:pt x="29607" y="22209"/>
                    <a:pt x="29733" y="23444"/>
                    <a:pt x="29879" y="24616"/>
                  </a:cubicBezTo>
                  <a:lnTo>
                    <a:pt x="29942" y="24846"/>
                  </a:lnTo>
                  <a:cubicBezTo>
                    <a:pt x="29942" y="24846"/>
                    <a:pt x="29963" y="24888"/>
                    <a:pt x="29984" y="24888"/>
                  </a:cubicBezTo>
                  <a:lnTo>
                    <a:pt x="30026" y="24888"/>
                  </a:lnTo>
                  <a:lnTo>
                    <a:pt x="29984" y="24490"/>
                  </a:lnTo>
                  <a:cubicBezTo>
                    <a:pt x="29921" y="23151"/>
                    <a:pt x="29816" y="21812"/>
                    <a:pt x="29649" y="20515"/>
                  </a:cubicBezTo>
                  <a:cubicBezTo>
                    <a:pt x="29649" y="20494"/>
                    <a:pt x="29649" y="20494"/>
                    <a:pt x="29628" y="20452"/>
                  </a:cubicBezTo>
                  <a:lnTo>
                    <a:pt x="29565" y="20389"/>
                  </a:lnTo>
                  <a:lnTo>
                    <a:pt x="29628" y="20284"/>
                  </a:lnTo>
                  <a:cubicBezTo>
                    <a:pt x="31281" y="16937"/>
                    <a:pt x="33059" y="13610"/>
                    <a:pt x="34963" y="10408"/>
                  </a:cubicBezTo>
                  <a:lnTo>
                    <a:pt x="35152" y="10116"/>
                  </a:lnTo>
                  <a:lnTo>
                    <a:pt x="35256" y="10471"/>
                  </a:lnTo>
                  <a:cubicBezTo>
                    <a:pt x="35549" y="11601"/>
                    <a:pt x="35780" y="12668"/>
                    <a:pt x="35821" y="13777"/>
                  </a:cubicBezTo>
                  <a:lnTo>
                    <a:pt x="35821" y="13840"/>
                  </a:lnTo>
                  <a:lnTo>
                    <a:pt x="35738" y="13924"/>
                  </a:lnTo>
                  <a:cubicBezTo>
                    <a:pt x="33687" y="16958"/>
                    <a:pt x="31783" y="20640"/>
                    <a:pt x="30277" y="24574"/>
                  </a:cubicBezTo>
                  <a:lnTo>
                    <a:pt x="30151" y="24888"/>
                  </a:lnTo>
                  <a:lnTo>
                    <a:pt x="30235" y="24888"/>
                  </a:lnTo>
                  <a:cubicBezTo>
                    <a:pt x="30590" y="24155"/>
                    <a:pt x="30967" y="23423"/>
                    <a:pt x="31302" y="22691"/>
                  </a:cubicBezTo>
                  <a:cubicBezTo>
                    <a:pt x="31825" y="21582"/>
                    <a:pt x="32369" y="20473"/>
                    <a:pt x="32955" y="19364"/>
                  </a:cubicBezTo>
                  <a:cubicBezTo>
                    <a:pt x="33436" y="18401"/>
                    <a:pt x="34001" y="17460"/>
                    <a:pt x="34524" y="16539"/>
                  </a:cubicBezTo>
                  <a:cubicBezTo>
                    <a:pt x="34963" y="15765"/>
                    <a:pt x="35424" y="14970"/>
                    <a:pt x="35842" y="14196"/>
                  </a:cubicBezTo>
                  <a:lnTo>
                    <a:pt x="35884" y="14133"/>
                  </a:lnTo>
                  <a:lnTo>
                    <a:pt x="36093" y="14091"/>
                  </a:lnTo>
                  <a:lnTo>
                    <a:pt x="36135" y="14217"/>
                  </a:lnTo>
                  <a:cubicBezTo>
                    <a:pt x="36554" y="15388"/>
                    <a:pt x="37370" y="16393"/>
                    <a:pt x="38123" y="17355"/>
                  </a:cubicBezTo>
                  <a:lnTo>
                    <a:pt x="38416" y="17711"/>
                  </a:lnTo>
                  <a:cubicBezTo>
                    <a:pt x="38772" y="18192"/>
                    <a:pt x="39148" y="18652"/>
                    <a:pt x="39483" y="19113"/>
                  </a:cubicBezTo>
                  <a:cubicBezTo>
                    <a:pt x="40320" y="20201"/>
                    <a:pt x="41178" y="21331"/>
                    <a:pt x="42098" y="22356"/>
                  </a:cubicBezTo>
                  <a:cubicBezTo>
                    <a:pt x="42105" y="22363"/>
                    <a:pt x="42117" y="22365"/>
                    <a:pt x="42129" y="22365"/>
                  </a:cubicBezTo>
                  <a:cubicBezTo>
                    <a:pt x="42154" y="22365"/>
                    <a:pt x="42182" y="22356"/>
                    <a:pt x="42182" y="22356"/>
                  </a:cubicBezTo>
                  <a:lnTo>
                    <a:pt x="42203" y="22314"/>
                  </a:lnTo>
                  <a:lnTo>
                    <a:pt x="42203" y="22293"/>
                  </a:lnTo>
                  <a:lnTo>
                    <a:pt x="42224" y="22105"/>
                  </a:lnTo>
                  <a:lnTo>
                    <a:pt x="42266" y="22105"/>
                  </a:lnTo>
                  <a:lnTo>
                    <a:pt x="42329" y="21477"/>
                  </a:lnTo>
                  <a:cubicBezTo>
                    <a:pt x="42433" y="20515"/>
                    <a:pt x="42433" y="19552"/>
                    <a:pt x="42266" y="18610"/>
                  </a:cubicBezTo>
                  <a:lnTo>
                    <a:pt x="42266" y="18548"/>
                  </a:lnTo>
                  <a:lnTo>
                    <a:pt x="48501" y="6600"/>
                  </a:lnTo>
                  <a:lnTo>
                    <a:pt x="48606" y="6998"/>
                  </a:lnTo>
                  <a:cubicBezTo>
                    <a:pt x="48878" y="7939"/>
                    <a:pt x="49108" y="8881"/>
                    <a:pt x="49275" y="9927"/>
                  </a:cubicBezTo>
                  <a:lnTo>
                    <a:pt x="49317" y="10241"/>
                  </a:lnTo>
                  <a:lnTo>
                    <a:pt x="49024" y="10074"/>
                  </a:lnTo>
                  <a:cubicBezTo>
                    <a:pt x="49017" y="10066"/>
                    <a:pt x="49009" y="10061"/>
                    <a:pt x="48999" y="10061"/>
                  </a:cubicBezTo>
                  <a:cubicBezTo>
                    <a:pt x="48982" y="10061"/>
                    <a:pt x="48959" y="10076"/>
                    <a:pt x="48920" y="10116"/>
                  </a:cubicBezTo>
                  <a:cubicBezTo>
                    <a:pt x="48166" y="11308"/>
                    <a:pt x="47497" y="12626"/>
                    <a:pt x="46827" y="13903"/>
                  </a:cubicBezTo>
                  <a:cubicBezTo>
                    <a:pt x="46471" y="14614"/>
                    <a:pt x="46074" y="15367"/>
                    <a:pt x="45676" y="16079"/>
                  </a:cubicBezTo>
                  <a:cubicBezTo>
                    <a:pt x="44630" y="17983"/>
                    <a:pt x="43542" y="19908"/>
                    <a:pt x="42601" y="21540"/>
                  </a:cubicBezTo>
                  <a:lnTo>
                    <a:pt x="42287" y="22084"/>
                  </a:lnTo>
                  <a:lnTo>
                    <a:pt x="42391" y="22105"/>
                  </a:lnTo>
                  <a:cubicBezTo>
                    <a:pt x="42404" y="22118"/>
                    <a:pt x="42417" y="22123"/>
                    <a:pt x="42429" y="22123"/>
                  </a:cubicBezTo>
                  <a:cubicBezTo>
                    <a:pt x="42455" y="22123"/>
                    <a:pt x="42475" y="22098"/>
                    <a:pt x="42475" y="22084"/>
                  </a:cubicBezTo>
                  <a:cubicBezTo>
                    <a:pt x="42789" y="21561"/>
                    <a:pt x="43124" y="21017"/>
                    <a:pt x="43438" y="20494"/>
                  </a:cubicBezTo>
                  <a:cubicBezTo>
                    <a:pt x="45363" y="17292"/>
                    <a:pt x="47350" y="14007"/>
                    <a:pt x="48857" y="10639"/>
                  </a:cubicBezTo>
                  <a:lnTo>
                    <a:pt x="48961" y="10388"/>
                  </a:lnTo>
                  <a:lnTo>
                    <a:pt x="49108" y="10597"/>
                  </a:lnTo>
                  <a:cubicBezTo>
                    <a:pt x="50845" y="12752"/>
                    <a:pt x="52853" y="14635"/>
                    <a:pt x="54611" y="16204"/>
                  </a:cubicBezTo>
                  <a:cubicBezTo>
                    <a:pt x="54632" y="16225"/>
                    <a:pt x="54647" y="16230"/>
                    <a:pt x="54663" y="16230"/>
                  </a:cubicBezTo>
                  <a:cubicBezTo>
                    <a:pt x="54679" y="16230"/>
                    <a:pt x="54694" y="16225"/>
                    <a:pt x="54715" y="16225"/>
                  </a:cubicBezTo>
                  <a:lnTo>
                    <a:pt x="54862" y="16016"/>
                  </a:lnTo>
                  <a:lnTo>
                    <a:pt x="54925" y="15472"/>
                  </a:lnTo>
                  <a:cubicBezTo>
                    <a:pt x="55050" y="14154"/>
                    <a:pt x="55071" y="12961"/>
                    <a:pt x="54987" y="11789"/>
                  </a:cubicBezTo>
                  <a:lnTo>
                    <a:pt x="54987" y="11706"/>
                  </a:lnTo>
                  <a:lnTo>
                    <a:pt x="55029" y="11643"/>
                  </a:lnTo>
                  <a:cubicBezTo>
                    <a:pt x="55552" y="10952"/>
                    <a:pt x="56117" y="10136"/>
                    <a:pt x="56515" y="9258"/>
                  </a:cubicBezTo>
                  <a:lnTo>
                    <a:pt x="56808" y="8609"/>
                  </a:lnTo>
                  <a:lnTo>
                    <a:pt x="56808" y="8588"/>
                  </a:lnTo>
                  <a:cubicBezTo>
                    <a:pt x="56724" y="8274"/>
                    <a:pt x="56452" y="8065"/>
                    <a:pt x="56180" y="7856"/>
                  </a:cubicBezTo>
                  <a:cubicBezTo>
                    <a:pt x="56096" y="7772"/>
                    <a:pt x="55992" y="7688"/>
                    <a:pt x="55908" y="7626"/>
                  </a:cubicBezTo>
                  <a:cubicBezTo>
                    <a:pt x="55029" y="6810"/>
                    <a:pt x="54109" y="5973"/>
                    <a:pt x="53209" y="5115"/>
                  </a:cubicBezTo>
                  <a:cubicBezTo>
                    <a:pt x="51577" y="3545"/>
                    <a:pt x="49945" y="1872"/>
                    <a:pt x="48250" y="30"/>
                  </a:cubicBezTo>
                  <a:cubicBezTo>
                    <a:pt x="48235" y="16"/>
                    <a:pt x="48199" y="1"/>
                    <a:pt x="481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4"/>
          <p:cNvGrpSpPr/>
          <p:nvPr/>
        </p:nvGrpSpPr>
        <p:grpSpPr>
          <a:xfrm>
            <a:off x="8835513" y="938168"/>
            <a:ext cx="1196566" cy="538224"/>
            <a:chOff x="811725" y="381250"/>
            <a:chExt cx="1421775" cy="639525"/>
          </a:xfrm>
        </p:grpSpPr>
        <p:sp>
          <p:nvSpPr>
            <p:cNvPr id="77" name="Google Shape;77;p4"/>
            <p:cNvSpPr/>
            <p:nvPr/>
          </p:nvSpPr>
          <p:spPr>
            <a:xfrm>
              <a:off x="811725" y="381250"/>
              <a:ext cx="1407125" cy="532225"/>
            </a:xfrm>
            <a:custGeom>
              <a:rect b="b" l="l" r="r" t="t"/>
              <a:pathLst>
                <a:path extrusionOk="0" h="21289" w="56285">
                  <a:moveTo>
                    <a:pt x="5922" y="11248"/>
                  </a:moveTo>
                  <a:cubicBezTo>
                    <a:pt x="6089" y="11436"/>
                    <a:pt x="6298" y="11583"/>
                    <a:pt x="6487" y="11771"/>
                  </a:cubicBezTo>
                  <a:lnTo>
                    <a:pt x="5859" y="11373"/>
                  </a:lnTo>
                  <a:cubicBezTo>
                    <a:pt x="5859" y="11332"/>
                    <a:pt x="5880" y="11311"/>
                    <a:pt x="5922" y="11248"/>
                  </a:cubicBezTo>
                  <a:close/>
                  <a:moveTo>
                    <a:pt x="43333" y="11750"/>
                  </a:moveTo>
                  <a:cubicBezTo>
                    <a:pt x="43291" y="11876"/>
                    <a:pt x="43229" y="11980"/>
                    <a:pt x="43187" y="12106"/>
                  </a:cubicBezTo>
                  <a:cubicBezTo>
                    <a:pt x="43103" y="12294"/>
                    <a:pt x="42998" y="12503"/>
                    <a:pt x="42915" y="12712"/>
                  </a:cubicBezTo>
                  <a:cubicBezTo>
                    <a:pt x="42894" y="12671"/>
                    <a:pt x="42873" y="12629"/>
                    <a:pt x="42810" y="12587"/>
                  </a:cubicBezTo>
                  <a:cubicBezTo>
                    <a:pt x="42998" y="12294"/>
                    <a:pt x="43166" y="12043"/>
                    <a:pt x="43333" y="11750"/>
                  </a:cubicBezTo>
                  <a:close/>
                  <a:moveTo>
                    <a:pt x="29440" y="15851"/>
                  </a:moveTo>
                  <a:lnTo>
                    <a:pt x="29440" y="15851"/>
                  </a:lnTo>
                  <a:cubicBezTo>
                    <a:pt x="29524" y="15861"/>
                    <a:pt x="29602" y="15867"/>
                    <a:pt x="29681" y="15867"/>
                  </a:cubicBezTo>
                  <a:cubicBezTo>
                    <a:pt x="29759" y="15867"/>
                    <a:pt x="29837" y="15861"/>
                    <a:pt x="29921" y="15851"/>
                  </a:cubicBezTo>
                  <a:lnTo>
                    <a:pt x="29921" y="15851"/>
                  </a:lnTo>
                  <a:cubicBezTo>
                    <a:pt x="29858" y="15956"/>
                    <a:pt x="29817" y="16060"/>
                    <a:pt x="29733" y="16165"/>
                  </a:cubicBezTo>
                  <a:cubicBezTo>
                    <a:pt x="29649" y="16060"/>
                    <a:pt x="29586" y="15977"/>
                    <a:pt x="29482" y="15914"/>
                  </a:cubicBezTo>
                  <a:cubicBezTo>
                    <a:pt x="29482" y="15872"/>
                    <a:pt x="29440" y="15872"/>
                    <a:pt x="29440" y="15851"/>
                  </a:cubicBezTo>
                  <a:close/>
                  <a:moveTo>
                    <a:pt x="4457" y="15537"/>
                  </a:moveTo>
                  <a:cubicBezTo>
                    <a:pt x="4290" y="15889"/>
                    <a:pt x="4140" y="16241"/>
                    <a:pt x="4006" y="16578"/>
                  </a:cubicBezTo>
                  <a:lnTo>
                    <a:pt x="4006" y="16578"/>
                  </a:lnTo>
                  <a:lnTo>
                    <a:pt x="4415" y="15537"/>
                  </a:lnTo>
                  <a:close/>
                  <a:moveTo>
                    <a:pt x="13789" y="18383"/>
                  </a:moveTo>
                  <a:cubicBezTo>
                    <a:pt x="13915" y="18467"/>
                    <a:pt x="14040" y="18550"/>
                    <a:pt x="14207" y="18592"/>
                  </a:cubicBezTo>
                  <a:cubicBezTo>
                    <a:pt x="14228" y="18634"/>
                    <a:pt x="14249" y="18634"/>
                    <a:pt x="14312" y="18655"/>
                  </a:cubicBezTo>
                  <a:cubicBezTo>
                    <a:pt x="14333" y="18655"/>
                    <a:pt x="14354" y="18676"/>
                    <a:pt x="14396" y="18676"/>
                  </a:cubicBezTo>
                  <a:cubicBezTo>
                    <a:pt x="14354" y="18738"/>
                    <a:pt x="14333" y="18759"/>
                    <a:pt x="14312" y="18801"/>
                  </a:cubicBezTo>
                  <a:cubicBezTo>
                    <a:pt x="14145" y="18676"/>
                    <a:pt x="13977" y="18508"/>
                    <a:pt x="13789" y="18383"/>
                  </a:cubicBezTo>
                  <a:close/>
                  <a:moveTo>
                    <a:pt x="3348" y="18132"/>
                  </a:moveTo>
                  <a:cubicBezTo>
                    <a:pt x="3249" y="18367"/>
                    <a:pt x="3149" y="18602"/>
                    <a:pt x="3055" y="18843"/>
                  </a:cubicBezTo>
                  <a:lnTo>
                    <a:pt x="3055" y="18780"/>
                  </a:lnTo>
                  <a:cubicBezTo>
                    <a:pt x="3160" y="18571"/>
                    <a:pt x="3244" y="18341"/>
                    <a:pt x="3348" y="18132"/>
                  </a:cubicBezTo>
                  <a:close/>
                  <a:moveTo>
                    <a:pt x="47788" y="0"/>
                  </a:moveTo>
                  <a:cubicBezTo>
                    <a:pt x="47296" y="0"/>
                    <a:pt x="46816" y="223"/>
                    <a:pt x="46555" y="723"/>
                  </a:cubicBezTo>
                  <a:cubicBezTo>
                    <a:pt x="44861" y="4071"/>
                    <a:pt x="42998" y="7356"/>
                    <a:pt x="41283" y="10662"/>
                  </a:cubicBezTo>
                  <a:cubicBezTo>
                    <a:pt x="39546" y="8444"/>
                    <a:pt x="37935" y="6163"/>
                    <a:pt x="36407" y="3799"/>
                  </a:cubicBezTo>
                  <a:cubicBezTo>
                    <a:pt x="36092" y="3290"/>
                    <a:pt x="35612" y="3053"/>
                    <a:pt x="35126" y="3053"/>
                  </a:cubicBezTo>
                  <a:cubicBezTo>
                    <a:pt x="34614" y="3053"/>
                    <a:pt x="34094" y="3316"/>
                    <a:pt x="33750" y="3799"/>
                  </a:cubicBezTo>
                  <a:cubicBezTo>
                    <a:pt x="32034" y="6142"/>
                    <a:pt x="30528" y="8716"/>
                    <a:pt x="29273" y="11352"/>
                  </a:cubicBezTo>
                  <a:cubicBezTo>
                    <a:pt x="28373" y="10327"/>
                    <a:pt x="27389" y="9365"/>
                    <a:pt x="26469" y="8507"/>
                  </a:cubicBezTo>
                  <a:cubicBezTo>
                    <a:pt x="25207" y="7284"/>
                    <a:pt x="22960" y="4965"/>
                    <a:pt x="20989" y="4965"/>
                  </a:cubicBezTo>
                  <a:cubicBezTo>
                    <a:pt x="20868" y="4965"/>
                    <a:pt x="20749" y="4974"/>
                    <a:pt x="20631" y="4992"/>
                  </a:cubicBezTo>
                  <a:cubicBezTo>
                    <a:pt x="19543" y="5159"/>
                    <a:pt x="18936" y="6122"/>
                    <a:pt x="18371" y="6979"/>
                  </a:cubicBezTo>
                  <a:cubicBezTo>
                    <a:pt x="17639" y="8067"/>
                    <a:pt x="16948" y="9155"/>
                    <a:pt x="16279" y="10285"/>
                  </a:cubicBezTo>
                  <a:cubicBezTo>
                    <a:pt x="15609" y="11373"/>
                    <a:pt x="14961" y="12503"/>
                    <a:pt x="14333" y="13612"/>
                  </a:cubicBezTo>
                  <a:cubicBezTo>
                    <a:pt x="14103" y="14031"/>
                    <a:pt x="13873" y="14449"/>
                    <a:pt x="13580" y="14826"/>
                  </a:cubicBezTo>
                  <a:cubicBezTo>
                    <a:pt x="12764" y="14073"/>
                    <a:pt x="11927" y="13319"/>
                    <a:pt x="11111" y="12587"/>
                  </a:cubicBezTo>
                  <a:cubicBezTo>
                    <a:pt x="9437" y="11060"/>
                    <a:pt x="7805" y="9511"/>
                    <a:pt x="6131" y="8005"/>
                  </a:cubicBezTo>
                  <a:cubicBezTo>
                    <a:pt x="5864" y="7761"/>
                    <a:pt x="5532" y="7645"/>
                    <a:pt x="5207" y="7645"/>
                  </a:cubicBezTo>
                  <a:cubicBezTo>
                    <a:pt x="4664" y="7645"/>
                    <a:pt x="4138" y="7968"/>
                    <a:pt x="3955" y="8570"/>
                  </a:cubicBezTo>
                  <a:cubicBezTo>
                    <a:pt x="3160" y="11415"/>
                    <a:pt x="2260" y="14177"/>
                    <a:pt x="1109" y="16876"/>
                  </a:cubicBezTo>
                  <a:cubicBezTo>
                    <a:pt x="712" y="17776"/>
                    <a:pt x="0" y="18801"/>
                    <a:pt x="482" y="19827"/>
                  </a:cubicBezTo>
                  <a:cubicBezTo>
                    <a:pt x="809" y="20573"/>
                    <a:pt x="1517" y="20939"/>
                    <a:pt x="2274" y="20939"/>
                  </a:cubicBezTo>
                  <a:cubicBezTo>
                    <a:pt x="2387" y="20939"/>
                    <a:pt x="2502" y="20931"/>
                    <a:pt x="2616" y="20915"/>
                  </a:cubicBezTo>
                  <a:cubicBezTo>
                    <a:pt x="2720" y="20993"/>
                    <a:pt x="2853" y="21035"/>
                    <a:pt x="2987" y="21035"/>
                  </a:cubicBezTo>
                  <a:cubicBezTo>
                    <a:pt x="3175" y="21035"/>
                    <a:pt x="3364" y="20952"/>
                    <a:pt x="3474" y="20768"/>
                  </a:cubicBezTo>
                  <a:cubicBezTo>
                    <a:pt x="4499" y="18969"/>
                    <a:pt x="5608" y="17148"/>
                    <a:pt x="6570" y="15328"/>
                  </a:cubicBezTo>
                  <a:cubicBezTo>
                    <a:pt x="7617" y="16374"/>
                    <a:pt x="8705" y="17337"/>
                    <a:pt x="9897" y="18257"/>
                  </a:cubicBezTo>
                  <a:cubicBezTo>
                    <a:pt x="10964" y="19073"/>
                    <a:pt x="12241" y="20224"/>
                    <a:pt x="13580" y="20663"/>
                  </a:cubicBezTo>
                  <a:cubicBezTo>
                    <a:pt x="13632" y="21017"/>
                    <a:pt x="13955" y="21289"/>
                    <a:pt x="14286" y="21289"/>
                  </a:cubicBezTo>
                  <a:cubicBezTo>
                    <a:pt x="14485" y="21289"/>
                    <a:pt x="14686" y="21191"/>
                    <a:pt x="14835" y="20956"/>
                  </a:cubicBezTo>
                  <a:cubicBezTo>
                    <a:pt x="16656" y="17943"/>
                    <a:pt x="18476" y="14909"/>
                    <a:pt x="20275" y="11876"/>
                  </a:cubicBezTo>
                  <a:cubicBezTo>
                    <a:pt x="21510" y="12943"/>
                    <a:pt x="22682" y="14073"/>
                    <a:pt x="23811" y="15244"/>
                  </a:cubicBezTo>
                  <a:cubicBezTo>
                    <a:pt x="25213" y="16772"/>
                    <a:pt x="26364" y="18592"/>
                    <a:pt x="27829" y="20036"/>
                  </a:cubicBezTo>
                  <a:cubicBezTo>
                    <a:pt x="27679" y="20500"/>
                    <a:pt x="28151" y="20889"/>
                    <a:pt x="28592" y="20889"/>
                  </a:cubicBezTo>
                  <a:cubicBezTo>
                    <a:pt x="28767" y="20889"/>
                    <a:pt x="28938" y="20827"/>
                    <a:pt x="29063" y="20684"/>
                  </a:cubicBezTo>
                  <a:cubicBezTo>
                    <a:pt x="31449" y="18048"/>
                    <a:pt x="33374" y="15014"/>
                    <a:pt x="35319" y="11980"/>
                  </a:cubicBezTo>
                  <a:lnTo>
                    <a:pt x="36533" y="13215"/>
                  </a:lnTo>
                  <a:cubicBezTo>
                    <a:pt x="37621" y="15098"/>
                    <a:pt x="38751" y="16939"/>
                    <a:pt x="40048" y="18655"/>
                  </a:cubicBezTo>
                  <a:cubicBezTo>
                    <a:pt x="40320" y="19031"/>
                    <a:pt x="40718" y="19199"/>
                    <a:pt x="41115" y="19220"/>
                  </a:cubicBezTo>
                  <a:cubicBezTo>
                    <a:pt x="41246" y="19272"/>
                    <a:pt x="41387" y="19300"/>
                    <a:pt x="41527" y="19300"/>
                  </a:cubicBezTo>
                  <a:cubicBezTo>
                    <a:pt x="41832" y="19300"/>
                    <a:pt x="42129" y="19166"/>
                    <a:pt x="42287" y="18864"/>
                  </a:cubicBezTo>
                  <a:cubicBezTo>
                    <a:pt x="44045" y="15684"/>
                    <a:pt x="45614" y="12440"/>
                    <a:pt x="47225" y="9239"/>
                  </a:cubicBezTo>
                  <a:cubicBezTo>
                    <a:pt x="47413" y="8863"/>
                    <a:pt x="47602" y="8465"/>
                    <a:pt x="47790" y="8109"/>
                  </a:cubicBezTo>
                  <a:cubicBezTo>
                    <a:pt x="47811" y="8047"/>
                    <a:pt x="47832" y="8005"/>
                    <a:pt x="47874" y="7984"/>
                  </a:cubicBezTo>
                  <a:cubicBezTo>
                    <a:pt x="47895" y="8005"/>
                    <a:pt x="47915" y="8005"/>
                    <a:pt x="47936" y="8026"/>
                  </a:cubicBezTo>
                  <a:cubicBezTo>
                    <a:pt x="48397" y="8298"/>
                    <a:pt x="48836" y="8570"/>
                    <a:pt x="49275" y="8842"/>
                  </a:cubicBezTo>
                  <a:cubicBezTo>
                    <a:pt x="50824" y="9783"/>
                    <a:pt x="52393" y="10955"/>
                    <a:pt x="54151" y="11478"/>
                  </a:cubicBezTo>
                  <a:cubicBezTo>
                    <a:pt x="54262" y="11510"/>
                    <a:pt x="54372" y="11525"/>
                    <a:pt x="54478" y="11525"/>
                  </a:cubicBezTo>
                  <a:cubicBezTo>
                    <a:pt x="55133" y="11525"/>
                    <a:pt x="55669" y="10960"/>
                    <a:pt x="55741" y="10348"/>
                  </a:cubicBezTo>
                  <a:cubicBezTo>
                    <a:pt x="56201" y="9783"/>
                    <a:pt x="56285" y="8988"/>
                    <a:pt x="55615" y="8381"/>
                  </a:cubicBezTo>
                  <a:lnTo>
                    <a:pt x="54193" y="7042"/>
                  </a:lnTo>
                  <a:cubicBezTo>
                    <a:pt x="52288" y="5117"/>
                    <a:pt x="50636" y="3025"/>
                    <a:pt x="49171" y="723"/>
                  </a:cubicBezTo>
                  <a:cubicBezTo>
                    <a:pt x="48876" y="265"/>
                    <a:pt x="48325" y="0"/>
                    <a:pt x="477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813300" y="398050"/>
              <a:ext cx="1420200" cy="622725"/>
            </a:xfrm>
            <a:custGeom>
              <a:rect b="b" l="l" r="r" t="t"/>
              <a:pathLst>
                <a:path extrusionOk="0" h="24909" w="56808">
                  <a:moveTo>
                    <a:pt x="48459" y="6056"/>
                  </a:moveTo>
                  <a:lnTo>
                    <a:pt x="54464" y="11706"/>
                  </a:lnTo>
                  <a:cubicBezTo>
                    <a:pt x="54501" y="11730"/>
                    <a:pt x="54523" y="11740"/>
                    <a:pt x="54548" y="11740"/>
                  </a:cubicBezTo>
                  <a:cubicBezTo>
                    <a:pt x="54566" y="11740"/>
                    <a:pt x="54585" y="11735"/>
                    <a:pt x="54611" y="11727"/>
                  </a:cubicBezTo>
                  <a:lnTo>
                    <a:pt x="54820" y="11643"/>
                  </a:lnTo>
                  <a:lnTo>
                    <a:pt x="54820" y="11852"/>
                  </a:lnTo>
                  <a:cubicBezTo>
                    <a:pt x="54862" y="13087"/>
                    <a:pt x="54841" y="14300"/>
                    <a:pt x="54736" y="15451"/>
                  </a:cubicBezTo>
                  <a:lnTo>
                    <a:pt x="54715" y="15765"/>
                  </a:lnTo>
                  <a:lnTo>
                    <a:pt x="54464" y="15556"/>
                  </a:lnTo>
                  <a:cubicBezTo>
                    <a:pt x="52958" y="14196"/>
                    <a:pt x="51514" y="12689"/>
                    <a:pt x="50112" y="11266"/>
                  </a:cubicBezTo>
                  <a:lnTo>
                    <a:pt x="49296" y="10429"/>
                  </a:lnTo>
                  <a:lnTo>
                    <a:pt x="49505" y="10325"/>
                  </a:lnTo>
                  <a:cubicBezTo>
                    <a:pt x="49526" y="10325"/>
                    <a:pt x="49526" y="10283"/>
                    <a:pt x="49526" y="10283"/>
                  </a:cubicBezTo>
                  <a:cubicBezTo>
                    <a:pt x="49401" y="9090"/>
                    <a:pt x="49108" y="7877"/>
                    <a:pt x="48689" y="6684"/>
                  </a:cubicBezTo>
                  <a:lnTo>
                    <a:pt x="48459" y="6056"/>
                  </a:lnTo>
                  <a:close/>
                  <a:moveTo>
                    <a:pt x="3082" y="20239"/>
                  </a:moveTo>
                  <a:lnTo>
                    <a:pt x="3076" y="20243"/>
                  </a:lnTo>
                  <a:lnTo>
                    <a:pt x="3097" y="20347"/>
                  </a:lnTo>
                  <a:cubicBezTo>
                    <a:pt x="3098" y="20353"/>
                    <a:pt x="3100" y="20358"/>
                    <a:pt x="3101" y="20364"/>
                  </a:cubicBezTo>
                  <a:lnTo>
                    <a:pt x="3101" y="20364"/>
                  </a:lnTo>
                  <a:cubicBezTo>
                    <a:pt x="3100" y="20351"/>
                    <a:pt x="3098" y="20339"/>
                    <a:pt x="3097" y="20326"/>
                  </a:cubicBezTo>
                  <a:lnTo>
                    <a:pt x="3082" y="20239"/>
                  </a:lnTo>
                  <a:close/>
                  <a:moveTo>
                    <a:pt x="48229" y="323"/>
                  </a:moveTo>
                  <a:lnTo>
                    <a:pt x="48376" y="512"/>
                  </a:lnTo>
                  <a:cubicBezTo>
                    <a:pt x="49715" y="1934"/>
                    <a:pt x="51054" y="3294"/>
                    <a:pt x="52351" y="4550"/>
                  </a:cubicBezTo>
                  <a:cubicBezTo>
                    <a:pt x="53042" y="5240"/>
                    <a:pt x="53774" y="5910"/>
                    <a:pt x="54464" y="6579"/>
                  </a:cubicBezTo>
                  <a:lnTo>
                    <a:pt x="54506" y="6600"/>
                  </a:lnTo>
                  <a:cubicBezTo>
                    <a:pt x="55343" y="7354"/>
                    <a:pt x="55992" y="7939"/>
                    <a:pt x="56410" y="8211"/>
                  </a:cubicBezTo>
                  <a:lnTo>
                    <a:pt x="56536" y="8295"/>
                  </a:lnTo>
                  <a:lnTo>
                    <a:pt x="56431" y="8463"/>
                  </a:lnTo>
                  <a:lnTo>
                    <a:pt x="56410" y="8483"/>
                  </a:lnTo>
                  <a:cubicBezTo>
                    <a:pt x="56389" y="8504"/>
                    <a:pt x="56389" y="8567"/>
                    <a:pt x="56410" y="8588"/>
                  </a:cubicBezTo>
                  <a:lnTo>
                    <a:pt x="56431" y="8672"/>
                  </a:lnTo>
                  <a:lnTo>
                    <a:pt x="56389" y="8735"/>
                  </a:lnTo>
                  <a:cubicBezTo>
                    <a:pt x="56117" y="9153"/>
                    <a:pt x="55866" y="9634"/>
                    <a:pt x="55615" y="10053"/>
                  </a:cubicBezTo>
                  <a:cubicBezTo>
                    <a:pt x="55385" y="10471"/>
                    <a:pt x="55155" y="10911"/>
                    <a:pt x="54883" y="11329"/>
                  </a:cubicBezTo>
                  <a:lnTo>
                    <a:pt x="54778" y="11496"/>
                  </a:lnTo>
                  <a:lnTo>
                    <a:pt x="54757" y="11455"/>
                  </a:lnTo>
                  <a:lnTo>
                    <a:pt x="48689" y="5763"/>
                  </a:lnTo>
                  <a:cubicBezTo>
                    <a:pt x="48668" y="5742"/>
                    <a:pt x="48585" y="5701"/>
                    <a:pt x="48543" y="5701"/>
                  </a:cubicBezTo>
                  <a:cubicBezTo>
                    <a:pt x="48480" y="5701"/>
                    <a:pt x="48459" y="5742"/>
                    <a:pt x="48459" y="5763"/>
                  </a:cubicBezTo>
                  <a:lnTo>
                    <a:pt x="42015" y="18213"/>
                  </a:lnTo>
                  <a:lnTo>
                    <a:pt x="41868" y="18025"/>
                  </a:lnTo>
                  <a:cubicBezTo>
                    <a:pt x="39441" y="15367"/>
                    <a:pt x="37202" y="12522"/>
                    <a:pt x="35256" y="9530"/>
                  </a:cubicBezTo>
                  <a:cubicBezTo>
                    <a:pt x="35215" y="9488"/>
                    <a:pt x="35152" y="9446"/>
                    <a:pt x="35110" y="9446"/>
                  </a:cubicBezTo>
                  <a:cubicBezTo>
                    <a:pt x="35089" y="9446"/>
                    <a:pt x="35026" y="9446"/>
                    <a:pt x="34984" y="9530"/>
                  </a:cubicBezTo>
                  <a:cubicBezTo>
                    <a:pt x="32934" y="12940"/>
                    <a:pt x="31009" y="16455"/>
                    <a:pt x="29272" y="20012"/>
                  </a:cubicBezTo>
                  <a:lnTo>
                    <a:pt x="29189" y="20222"/>
                  </a:lnTo>
                  <a:lnTo>
                    <a:pt x="29021" y="20075"/>
                  </a:lnTo>
                  <a:cubicBezTo>
                    <a:pt x="26510" y="17502"/>
                    <a:pt x="24230" y="14677"/>
                    <a:pt x="22075" y="11957"/>
                  </a:cubicBezTo>
                  <a:lnTo>
                    <a:pt x="22033" y="11936"/>
                  </a:lnTo>
                  <a:cubicBezTo>
                    <a:pt x="21614" y="11413"/>
                    <a:pt x="21175" y="10890"/>
                    <a:pt x="20756" y="10346"/>
                  </a:cubicBezTo>
                  <a:cubicBezTo>
                    <a:pt x="20756" y="10304"/>
                    <a:pt x="20735" y="10304"/>
                    <a:pt x="20735" y="10304"/>
                  </a:cubicBezTo>
                  <a:cubicBezTo>
                    <a:pt x="20715" y="10304"/>
                    <a:pt x="20673" y="10346"/>
                    <a:pt x="20652" y="10367"/>
                  </a:cubicBezTo>
                  <a:lnTo>
                    <a:pt x="20631" y="10388"/>
                  </a:lnTo>
                  <a:lnTo>
                    <a:pt x="20610" y="10408"/>
                  </a:lnTo>
                  <a:cubicBezTo>
                    <a:pt x="20568" y="10408"/>
                    <a:pt x="20568" y="10450"/>
                    <a:pt x="20547" y="10471"/>
                  </a:cubicBezTo>
                  <a:cubicBezTo>
                    <a:pt x="18957" y="13652"/>
                    <a:pt x="17116" y="16665"/>
                    <a:pt x="15170" y="19447"/>
                  </a:cubicBezTo>
                  <a:cubicBezTo>
                    <a:pt x="15128" y="19489"/>
                    <a:pt x="15086" y="19552"/>
                    <a:pt x="15065" y="19594"/>
                  </a:cubicBezTo>
                  <a:cubicBezTo>
                    <a:pt x="14793" y="19991"/>
                    <a:pt x="14458" y="20494"/>
                    <a:pt x="13935" y="20494"/>
                  </a:cubicBezTo>
                  <a:lnTo>
                    <a:pt x="13852" y="20494"/>
                  </a:lnTo>
                  <a:cubicBezTo>
                    <a:pt x="13621" y="20452"/>
                    <a:pt x="13349" y="20159"/>
                    <a:pt x="13015" y="19761"/>
                  </a:cubicBezTo>
                  <a:lnTo>
                    <a:pt x="12994" y="19719"/>
                  </a:lnTo>
                  <a:cubicBezTo>
                    <a:pt x="12910" y="19657"/>
                    <a:pt x="12868" y="19573"/>
                    <a:pt x="12805" y="19510"/>
                  </a:cubicBezTo>
                  <a:lnTo>
                    <a:pt x="9834" y="16560"/>
                  </a:lnTo>
                  <a:cubicBezTo>
                    <a:pt x="8788" y="15535"/>
                    <a:pt x="7763" y="14489"/>
                    <a:pt x="6717" y="13484"/>
                  </a:cubicBezTo>
                  <a:cubicBezTo>
                    <a:pt x="6696" y="13442"/>
                    <a:pt x="6633" y="13421"/>
                    <a:pt x="6612" y="13421"/>
                  </a:cubicBezTo>
                  <a:cubicBezTo>
                    <a:pt x="6549" y="13421"/>
                    <a:pt x="6507" y="13484"/>
                    <a:pt x="6486" y="13547"/>
                  </a:cubicBezTo>
                  <a:cubicBezTo>
                    <a:pt x="5712" y="15409"/>
                    <a:pt x="4729" y="17292"/>
                    <a:pt x="3285" y="19678"/>
                  </a:cubicBezTo>
                  <a:lnTo>
                    <a:pt x="3097" y="19991"/>
                  </a:lnTo>
                  <a:lnTo>
                    <a:pt x="3055" y="19866"/>
                  </a:lnTo>
                  <a:lnTo>
                    <a:pt x="2825" y="19761"/>
                  </a:lnTo>
                  <a:cubicBezTo>
                    <a:pt x="2637" y="19678"/>
                    <a:pt x="2448" y="19594"/>
                    <a:pt x="2302" y="19510"/>
                  </a:cubicBezTo>
                  <a:cubicBezTo>
                    <a:pt x="2134" y="19468"/>
                    <a:pt x="1946" y="19385"/>
                    <a:pt x="1800" y="19301"/>
                  </a:cubicBezTo>
                  <a:cubicBezTo>
                    <a:pt x="1486" y="19155"/>
                    <a:pt x="1172" y="18987"/>
                    <a:pt x="879" y="18841"/>
                  </a:cubicBezTo>
                  <a:lnTo>
                    <a:pt x="837" y="18820"/>
                  </a:lnTo>
                  <a:cubicBezTo>
                    <a:pt x="670" y="18736"/>
                    <a:pt x="544" y="18652"/>
                    <a:pt x="377" y="18569"/>
                  </a:cubicBezTo>
                  <a:lnTo>
                    <a:pt x="230" y="18506"/>
                  </a:lnTo>
                  <a:lnTo>
                    <a:pt x="314" y="18338"/>
                  </a:lnTo>
                  <a:cubicBezTo>
                    <a:pt x="2323" y="14635"/>
                    <a:pt x="3913" y="10597"/>
                    <a:pt x="5231" y="7144"/>
                  </a:cubicBezTo>
                  <a:lnTo>
                    <a:pt x="5294" y="6914"/>
                  </a:lnTo>
                  <a:lnTo>
                    <a:pt x="5482" y="7103"/>
                  </a:lnTo>
                  <a:cubicBezTo>
                    <a:pt x="8307" y="9885"/>
                    <a:pt x="10985" y="12856"/>
                    <a:pt x="13433" y="15890"/>
                  </a:cubicBezTo>
                  <a:cubicBezTo>
                    <a:pt x="13433" y="15911"/>
                    <a:pt x="13496" y="15911"/>
                    <a:pt x="13538" y="15911"/>
                  </a:cubicBezTo>
                  <a:cubicBezTo>
                    <a:pt x="13600" y="15911"/>
                    <a:pt x="13621" y="15890"/>
                    <a:pt x="13621" y="15890"/>
                  </a:cubicBezTo>
                  <a:cubicBezTo>
                    <a:pt x="16321" y="12459"/>
                    <a:pt x="18852" y="8881"/>
                    <a:pt x="21133" y="5178"/>
                  </a:cubicBezTo>
                  <a:lnTo>
                    <a:pt x="21238" y="5031"/>
                  </a:lnTo>
                  <a:lnTo>
                    <a:pt x="21384" y="5157"/>
                  </a:lnTo>
                  <a:cubicBezTo>
                    <a:pt x="24104" y="7584"/>
                    <a:pt x="26489" y="10388"/>
                    <a:pt x="28456" y="13421"/>
                  </a:cubicBezTo>
                  <a:lnTo>
                    <a:pt x="28477" y="13484"/>
                  </a:lnTo>
                  <a:lnTo>
                    <a:pt x="28477" y="13526"/>
                  </a:lnTo>
                  <a:cubicBezTo>
                    <a:pt x="28477" y="13547"/>
                    <a:pt x="28498" y="13610"/>
                    <a:pt x="28561" y="13631"/>
                  </a:cubicBezTo>
                  <a:cubicBezTo>
                    <a:pt x="28575" y="13638"/>
                    <a:pt x="28584" y="13640"/>
                    <a:pt x="28591" y="13640"/>
                  </a:cubicBezTo>
                  <a:cubicBezTo>
                    <a:pt x="28605" y="13640"/>
                    <a:pt x="28610" y="13631"/>
                    <a:pt x="28624" y="13631"/>
                  </a:cubicBezTo>
                  <a:lnTo>
                    <a:pt x="28707" y="13547"/>
                  </a:lnTo>
                  <a:cubicBezTo>
                    <a:pt x="28770" y="13526"/>
                    <a:pt x="28791" y="13505"/>
                    <a:pt x="28791" y="13442"/>
                  </a:cubicBezTo>
                  <a:lnTo>
                    <a:pt x="28791" y="13401"/>
                  </a:lnTo>
                  <a:lnTo>
                    <a:pt x="28812" y="13380"/>
                  </a:lnTo>
                  <a:cubicBezTo>
                    <a:pt x="29712" y="12229"/>
                    <a:pt x="30402" y="10890"/>
                    <a:pt x="31093" y="9613"/>
                  </a:cubicBezTo>
                  <a:lnTo>
                    <a:pt x="31637" y="8588"/>
                  </a:lnTo>
                  <a:cubicBezTo>
                    <a:pt x="32641" y="6726"/>
                    <a:pt x="33645" y="4864"/>
                    <a:pt x="34650" y="3022"/>
                  </a:cubicBezTo>
                  <a:lnTo>
                    <a:pt x="34754" y="2813"/>
                  </a:lnTo>
                  <a:lnTo>
                    <a:pt x="34901" y="2981"/>
                  </a:lnTo>
                  <a:cubicBezTo>
                    <a:pt x="35612" y="3859"/>
                    <a:pt x="36303" y="4717"/>
                    <a:pt x="36951" y="5575"/>
                  </a:cubicBezTo>
                  <a:cubicBezTo>
                    <a:pt x="38604" y="7667"/>
                    <a:pt x="40299" y="9823"/>
                    <a:pt x="42078" y="11810"/>
                  </a:cubicBezTo>
                  <a:lnTo>
                    <a:pt x="42119" y="11831"/>
                  </a:lnTo>
                  <a:lnTo>
                    <a:pt x="42161" y="11873"/>
                  </a:lnTo>
                  <a:cubicBezTo>
                    <a:pt x="42161" y="11936"/>
                    <a:pt x="42203" y="11957"/>
                    <a:pt x="42224" y="11957"/>
                  </a:cubicBezTo>
                  <a:cubicBezTo>
                    <a:pt x="42224" y="11957"/>
                    <a:pt x="42266" y="11957"/>
                    <a:pt x="42287" y="11936"/>
                  </a:cubicBezTo>
                  <a:cubicBezTo>
                    <a:pt x="43856" y="9027"/>
                    <a:pt x="45363" y="6014"/>
                    <a:pt x="46806" y="3127"/>
                  </a:cubicBezTo>
                  <a:cubicBezTo>
                    <a:pt x="47246" y="2248"/>
                    <a:pt x="47664" y="1390"/>
                    <a:pt x="48124" y="532"/>
                  </a:cubicBezTo>
                  <a:lnTo>
                    <a:pt x="48229" y="323"/>
                  </a:lnTo>
                  <a:close/>
                  <a:moveTo>
                    <a:pt x="35215" y="10053"/>
                  </a:moveTo>
                  <a:lnTo>
                    <a:pt x="35780" y="10869"/>
                  </a:lnTo>
                  <a:cubicBezTo>
                    <a:pt x="37663" y="13589"/>
                    <a:pt x="39755" y="16204"/>
                    <a:pt x="41952" y="18610"/>
                  </a:cubicBezTo>
                  <a:cubicBezTo>
                    <a:pt x="41973" y="18631"/>
                    <a:pt x="41994" y="18631"/>
                    <a:pt x="42015" y="18631"/>
                  </a:cubicBezTo>
                  <a:lnTo>
                    <a:pt x="42161" y="18652"/>
                  </a:lnTo>
                  <a:lnTo>
                    <a:pt x="42182" y="18799"/>
                  </a:lnTo>
                  <a:cubicBezTo>
                    <a:pt x="42287" y="19761"/>
                    <a:pt x="42308" y="20682"/>
                    <a:pt x="42203" y="21623"/>
                  </a:cubicBezTo>
                  <a:lnTo>
                    <a:pt x="42161" y="22042"/>
                  </a:lnTo>
                  <a:lnTo>
                    <a:pt x="41889" y="21686"/>
                  </a:lnTo>
                  <a:cubicBezTo>
                    <a:pt x="41324" y="20912"/>
                    <a:pt x="40697" y="20117"/>
                    <a:pt x="40090" y="19364"/>
                  </a:cubicBezTo>
                  <a:cubicBezTo>
                    <a:pt x="39818" y="19029"/>
                    <a:pt x="39546" y="18715"/>
                    <a:pt x="39274" y="18380"/>
                  </a:cubicBezTo>
                  <a:lnTo>
                    <a:pt x="38500" y="17439"/>
                  </a:lnTo>
                  <a:cubicBezTo>
                    <a:pt x="37579" y="16330"/>
                    <a:pt x="36637" y="15200"/>
                    <a:pt x="36093" y="13903"/>
                  </a:cubicBezTo>
                  <a:cubicBezTo>
                    <a:pt x="36093" y="13903"/>
                    <a:pt x="36093" y="13882"/>
                    <a:pt x="36052" y="13882"/>
                  </a:cubicBezTo>
                  <a:lnTo>
                    <a:pt x="35926" y="13840"/>
                  </a:lnTo>
                  <a:lnTo>
                    <a:pt x="35926" y="13714"/>
                  </a:lnTo>
                  <a:cubicBezTo>
                    <a:pt x="35884" y="12773"/>
                    <a:pt x="35717" y="11852"/>
                    <a:pt x="35487" y="10994"/>
                  </a:cubicBezTo>
                  <a:lnTo>
                    <a:pt x="35215" y="10053"/>
                  </a:lnTo>
                  <a:close/>
                  <a:moveTo>
                    <a:pt x="105" y="19092"/>
                  </a:moveTo>
                  <a:cubicBezTo>
                    <a:pt x="63" y="19406"/>
                    <a:pt x="147" y="19761"/>
                    <a:pt x="230" y="20096"/>
                  </a:cubicBezTo>
                  <a:cubicBezTo>
                    <a:pt x="251" y="20201"/>
                    <a:pt x="272" y="20305"/>
                    <a:pt x="272" y="20389"/>
                  </a:cubicBezTo>
                  <a:cubicBezTo>
                    <a:pt x="314" y="20452"/>
                    <a:pt x="314" y="20535"/>
                    <a:pt x="335" y="20640"/>
                  </a:cubicBezTo>
                  <a:cubicBezTo>
                    <a:pt x="377" y="21038"/>
                    <a:pt x="460" y="21435"/>
                    <a:pt x="670" y="21686"/>
                  </a:cubicBezTo>
                  <a:cubicBezTo>
                    <a:pt x="900" y="21958"/>
                    <a:pt x="1276" y="22105"/>
                    <a:pt x="1632" y="22230"/>
                  </a:cubicBezTo>
                  <a:cubicBezTo>
                    <a:pt x="1737" y="22272"/>
                    <a:pt x="1820" y="22314"/>
                    <a:pt x="1904" y="22335"/>
                  </a:cubicBezTo>
                  <a:cubicBezTo>
                    <a:pt x="2030" y="22398"/>
                    <a:pt x="2134" y="22440"/>
                    <a:pt x="2260" y="22502"/>
                  </a:cubicBezTo>
                  <a:cubicBezTo>
                    <a:pt x="2678" y="22691"/>
                    <a:pt x="3097" y="22858"/>
                    <a:pt x="3557" y="22921"/>
                  </a:cubicBezTo>
                  <a:lnTo>
                    <a:pt x="3662" y="22921"/>
                  </a:lnTo>
                  <a:lnTo>
                    <a:pt x="3620" y="22649"/>
                  </a:lnTo>
                  <a:cubicBezTo>
                    <a:pt x="3516" y="21860"/>
                    <a:pt x="3289" y="21051"/>
                    <a:pt x="3101" y="20364"/>
                  </a:cubicBezTo>
                  <a:lnTo>
                    <a:pt x="3101" y="20364"/>
                  </a:lnTo>
                  <a:cubicBezTo>
                    <a:pt x="3185" y="21045"/>
                    <a:pt x="3310" y="21804"/>
                    <a:pt x="3494" y="22523"/>
                  </a:cubicBezTo>
                  <a:lnTo>
                    <a:pt x="3578" y="22858"/>
                  </a:lnTo>
                  <a:lnTo>
                    <a:pt x="3264" y="22712"/>
                  </a:lnTo>
                  <a:cubicBezTo>
                    <a:pt x="2992" y="22586"/>
                    <a:pt x="2720" y="22502"/>
                    <a:pt x="2448" y="22398"/>
                  </a:cubicBezTo>
                  <a:cubicBezTo>
                    <a:pt x="1883" y="22209"/>
                    <a:pt x="1297" y="22000"/>
                    <a:pt x="879" y="21540"/>
                  </a:cubicBezTo>
                  <a:cubicBezTo>
                    <a:pt x="523" y="21121"/>
                    <a:pt x="440" y="20598"/>
                    <a:pt x="356" y="20096"/>
                  </a:cubicBezTo>
                  <a:cubicBezTo>
                    <a:pt x="314" y="19761"/>
                    <a:pt x="230" y="19385"/>
                    <a:pt x="105" y="19092"/>
                  </a:cubicBezTo>
                  <a:close/>
                  <a:moveTo>
                    <a:pt x="48165" y="1"/>
                  </a:moveTo>
                  <a:cubicBezTo>
                    <a:pt x="48151" y="1"/>
                    <a:pt x="48137" y="3"/>
                    <a:pt x="48124" y="9"/>
                  </a:cubicBezTo>
                  <a:cubicBezTo>
                    <a:pt x="48062" y="9"/>
                    <a:pt x="48041" y="30"/>
                    <a:pt x="48020" y="51"/>
                  </a:cubicBezTo>
                  <a:cubicBezTo>
                    <a:pt x="47539" y="993"/>
                    <a:pt x="47078" y="1913"/>
                    <a:pt x="46597" y="2855"/>
                  </a:cubicBezTo>
                  <a:lnTo>
                    <a:pt x="46555" y="2960"/>
                  </a:lnTo>
                  <a:cubicBezTo>
                    <a:pt x="45132" y="5742"/>
                    <a:pt x="43668" y="8609"/>
                    <a:pt x="42308" y="11455"/>
                  </a:cubicBezTo>
                  <a:lnTo>
                    <a:pt x="42203" y="11706"/>
                  </a:lnTo>
                  <a:lnTo>
                    <a:pt x="42057" y="11496"/>
                  </a:lnTo>
                  <a:cubicBezTo>
                    <a:pt x="40508" y="9404"/>
                    <a:pt x="38813" y="7333"/>
                    <a:pt x="37140" y="5366"/>
                  </a:cubicBezTo>
                  <a:cubicBezTo>
                    <a:pt x="36344" y="4424"/>
                    <a:pt x="35528" y="3462"/>
                    <a:pt x="34754" y="2499"/>
                  </a:cubicBezTo>
                  <a:cubicBezTo>
                    <a:pt x="34733" y="2457"/>
                    <a:pt x="34671" y="2457"/>
                    <a:pt x="34650" y="2457"/>
                  </a:cubicBezTo>
                  <a:cubicBezTo>
                    <a:pt x="34587" y="2457"/>
                    <a:pt x="34545" y="2499"/>
                    <a:pt x="34524" y="2541"/>
                  </a:cubicBezTo>
                  <a:cubicBezTo>
                    <a:pt x="33938" y="3608"/>
                    <a:pt x="33373" y="4738"/>
                    <a:pt x="32808" y="5805"/>
                  </a:cubicBezTo>
                  <a:cubicBezTo>
                    <a:pt x="31553" y="8274"/>
                    <a:pt x="30277" y="10806"/>
                    <a:pt x="28728" y="13108"/>
                  </a:cubicBezTo>
                  <a:lnTo>
                    <a:pt x="28603" y="13317"/>
                  </a:lnTo>
                  <a:lnTo>
                    <a:pt x="28477" y="13108"/>
                  </a:lnTo>
                  <a:cubicBezTo>
                    <a:pt x="26427" y="9990"/>
                    <a:pt x="24020" y="7207"/>
                    <a:pt x="21279" y="4801"/>
                  </a:cubicBezTo>
                  <a:cubicBezTo>
                    <a:pt x="21238" y="4759"/>
                    <a:pt x="21175" y="4738"/>
                    <a:pt x="21154" y="4738"/>
                  </a:cubicBezTo>
                  <a:cubicBezTo>
                    <a:pt x="21133" y="4738"/>
                    <a:pt x="21070" y="4759"/>
                    <a:pt x="21049" y="4822"/>
                  </a:cubicBezTo>
                  <a:cubicBezTo>
                    <a:pt x="18769" y="8504"/>
                    <a:pt x="16279" y="12082"/>
                    <a:pt x="13621" y="15472"/>
                  </a:cubicBezTo>
                  <a:lnTo>
                    <a:pt x="13496" y="15618"/>
                  </a:lnTo>
                  <a:lnTo>
                    <a:pt x="13349" y="15472"/>
                  </a:lnTo>
                  <a:cubicBezTo>
                    <a:pt x="10839" y="12375"/>
                    <a:pt x="8118" y="9425"/>
                    <a:pt x="5294" y="6642"/>
                  </a:cubicBezTo>
                  <a:cubicBezTo>
                    <a:pt x="5252" y="6600"/>
                    <a:pt x="5189" y="6600"/>
                    <a:pt x="5168" y="6600"/>
                  </a:cubicBezTo>
                  <a:cubicBezTo>
                    <a:pt x="5126" y="6600"/>
                    <a:pt x="5064" y="6642"/>
                    <a:pt x="5043" y="6726"/>
                  </a:cubicBezTo>
                  <a:cubicBezTo>
                    <a:pt x="4017" y="9446"/>
                    <a:pt x="2846" y="12145"/>
                    <a:pt x="1695" y="14761"/>
                  </a:cubicBezTo>
                  <a:cubicBezTo>
                    <a:pt x="1172" y="15953"/>
                    <a:pt x="628" y="17209"/>
                    <a:pt x="105" y="18443"/>
                  </a:cubicBezTo>
                  <a:lnTo>
                    <a:pt x="63" y="18506"/>
                  </a:lnTo>
                  <a:lnTo>
                    <a:pt x="21" y="18548"/>
                  </a:lnTo>
                  <a:cubicBezTo>
                    <a:pt x="0" y="18548"/>
                    <a:pt x="0" y="18569"/>
                    <a:pt x="0" y="18610"/>
                  </a:cubicBezTo>
                  <a:cubicBezTo>
                    <a:pt x="0" y="18631"/>
                    <a:pt x="0" y="18652"/>
                    <a:pt x="21" y="18652"/>
                  </a:cubicBezTo>
                  <a:lnTo>
                    <a:pt x="272" y="18841"/>
                  </a:lnTo>
                  <a:cubicBezTo>
                    <a:pt x="691" y="19134"/>
                    <a:pt x="1151" y="19385"/>
                    <a:pt x="1674" y="19657"/>
                  </a:cubicBezTo>
                  <a:cubicBezTo>
                    <a:pt x="1737" y="19678"/>
                    <a:pt x="1820" y="19719"/>
                    <a:pt x="1925" y="19782"/>
                  </a:cubicBezTo>
                  <a:cubicBezTo>
                    <a:pt x="2239" y="19929"/>
                    <a:pt x="2616" y="20117"/>
                    <a:pt x="2950" y="20180"/>
                  </a:cubicBezTo>
                  <a:lnTo>
                    <a:pt x="3076" y="20201"/>
                  </a:lnTo>
                  <a:lnTo>
                    <a:pt x="3082" y="20239"/>
                  </a:lnTo>
                  <a:lnTo>
                    <a:pt x="3082" y="20239"/>
                  </a:lnTo>
                  <a:lnTo>
                    <a:pt x="3181" y="20180"/>
                  </a:lnTo>
                  <a:cubicBezTo>
                    <a:pt x="3201" y="20180"/>
                    <a:pt x="3201" y="20138"/>
                    <a:pt x="3201" y="20117"/>
                  </a:cubicBezTo>
                  <a:lnTo>
                    <a:pt x="3160" y="20033"/>
                  </a:lnTo>
                  <a:lnTo>
                    <a:pt x="3201" y="19971"/>
                  </a:lnTo>
                  <a:cubicBezTo>
                    <a:pt x="4394" y="18401"/>
                    <a:pt x="5398" y="16581"/>
                    <a:pt x="6340" y="14447"/>
                  </a:cubicBezTo>
                  <a:lnTo>
                    <a:pt x="6528" y="14007"/>
                  </a:lnTo>
                  <a:lnTo>
                    <a:pt x="6507" y="13819"/>
                  </a:lnTo>
                  <a:lnTo>
                    <a:pt x="6863" y="14175"/>
                  </a:lnTo>
                  <a:cubicBezTo>
                    <a:pt x="8077" y="15388"/>
                    <a:pt x="9311" y="16581"/>
                    <a:pt x="10504" y="17794"/>
                  </a:cubicBezTo>
                  <a:lnTo>
                    <a:pt x="11613" y="18862"/>
                  </a:lnTo>
                  <a:cubicBezTo>
                    <a:pt x="11822" y="19071"/>
                    <a:pt x="11989" y="19280"/>
                    <a:pt x="12199" y="19552"/>
                  </a:cubicBezTo>
                  <a:cubicBezTo>
                    <a:pt x="12659" y="20075"/>
                    <a:pt x="13119" y="20598"/>
                    <a:pt x="13642" y="20870"/>
                  </a:cubicBezTo>
                  <a:cubicBezTo>
                    <a:pt x="13852" y="20975"/>
                    <a:pt x="13956" y="21017"/>
                    <a:pt x="14082" y="21017"/>
                  </a:cubicBezTo>
                  <a:lnTo>
                    <a:pt x="14249" y="20975"/>
                  </a:lnTo>
                  <a:lnTo>
                    <a:pt x="14270" y="21142"/>
                  </a:lnTo>
                  <a:cubicBezTo>
                    <a:pt x="14375" y="22126"/>
                    <a:pt x="14354" y="23151"/>
                    <a:pt x="14165" y="24176"/>
                  </a:cubicBezTo>
                  <a:lnTo>
                    <a:pt x="14124" y="24532"/>
                  </a:lnTo>
                  <a:lnTo>
                    <a:pt x="13872" y="24260"/>
                  </a:lnTo>
                  <a:cubicBezTo>
                    <a:pt x="11948" y="21875"/>
                    <a:pt x="9583" y="19719"/>
                    <a:pt x="7135" y="17585"/>
                  </a:cubicBezTo>
                  <a:lnTo>
                    <a:pt x="7030" y="17502"/>
                  </a:lnTo>
                  <a:lnTo>
                    <a:pt x="7135" y="17355"/>
                  </a:lnTo>
                  <a:cubicBezTo>
                    <a:pt x="7156" y="17313"/>
                    <a:pt x="7156" y="17292"/>
                    <a:pt x="7135" y="17271"/>
                  </a:cubicBezTo>
                  <a:cubicBezTo>
                    <a:pt x="7135" y="17250"/>
                    <a:pt x="7114" y="17209"/>
                    <a:pt x="7072" y="17209"/>
                  </a:cubicBezTo>
                  <a:lnTo>
                    <a:pt x="7010" y="17188"/>
                  </a:lnTo>
                  <a:lnTo>
                    <a:pt x="7010" y="17104"/>
                  </a:lnTo>
                  <a:cubicBezTo>
                    <a:pt x="6905" y="16330"/>
                    <a:pt x="6800" y="15535"/>
                    <a:pt x="6696" y="14886"/>
                  </a:cubicBezTo>
                  <a:lnTo>
                    <a:pt x="6696" y="14886"/>
                  </a:lnTo>
                  <a:cubicBezTo>
                    <a:pt x="6738" y="15577"/>
                    <a:pt x="6800" y="16351"/>
                    <a:pt x="6905" y="17167"/>
                  </a:cubicBezTo>
                  <a:lnTo>
                    <a:pt x="6926" y="17292"/>
                  </a:lnTo>
                  <a:lnTo>
                    <a:pt x="6821" y="17355"/>
                  </a:lnTo>
                  <a:lnTo>
                    <a:pt x="6800" y="17376"/>
                  </a:lnTo>
                  <a:lnTo>
                    <a:pt x="6905" y="17460"/>
                  </a:lnTo>
                  <a:lnTo>
                    <a:pt x="6821" y="17585"/>
                  </a:lnTo>
                  <a:cubicBezTo>
                    <a:pt x="5775" y="19364"/>
                    <a:pt x="4771" y="21226"/>
                    <a:pt x="3913" y="22795"/>
                  </a:cubicBezTo>
                  <a:lnTo>
                    <a:pt x="3892" y="22816"/>
                  </a:lnTo>
                  <a:lnTo>
                    <a:pt x="3913" y="22837"/>
                  </a:lnTo>
                  <a:cubicBezTo>
                    <a:pt x="3934" y="22837"/>
                    <a:pt x="3934" y="22858"/>
                    <a:pt x="3976" y="22858"/>
                  </a:cubicBezTo>
                  <a:lnTo>
                    <a:pt x="3997" y="22837"/>
                  </a:lnTo>
                  <a:cubicBezTo>
                    <a:pt x="4875" y="21351"/>
                    <a:pt x="5922" y="19594"/>
                    <a:pt x="6926" y="17815"/>
                  </a:cubicBezTo>
                  <a:lnTo>
                    <a:pt x="7030" y="17627"/>
                  </a:lnTo>
                  <a:lnTo>
                    <a:pt x="7177" y="17794"/>
                  </a:lnTo>
                  <a:cubicBezTo>
                    <a:pt x="8223" y="18820"/>
                    <a:pt x="9248" y="19887"/>
                    <a:pt x="10253" y="20912"/>
                  </a:cubicBezTo>
                  <a:cubicBezTo>
                    <a:pt x="11508" y="22209"/>
                    <a:pt x="12784" y="23548"/>
                    <a:pt x="14124" y="24804"/>
                  </a:cubicBezTo>
                  <a:cubicBezTo>
                    <a:pt x="14144" y="24825"/>
                    <a:pt x="14165" y="24825"/>
                    <a:pt x="14165" y="24825"/>
                  </a:cubicBezTo>
                  <a:lnTo>
                    <a:pt x="14228" y="24825"/>
                  </a:lnTo>
                  <a:lnTo>
                    <a:pt x="14291" y="24427"/>
                  </a:lnTo>
                  <a:cubicBezTo>
                    <a:pt x="14542" y="23339"/>
                    <a:pt x="14584" y="22209"/>
                    <a:pt x="14479" y="21038"/>
                  </a:cubicBezTo>
                  <a:lnTo>
                    <a:pt x="14479" y="20954"/>
                  </a:lnTo>
                  <a:lnTo>
                    <a:pt x="14563" y="20912"/>
                  </a:lnTo>
                  <a:cubicBezTo>
                    <a:pt x="14877" y="20661"/>
                    <a:pt x="15128" y="20201"/>
                    <a:pt x="15379" y="19803"/>
                  </a:cubicBezTo>
                  <a:cubicBezTo>
                    <a:pt x="15484" y="19615"/>
                    <a:pt x="15588" y="19468"/>
                    <a:pt x="15693" y="19301"/>
                  </a:cubicBezTo>
                  <a:cubicBezTo>
                    <a:pt x="16279" y="18443"/>
                    <a:pt x="16865" y="17564"/>
                    <a:pt x="17430" y="16686"/>
                  </a:cubicBezTo>
                  <a:cubicBezTo>
                    <a:pt x="18434" y="15116"/>
                    <a:pt x="19375" y="13442"/>
                    <a:pt x="20338" y="11622"/>
                  </a:cubicBezTo>
                  <a:lnTo>
                    <a:pt x="20610" y="11099"/>
                  </a:lnTo>
                  <a:lnTo>
                    <a:pt x="20631" y="11664"/>
                  </a:lnTo>
                  <a:cubicBezTo>
                    <a:pt x="20673" y="12584"/>
                    <a:pt x="20756" y="13505"/>
                    <a:pt x="20840" y="14384"/>
                  </a:cubicBezTo>
                  <a:lnTo>
                    <a:pt x="20840" y="14489"/>
                  </a:lnTo>
                  <a:lnTo>
                    <a:pt x="20756" y="14551"/>
                  </a:lnTo>
                  <a:lnTo>
                    <a:pt x="20735" y="14572"/>
                  </a:lnTo>
                  <a:cubicBezTo>
                    <a:pt x="19919" y="15702"/>
                    <a:pt x="19187" y="16958"/>
                    <a:pt x="18476" y="18150"/>
                  </a:cubicBezTo>
                  <a:lnTo>
                    <a:pt x="18455" y="18192"/>
                  </a:lnTo>
                  <a:cubicBezTo>
                    <a:pt x="18204" y="18631"/>
                    <a:pt x="17911" y="19092"/>
                    <a:pt x="17639" y="19552"/>
                  </a:cubicBezTo>
                  <a:lnTo>
                    <a:pt x="17325" y="20033"/>
                  </a:lnTo>
                  <a:cubicBezTo>
                    <a:pt x="16969" y="20661"/>
                    <a:pt x="16572" y="21289"/>
                    <a:pt x="16174" y="21916"/>
                  </a:cubicBezTo>
                  <a:cubicBezTo>
                    <a:pt x="16153" y="21979"/>
                    <a:pt x="16069" y="22105"/>
                    <a:pt x="16007" y="22293"/>
                  </a:cubicBezTo>
                  <a:lnTo>
                    <a:pt x="16007" y="22314"/>
                  </a:lnTo>
                  <a:cubicBezTo>
                    <a:pt x="15651" y="22963"/>
                    <a:pt x="15023" y="24176"/>
                    <a:pt x="14584" y="24616"/>
                  </a:cubicBezTo>
                  <a:lnTo>
                    <a:pt x="14354" y="24846"/>
                  </a:lnTo>
                  <a:cubicBezTo>
                    <a:pt x="14458" y="24846"/>
                    <a:pt x="14500" y="24783"/>
                    <a:pt x="14668" y="24616"/>
                  </a:cubicBezTo>
                  <a:lnTo>
                    <a:pt x="14709" y="24574"/>
                  </a:lnTo>
                  <a:cubicBezTo>
                    <a:pt x="15274" y="23988"/>
                    <a:pt x="15714" y="23172"/>
                    <a:pt x="16153" y="22398"/>
                  </a:cubicBezTo>
                  <a:cubicBezTo>
                    <a:pt x="16362" y="22021"/>
                    <a:pt x="16551" y="21686"/>
                    <a:pt x="16760" y="21372"/>
                  </a:cubicBezTo>
                  <a:cubicBezTo>
                    <a:pt x="17116" y="20766"/>
                    <a:pt x="17513" y="20180"/>
                    <a:pt x="17911" y="19594"/>
                  </a:cubicBezTo>
                  <a:cubicBezTo>
                    <a:pt x="18852" y="18150"/>
                    <a:pt x="19794" y="16665"/>
                    <a:pt x="20631" y="15158"/>
                  </a:cubicBezTo>
                  <a:lnTo>
                    <a:pt x="20756" y="14907"/>
                  </a:lnTo>
                  <a:lnTo>
                    <a:pt x="20924" y="15158"/>
                  </a:lnTo>
                  <a:cubicBezTo>
                    <a:pt x="20945" y="15179"/>
                    <a:pt x="20966" y="15200"/>
                    <a:pt x="20987" y="15200"/>
                  </a:cubicBezTo>
                  <a:lnTo>
                    <a:pt x="21070" y="15200"/>
                  </a:lnTo>
                  <a:lnTo>
                    <a:pt x="21133" y="15263"/>
                  </a:lnTo>
                  <a:cubicBezTo>
                    <a:pt x="22493" y="16874"/>
                    <a:pt x="23853" y="18443"/>
                    <a:pt x="25129" y="19908"/>
                  </a:cubicBezTo>
                  <a:cubicBezTo>
                    <a:pt x="25569" y="20410"/>
                    <a:pt x="25987" y="20933"/>
                    <a:pt x="26406" y="21456"/>
                  </a:cubicBezTo>
                  <a:cubicBezTo>
                    <a:pt x="27368" y="22628"/>
                    <a:pt x="28393" y="23862"/>
                    <a:pt x="29523" y="24888"/>
                  </a:cubicBezTo>
                  <a:cubicBezTo>
                    <a:pt x="29523" y="24888"/>
                    <a:pt x="29544" y="24908"/>
                    <a:pt x="29565" y="24908"/>
                  </a:cubicBezTo>
                  <a:cubicBezTo>
                    <a:pt x="29607" y="24908"/>
                    <a:pt x="29628" y="24888"/>
                    <a:pt x="29649" y="24888"/>
                  </a:cubicBezTo>
                  <a:lnTo>
                    <a:pt x="29649" y="24846"/>
                  </a:lnTo>
                  <a:lnTo>
                    <a:pt x="29565" y="24741"/>
                  </a:lnTo>
                  <a:cubicBezTo>
                    <a:pt x="28728" y="23569"/>
                    <a:pt x="27724" y="22440"/>
                    <a:pt x="26720" y="21372"/>
                  </a:cubicBezTo>
                  <a:lnTo>
                    <a:pt x="26699" y="21351"/>
                  </a:lnTo>
                  <a:cubicBezTo>
                    <a:pt x="26280" y="20870"/>
                    <a:pt x="25841" y="20410"/>
                    <a:pt x="25422" y="19929"/>
                  </a:cubicBezTo>
                  <a:cubicBezTo>
                    <a:pt x="23979" y="18297"/>
                    <a:pt x="22556" y="16665"/>
                    <a:pt x="21091" y="15095"/>
                  </a:cubicBezTo>
                  <a:lnTo>
                    <a:pt x="21070" y="15053"/>
                  </a:lnTo>
                  <a:lnTo>
                    <a:pt x="21070" y="14991"/>
                  </a:lnTo>
                  <a:cubicBezTo>
                    <a:pt x="20966" y="13861"/>
                    <a:pt x="20840" y="12689"/>
                    <a:pt x="20673" y="11287"/>
                  </a:cubicBezTo>
                  <a:lnTo>
                    <a:pt x="20610" y="10597"/>
                  </a:lnTo>
                  <a:lnTo>
                    <a:pt x="20610" y="10597"/>
                  </a:lnTo>
                  <a:lnTo>
                    <a:pt x="20987" y="11183"/>
                  </a:lnTo>
                  <a:cubicBezTo>
                    <a:pt x="23393" y="14802"/>
                    <a:pt x="26469" y="18087"/>
                    <a:pt x="29126" y="20766"/>
                  </a:cubicBezTo>
                  <a:cubicBezTo>
                    <a:pt x="29141" y="20796"/>
                    <a:pt x="29190" y="20816"/>
                    <a:pt x="29240" y="20816"/>
                  </a:cubicBezTo>
                  <a:cubicBezTo>
                    <a:pt x="29258" y="20816"/>
                    <a:pt x="29276" y="20813"/>
                    <a:pt x="29293" y="20807"/>
                  </a:cubicBezTo>
                  <a:lnTo>
                    <a:pt x="29461" y="20745"/>
                  </a:lnTo>
                  <a:lnTo>
                    <a:pt x="29502" y="20954"/>
                  </a:lnTo>
                  <a:cubicBezTo>
                    <a:pt x="29607" y="22209"/>
                    <a:pt x="29733" y="23444"/>
                    <a:pt x="29879" y="24616"/>
                  </a:cubicBezTo>
                  <a:lnTo>
                    <a:pt x="29942" y="24846"/>
                  </a:lnTo>
                  <a:cubicBezTo>
                    <a:pt x="29942" y="24846"/>
                    <a:pt x="29963" y="24888"/>
                    <a:pt x="29984" y="24888"/>
                  </a:cubicBezTo>
                  <a:lnTo>
                    <a:pt x="30026" y="24888"/>
                  </a:lnTo>
                  <a:lnTo>
                    <a:pt x="29984" y="24490"/>
                  </a:lnTo>
                  <a:cubicBezTo>
                    <a:pt x="29921" y="23151"/>
                    <a:pt x="29816" y="21812"/>
                    <a:pt x="29649" y="20515"/>
                  </a:cubicBezTo>
                  <a:cubicBezTo>
                    <a:pt x="29649" y="20494"/>
                    <a:pt x="29649" y="20494"/>
                    <a:pt x="29628" y="20452"/>
                  </a:cubicBezTo>
                  <a:lnTo>
                    <a:pt x="29565" y="20389"/>
                  </a:lnTo>
                  <a:lnTo>
                    <a:pt x="29628" y="20284"/>
                  </a:lnTo>
                  <a:cubicBezTo>
                    <a:pt x="31281" y="16937"/>
                    <a:pt x="33059" y="13610"/>
                    <a:pt x="34963" y="10408"/>
                  </a:cubicBezTo>
                  <a:lnTo>
                    <a:pt x="35152" y="10116"/>
                  </a:lnTo>
                  <a:lnTo>
                    <a:pt x="35256" y="10471"/>
                  </a:lnTo>
                  <a:cubicBezTo>
                    <a:pt x="35549" y="11601"/>
                    <a:pt x="35780" y="12668"/>
                    <a:pt x="35821" y="13777"/>
                  </a:cubicBezTo>
                  <a:lnTo>
                    <a:pt x="35821" y="13840"/>
                  </a:lnTo>
                  <a:lnTo>
                    <a:pt x="35738" y="13924"/>
                  </a:lnTo>
                  <a:cubicBezTo>
                    <a:pt x="33687" y="16958"/>
                    <a:pt x="31783" y="20640"/>
                    <a:pt x="30277" y="24574"/>
                  </a:cubicBezTo>
                  <a:lnTo>
                    <a:pt x="30151" y="24888"/>
                  </a:lnTo>
                  <a:lnTo>
                    <a:pt x="30235" y="24888"/>
                  </a:lnTo>
                  <a:cubicBezTo>
                    <a:pt x="30590" y="24155"/>
                    <a:pt x="30967" y="23423"/>
                    <a:pt x="31302" y="22691"/>
                  </a:cubicBezTo>
                  <a:cubicBezTo>
                    <a:pt x="31825" y="21582"/>
                    <a:pt x="32369" y="20473"/>
                    <a:pt x="32955" y="19364"/>
                  </a:cubicBezTo>
                  <a:cubicBezTo>
                    <a:pt x="33436" y="18401"/>
                    <a:pt x="34001" y="17460"/>
                    <a:pt x="34524" y="16539"/>
                  </a:cubicBezTo>
                  <a:cubicBezTo>
                    <a:pt x="34963" y="15765"/>
                    <a:pt x="35424" y="14970"/>
                    <a:pt x="35842" y="14196"/>
                  </a:cubicBezTo>
                  <a:lnTo>
                    <a:pt x="35884" y="14133"/>
                  </a:lnTo>
                  <a:lnTo>
                    <a:pt x="36093" y="14091"/>
                  </a:lnTo>
                  <a:lnTo>
                    <a:pt x="36135" y="14217"/>
                  </a:lnTo>
                  <a:cubicBezTo>
                    <a:pt x="36554" y="15388"/>
                    <a:pt x="37370" y="16393"/>
                    <a:pt x="38123" y="17355"/>
                  </a:cubicBezTo>
                  <a:lnTo>
                    <a:pt x="38416" y="17711"/>
                  </a:lnTo>
                  <a:cubicBezTo>
                    <a:pt x="38772" y="18192"/>
                    <a:pt x="39148" y="18652"/>
                    <a:pt x="39483" y="19113"/>
                  </a:cubicBezTo>
                  <a:cubicBezTo>
                    <a:pt x="40320" y="20201"/>
                    <a:pt x="41178" y="21331"/>
                    <a:pt x="42098" y="22356"/>
                  </a:cubicBezTo>
                  <a:cubicBezTo>
                    <a:pt x="42105" y="22363"/>
                    <a:pt x="42117" y="22365"/>
                    <a:pt x="42129" y="22365"/>
                  </a:cubicBezTo>
                  <a:cubicBezTo>
                    <a:pt x="42154" y="22365"/>
                    <a:pt x="42182" y="22356"/>
                    <a:pt x="42182" y="22356"/>
                  </a:cubicBezTo>
                  <a:lnTo>
                    <a:pt x="42203" y="22314"/>
                  </a:lnTo>
                  <a:lnTo>
                    <a:pt x="42203" y="22293"/>
                  </a:lnTo>
                  <a:lnTo>
                    <a:pt x="42224" y="22105"/>
                  </a:lnTo>
                  <a:lnTo>
                    <a:pt x="42266" y="22105"/>
                  </a:lnTo>
                  <a:lnTo>
                    <a:pt x="42329" y="21477"/>
                  </a:lnTo>
                  <a:cubicBezTo>
                    <a:pt x="42433" y="20515"/>
                    <a:pt x="42433" y="19552"/>
                    <a:pt x="42266" y="18610"/>
                  </a:cubicBezTo>
                  <a:lnTo>
                    <a:pt x="42266" y="18548"/>
                  </a:lnTo>
                  <a:lnTo>
                    <a:pt x="48501" y="6600"/>
                  </a:lnTo>
                  <a:lnTo>
                    <a:pt x="48606" y="6998"/>
                  </a:lnTo>
                  <a:cubicBezTo>
                    <a:pt x="48878" y="7939"/>
                    <a:pt x="49108" y="8881"/>
                    <a:pt x="49275" y="9927"/>
                  </a:cubicBezTo>
                  <a:lnTo>
                    <a:pt x="49317" y="10241"/>
                  </a:lnTo>
                  <a:lnTo>
                    <a:pt x="49024" y="10074"/>
                  </a:lnTo>
                  <a:cubicBezTo>
                    <a:pt x="49017" y="10066"/>
                    <a:pt x="49009" y="10061"/>
                    <a:pt x="48999" y="10061"/>
                  </a:cubicBezTo>
                  <a:cubicBezTo>
                    <a:pt x="48982" y="10061"/>
                    <a:pt x="48959" y="10076"/>
                    <a:pt x="48920" y="10116"/>
                  </a:cubicBezTo>
                  <a:cubicBezTo>
                    <a:pt x="48166" y="11308"/>
                    <a:pt x="47497" y="12626"/>
                    <a:pt x="46827" y="13903"/>
                  </a:cubicBezTo>
                  <a:cubicBezTo>
                    <a:pt x="46471" y="14614"/>
                    <a:pt x="46074" y="15367"/>
                    <a:pt x="45676" y="16079"/>
                  </a:cubicBezTo>
                  <a:cubicBezTo>
                    <a:pt x="44630" y="17983"/>
                    <a:pt x="43542" y="19908"/>
                    <a:pt x="42601" y="21540"/>
                  </a:cubicBezTo>
                  <a:lnTo>
                    <a:pt x="42287" y="22084"/>
                  </a:lnTo>
                  <a:lnTo>
                    <a:pt x="42391" y="22105"/>
                  </a:lnTo>
                  <a:cubicBezTo>
                    <a:pt x="42404" y="22118"/>
                    <a:pt x="42417" y="22123"/>
                    <a:pt x="42429" y="22123"/>
                  </a:cubicBezTo>
                  <a:cubicBezTo>
                    <a:pt x="42455" y="22123"/>
                    <a:pt x="42475" y="22098"/>
                    <a:pt x="42475" y="22084"/>
                  </a:cubicBezTo>
                  <a:cubicBezTo>
                    <a:pt x="42789" y="21561"/>
                    <a:pt x="43124" y="21017"/>
                    <a:pt x="43438" y="20494"/>
                  </a:cubicBezTo>
                  <a:cubicBezTo>
                    <a:pt x="45363" y="17292"/>
                    <a:pt x="47350" y="14007"/>
                    <a:pt x="48857" y="10639"/>
                  </a:cubicBezTo>
                  <a:lnTo>
                    <a:pt x="48961" y="10388"/>
                  </a:lnTo>
                  <a:lnTo>
                    <a:pt x="49108" y="10597"/>
                  </a:lnTo>
                  <a:cubicBezTo>
                    <a:pt x="50845" y="12752"/>
                    <a:pt x="52853" y="14635"/>
                    <a:pt x="54611" y="16204"/>
                  </a:cubicBezTo>
                  <a:cubicBezTo>
                    <a:pt x="54632" y="16225"/>
                    <a:pt x="54647" y="16230"/>
                    <a:pt x="54663" y="16230"/>
                  </a:cubicBezTo>
                  <a:cubicBezTo>
                    <a:pt x="54679" y="16230"/>
                    <a:pt x="54694" y="16225"/>
                    <a:pt x="54715" y="16225"/>
                  </a:cubicBezTo>
                  <a:lnTo>
                    <a:pt x="54862" y="16016"/>
                  </a:lnTo>
                  <a:lnTo>
                    <a:pt x="54925" y="15472"/>
                  </a:lnTo>
                  <a:cubicBezTo>
                    <a:pt x="55050" y="14154"/>
                    <a:pt x="55071" y="12961"/>
                    <a:pt x="54987" y="11789"/>
                  </a:cubicBezTo>
                  <a:lnTo>
                    <a:pt x="54987" y="11706"/>
                  </a:lnTo>
                  <a:lnTo>
                    <a:pt x="55029" y="11643"/>
                  </a:lnTo>
                  <a:cubicBezTo>
                    <a:pt x="55552" y="10952"/>
                    <a:pt x="56117" y="10136"/>
                    <a:pt x="56515" y="9258"/>
                  </a:cubicBezTo>
                  <a:lnTo>
                    <a:pt x="56808" y="8609"/>
                  </a:lnTo>
                  <a:lnTo>
                    <a:pt x="56808" y="8588"/>
                  </a:lnTo>
                  <a:cubicBezTo>
                    <a:pt x="56724" y="8274"/>
                    <a:pt x="56452" y="8065"/>
                    <a:pt x="56180" y="7856"/>
                  </a:cubicBezTo>
                  <a:cubicBezTo>
                    <a:pt x="56096" y="7772"/>
                    <a:pt x="55992" y="7688"/>
                    <a:pt x="55908" y="7626"/>
                  </a:cubicBezTo>
                  <a:cubicBezTo>
                    <a:pt x="55029" y="6810"/>
                    <a:pt x="54109" y="5973"/>
                    <a:pt x="53209" y="5115"/>
                  </a:cubicBezTo>
                  <a:cubicBezTo>
                    <a:pt x="51577" y="3545"/>
                    <a:pt x="49945" y="1872"/>
                    <a:pt x="48250" y="30"/>
                  </a:cubicBezTo>
                  <a:cubicBezTo>
                    <a:pt x="48235" y="16"/>
                    <a:pt x="48199" y="1"/>
                    <a:pt x="481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5"/>
          <p:cNvSpPr txBox="1"/>
          <p:nvPr>
            <p:ph idx="12" type="sldNum"/>
          </p:nvPr>
        </p:nvSpPr>
        <p:spPr>
          <a:xfrm>
            <a:off x="436813" y="4608217"/>
            <a:ext cx="548700" cy="393600"/>
          </a:xfrm>
          <a:prstGeom prst="rect">
            <a:avLst/>
          </a:prstGeom>
          <a:noFill/>
          <a:ln>
            <a:noFill/>
          </a:ln>
        </p:spPr>
        <p:txBody>
          <a:bodyPr anchorCtr="0" anchor="t" bIns="91425" lIns="91425" spcFirstLastPara="1" rIns="91425" wrap="square" tIns="91425">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indent="0" lvl="0" marL="0" rtl="0" algn="l">
              <a:spcBef>
                <a:spcPts val="0"/>
              </a:spcBef>
              <a:spcAft>
                <a:spcPts val="0"/>
              </a:spcAft>
              <a:buNone/>
            </a:pPr>
            <a:fld id="{00000000-1234-1234-1234-123412341234}" type="slidenum">
              <a:rPr lang="en"/>
              <a:t>‹#›</a:t>
            </a:fld>
            <a:endParaRPr/>
          </a:p>
        </p:txBody>
      </p:sp>
      <p:sp>
        <p:nvSpPr>
          <p:cNvPr id="81" name="Google Shape;81;p5"/>
          <p:cNvSpPr txBox="1"/>
          <p:nvPr>
            <p:ph type="title"/>
          </p:nvPr>
        </p:nvSpPr>
        <p:spPr>
          <a:xfrm>
            <a:off x="1966350" y="439125"/>
            <a:ext cx="5211300" cy="67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2" name="Google Shape;82;p5"/>
          <p:cNvSpPr txBox="1"/>
          <p:nvPr>
            <p:ph idx="1" type="body"/>
          </p:nvPr>
        </p:nvSpPr>
        <p:spPr>
          <a:xfrm>
            <a:off x="5300425" y="2860730"/>
            <a:ext cx="3018000" cy="8250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Montserrat"/>
              <a:buChar char="●"/>
              <a:defRPr sz="1600">
                <a:solidFill>
                  <a:schemeClr val="dk1"/>
                </a:solidFill>
              </a:defRPr>
            </a:lvl1pPr>
            <a:lvl2pPr indent="-317500" lvl="1" marL="914400" rtl="0">
              <a:lnSpc>
                <a:spcPct val="100000"/>
              </a:lnSpc>
              <a:spcBef>
                <a:spcPts val="0"/>
              </a:spcBef>
              <a:spcAft>
                <a:spcPts val="0"/>
              </a:spcAft>
              <a:buClr>
                <a:schemeClr val="dk1"/>
              </a:buClr>
              <a:buSzPts val="1400"/>
              <a:buFont typeface="Montserrat"/>
              <a:buChar char="○"/>
              <a:defRPr>
                <a:solidFill>
                  <a:schemeClr val="dk1"/>
                </a:solidFill>
              </a:defRPr>
            </a:lvl2pPr>
            <a:lvl3pPr indent="-317500" lvl="2" marL="1371600" rtl="0">
              <a:spcBef>
                <a:spcPts val="0"/>
              </a:spcBef>
              <a:spcAft>
                <a:spcPts val="0"/>
              </a:spcAft>
              <a:buClr>
                <a:schemeClr val="dk1"/>
              </a:buClr>
              <a:buSzPts val="1400"/>
              <a:buFont typeface="Montserrat"/>
              <a:buChar char="■"/>
              <a:defRPr>
                <a:solidFill>
                  <a:schemeClr val="dk1"/>
                </a:solidFill>
              </a:defRPr>
            </a:lvl3pPr>
            <a:lvl4pPr indent="-317500" lvl="3" marL="1828800" rtl="0">
              <a:spcBef>
                <a:spcPts val="0"/>
              </a:spcBef>
              <a:spcAft>
                <a:spcPts val="0"/>
              </a:spcAft>
              <a:buClr>
                <a:schemeClr val="dk1"/>
              </a:buClr>
              <a:buSzPts val="1400"/>
              <a:buFont typeface="Montserrat"/>
              <a:buChar char="●"/>
              <a:defRPr>
                <a:solidFill>
                  <a:schemeClr val="dk1"/>
                </a:solidFill>
              </a:defRPr>
            </a:lvl4pPr>
            <a:lvl5pPr indent="-317500" lvl="4" marL="2286000" rtl="0">
              <a:spcBef>
                <a:spcPts val="0"/>
              </a:spcBef>
              <a:spcAft>
                <a:spcPts val="0"/>
              </a:spcAft>
              <a:buClr>
                <a:schemeClr val="dk1"/>
              </a:buClr>
              <a:buSzPts val="1400"/>
              <a:buFont typeface="Montserrat"/>
              <a:buChar char="○"/>
              <a:defRPr>
                <a:solidFill>
                  <a:schemeClr val="dk1"/>
                </a:solidFill>
              </a:defRPr>
            </a:lvl5pPr>
            <a:lvl6pPr indent="-317500" lvl="5" marL="2743200" rtl="0">
              <a:spcBef>
                <a:spcPts val="0"/>
              </a:spcBef>
              <a:spcAft>
                <a:spcPts val="0"/>
              </a:spcAft>
              <a:buClr>
                <a:schemeClr val="dk1"/>
              </a:buClr>
              <a:buSzPts val="1400"/>
              <a:buFont typeface="Montserrat"/>
              <a:buChar char="■"/>
              <a:defRPr>
                <a:solidFill>
                  <a:schemeClr val="dk1"/>
                </a:solidFill>
              </a:defRPr>
            </a:lvl6pPr>
            <a:lvl7pPr indent="-317500" lvl="6" marL="3200400" rtl="0">
              <a:spcBef>
                <a:spcPts val="0"/>
              </a:spcBef>
              <a:spcAft>
                <a:spcPts val="0"/>
              </a:spcAft>
              <a:buClr>
                <a:schemeClr val="dk1"/>
              </a:buClr>
              <a:buSzPts val="1400"/>
              <a:buFont typeface="Montserrat"/>
              <a:buChar char="●"/>
              <a:defRPr>
                <a:solidFill>
                  <a:schemeClr val="dk1"/>
                </a:solidFill>
              </a:defRPr>
            </a:lvl7pPr>
            <a:lvl8pPr indent="-317500" lvl="7" marL="3657600" rtl="0">
              <a:spcBef>
                <a:spcPts val="0"/>
              </a:spcBef>
              <a:spcAft>
                <a:spcPts val="0"/>
              </a:spcAft>
              <a:buClr>
                <a:schemeClr val="dk1"/>
              </a:buClr>
              <a:buSzPts val="1400"/>
              <a:buFont typeface="Montserrat"/>
              <a:buChar char="○"/>
              <a:defRPr>
                <a:solidFill>
                  <a:schemeClr val="dk1"/>
                </a:solidFill>
              </a:defRPr>
            </a:lvl8pPr>
            <a:lvl9pPr indent="-317500" lvl="8" marL="4114800" rtl="0">
              <a:spcBef>
                <a:spcPts val="0"/>
              </a:spcBef>
              <a:spcAft>
                <a:spcPts val="0"/>
              </a:spcAft>
              <a:buClr>
                <a:schemeClr val="dk1"/>
              </a:buClr>
              <a:buSzPts val="1400"/>
              <a:buFont typeface="Montserrat"/>
              <a:buChar char="■"/>
              <a:defRPr>
                <a:solidFill>
                  <a:schemeClr val="dk1"/>
                </a:solidFill>
              </a:defRPr>
            </a:lvl9pPr>
          </a:lstStyle>
          <a:p/>
        </p:txBody>
      </p:sp>
      <p:sp>
        <p:nvSpPr>
          <p:cNvPr id="83" name="Google Shape;83;p5"/>
          <p:cNvSpPr txBox="1"/>
          <p:nvPr>
            <p:ph idx="2" type="body"/>
          </p:nvPr>
        </p:nvSpPr>
        <p:spPr>
          <a:xfrm>
            <a:off x="844775" y="2856525"/>
            <a:ext cx="3018000" cy="8250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Montserrat"/>
              <a:buChar char="●"/>
              <a:defRPr sz="1600">
                <a:solidFill>
                  <a:schemeClr val="dk1"/>
                </a:solidFill>
              </a:defRPr>
            </a:lvl1pPr>
            <a:lvl2pPr indent="-317500" lvl="1" marL="914400" rtl="0">
              <a:lnSpc>
                <a:spcPct val="100000"/>
              </a:lnSpc>
              <a:spcBef>
                <a:spcPts val="0"/>
              </a:spcBef>
              <a:spcAft>
                <a:spcPts val="0"/>
              </a:spcAft>
              <a:buClr>
                <a:schemeClr val="dk1"/>
              </a:buClr>
              <a:buSzPts val="1400"/>
              <a:buFont typeface="Montserrat"/>
              <a:buChar char="○"/>
              <a:defRPr>
                <a:solidFill>
                  <a:schemeClr val="dk1"/>
                </a:solidFill>
              </a:defRPr>
            </a:lvl2pPr>
            <a:lvl3pPr indent="-317500" lvl="2" marL="1371600" rtl="0">
              <a:spcBef>
                <a:spcPts val="0"/>
              </a:spcBef>
              <a:spcAft>
                <a:spcPts val="0"/>
              </a:spcAft>
              <a:buClr>
                <a:schemeClr val="dk1"/>
              </a:buClr>
              <a:buSzPts val="1400"/>
              <a:buFont typeface="Montserrat"/>
              <a:buChar char="■"/>
              <a:defRPr>
                <a:solidFill>
                  <a:schemeClr val="dk1"/>
                </a:solidFill>
              </a:defRPr>
            </a:lvl3pPr>
            <a:lvl4pPr indent="-317500" lvl="3" marL="1828800" rtl="0">
              <a:spcBef>
                <a:spcPts val="0"/>
              </a:spcBef>
              <a:spcAft>
                <a:spcPts val="0"/>
              </a:spcAft>
              <a:buClr>
                <a:schemeClr val="dk1"/>
              </a:buClr>
              <a:buSzPts val="1400"/>
              <a:buFont typeface="Montserrat"/>
              <a:buChar char="●"/>
              <a:defRPr>
                <a:solidFill>
                  <a:schemeClr val="dk1"/>
                </a:solidFill>
              </a:defRPr>
            </a:lvl4pPr>
            <a:lvl5pPr indent="-317500" lvl="4" marL="2286000" rtl="0">
              <a:spcBef>
                <a:spcPts val="0"/>
              </a:spcBef>
              <a:spcAft>
                <a:spcPts val="0"/>
              </a:spcAft>
              <a:buClr>
                <a:schemeClr val="dk1"/>
              </a:buClr>
              <a:buSzPts val="1400"/>
              <a:buFont typeface="Montserrat"/>
              <a:buChar char="○"/>
              <a:defRPr>
                <a:solidFill>
                  <a:schemeClr val="dk1"/>
                </a:solidFill>
              </a:defRPr>
            </a:lvl5pPr>
            <a:lvl6pPr indent="-317500" lvl="5" marL="2743200" rtl="0">
              <a:spcBef>
                <a:spcPts val="0"/>
              </a:spcBef>
              <a:spcAft>
                <a:spcPts val="0"/>
              </a:spcAft>
              <a:buClr>
                <a:schemeClr val="dk1"/>
              </a:buClr>
              <a:buSzPts val="1400"/>
              <a:buFont typeface="Montserrat"/>
              <a:buChar char="■"/>
              <a:defRPr>
                <a:solidFill>
                  <a:schemeClr val="dk1"/>
                </a:solidFill>
              </a:defRPr>
            </a:lvl6pPr>
            <a:lvl7pPr indent="-317500" lvl="6" marL="3200400" rtl="0">
              <a:spcBef>
                <a:spcPts val="0"/>
              </a:spcBef>
              <a:spcAft>
                <a:spcPts val="0"/>
              </a:spcAft>
              <a:buClr>
                <a:schemeClr val="dk1"/>
              </a:buClr>
              <a:buSzPts val="1400"/>
              <a:buFont typeface="Montserrat"/>
              <a:buChar char="●"/>
              <a:defRPr>
                <a:solidFill>
                  <a:schemeClr val="dk1"/>
                </a:solidFill>
              </a:defRPr>
            </a:lvl7pPr>
            <a:lvl8pPr indent="-317500" lvl="7" marL="3657600" rtl="0">
              <a:spcBef>
                <a:spcPts val="0"/>
              </a:spcBef>
              <a:spcAft>
                <a:spcPts val="0"/>
              </a:spcAft>
              <a:buClr>
                <a:schemeClr val="dk1"/>
              </a:buClr>
              <a:buSzPts val="1400"/>
              <a:buFont typeface="Montserrat"/>
              <a:buChar char="○"/>
              <a:defRPr>
                <a:solidFill>
                  <a:schemeClr val="dk1"/>
                </a:solidFill>
              </a:defRPr>
            </a:lvl8pPr>
            <a:lvl9pPr indent="-317500" lvl="8" marL="4114800" rtl="0">
              <a:spcBef>
                <a:spcPts val="0"/>
              </a:spcBef>
              <a:spcAft>
                <a:spcPts val="0"/>
              </a:spcAft>
              <a:buClr>
                <a:schemeClr val="dk1"/>
              </a:buClr>
              <a:buSzPts val="1400"/>
              <a:buFont typeface="Montserrat"/>
              <a:buChar char="■"/>
              <a:defRPr>
                <a:solidFill>
                  <a:schemeClr val="dk1"/>
                </a:solidFill>
              </a:defRPr>
            </a:lvl9pPr>
          </a:lstStyle>
          <a:p/>
        </p:txBody>
      </p:sp>
      <p:sp>
        <p:nvSpPr>
          <p:cNvPr id="84" name="Google Shape;84;p5"/>
          <p:cNvSpPr txBox="1"/>
          <p:nvPr>
            <p:ph idx="3" type="subTitle"/>
          </p:nvPr>
        </p:nvSpPr>
        <p:spPr>
          <a:xfrm>
            <a:off x="844775" y="2518125"/>
            <a:ext cx="30180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latin typeface="Architects Daughter"/>
                <a:ea typeface="Architects Daughter"/>
                <a:cs typeface="Architects Daughter"/>
                <a:sym typeface="Architects Daughter"/>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85" name="Google Shape;85;p5"/>
          <p:cNvSpPr txBox="1"/>
          <p:nvPr>
            <p:ph idx="4" type="subTitle"/>
          </p:nvPr>
        </p:nvSpPr>
        <p:spPr>
          <a:xfrm>
            <a:off x="5300425" y="2518125"/>
            <a:ext cx="30180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latin typeface="Architects Daughter"/>
                <a:ea typeface="Architects Daughter"/>
                <a:cs typeface="Architects Daughter"/>
                <a:sym typeface="Architects Daughter"/>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86" name="Google Shape;86;p5"/>
          <p:cNvGrpSpPr/>
          <p:nvPr/>
        </p:nvGrpSpPr>
        <p:grpSpPr>
          <a:xfrm rot="-1800044">
            <a:off x="8074286" y="440172"/>
            <a:ext cx="394380" cy="390399"/>
            <a:chOff x="6907281" y="1838619"/>
            <a:chExt cx="394389" cy="390408"/>
          </a:xfrm>
        </p:grpSpPr>
        <p:sp>
          <p:nvSpPr>
            <p:cNvPr id="87" name="Google Shape;87;p5"/>
            <p:cNvSpPr/>
            <p:nvPr/>
          </p:nvSpPr>
          <p:spPr>
            <a:xfrm rot="1441807">
              <a:off x="6953198" y="1885138"/>
              <a:ext cx="241781" cy="276976"/>
            </a:xfrm>
            <a:custGeom>
              <a:rect b="b" l="l" r="r" t="t"/>
              <a:pathLst>
                <a:path extrusionOk="0" h="8822" w="7701">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rot="1441807">
              <a:off x="6959774" y="1885712"/>
              <a:ext cx="294338" cy="296222"/>
            </a:xfrm>
            <a:custGeom>
              <a:rect b="b" l="l" r="r" t="t"/>
              <a:pathLst>
                <a:path extrusionOk="0" h="9435" w="9375">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5"/>
          <p:cNvGrpSpPr/>
          <p:nvPr/>
        </p:nvGrpSpPr>
        <p:grpSpPr>
          <a:xfrm rot="-1221711">
            <a:off x="744926" y="448766"/>
            <a:ext cx="341706" cy="373225"/>
            <a:chOff x="1412400" y="717050"/>
            <a:chExt cx="755375" cy="825050"/>
          </a:xfrm>
        </p:grpSpPr>
        <p:sp>
          <p:nvSpPr>
            <p:cNvPr id="90" name="Google Shape;90;p5"/>
            <p:cNvSpPr/>
            <p:nvPr/>
          </p:nvSpPr>
          <p:spPr>
            <a:xfrm>
              <a:off x="1412400" y="717050"/>
              <a:ext cx="377175" cy="825050"/>
            </a:xfrm>
            <a:custGeom>
              <a:rect b="b" l="l" r="r" t="t"/>
              <a:pathLst>
                <a:path extrusionOk="0" h="33002" w="15087">
                  <a:moveTo>
                    <a:pt x="8705" y="12752"/>
                  </a:moveTo>
                  <a:lnTo>
                    <a:pt x="8705" y="12752"/>
                  </a:lnTo>
                  <a:cubicBezTo>
                    <a:pt x="8161" y="14530"/>
                    <a:pt x="7554" y="16288"/>
                    <a:pt x="6884" y="18024"/>
                  </a:cubicBezTo>
                  <a:cubicBezTo>
                    <a:pt x="6868" y="18057"/>
                    <a:pt x="6852" y="18093"/>
                    <a:pt x="6836" y="18130"/>
                  </a:cubicBezTo>
                  <a:lnTo>
                    <a:pt x="6836" y="18130"/>
                  </a:lnTo>
                  <a:cubicBezTo>
                    <a:pt x="6910" y="17904"/>
                    <a:pt x="6963" y="17695"/>
                    <a:pt x="7031" y="17459"/>
                  </a:cubicBezTo>
                  <a:cubicBezTo>
                    <a:pt x="7554" y="15890"/>
                    <a:pt x="8140" y="14321"/>
                    <a:pt x="8705" y="12752"/>
                  </a:cubicBezTo>
                  <a:close/>
                  <a:moveTo>
                    <a:pt x="11390" y="0"/>
                  </a:moveTo>
                  <a:cubicBezTo>
                    <a:pt x="10938" y="0"/>
                    <a:pt x="10510" y="207"/>
                    <a:pt x="10295" y="700"/>
                  </a:cubicBezTo>
                  <a:cubicBezTo>
                    <a:pt x="7701" y="6579"/>
                    <a:pt x="5566" y="12731"/>
                    <a:pt x="3599" y="18840"/>
                  </a:cubicBezTo>
                  <a:cubicBezTo>
                    <a:pt x="2637" y="21853"/>
                    <a:pt x="1737" y="24887"/>
                    <a:pt x="984" y="27984"/>
                  </a:cubicBezTo>
                  <a:cubicBezTo>
                    <a:pt x="691" y="29156"/>
                    <a:pt x="1" y="30809"/>
                    <a:pt x="377" y="32001"/>
                  </a:cubicBezTo>
                  <a:cubicBezTo>
                    <a:pt x="419" y="32064"/>
                    <a:pt x="440" y="32106"/>
                    <a:pt x="440" y="32169"/>
                  </a:cubicBezTo>
                  <a:cubicBezTo>
                    <a:pt x="440" y="32190"/>
                    <a:pt x="440" y="32231"/>
                    <a:pt x="461" y="32273"/>
                  </a:cubicBezTo>
                  <a:cubicBezTo>
                    <a:pt x="593" y="32735"/>
                    <a:pt x="1011" y="33002"/>
                    <a:pt x="1448" y="33002"/>
                  </a:cubicBezTo>
                  <a:cubicBezTo>
                    <a:pt x="1566" y="33002"/>
                    <a:pt x="1685" y="32983"/>
                    <a:pt x="1800" y="32943"/>
                  </a:cubicBezTo>
                  <a:lnTo>
                    <a:pt x="2030" y="32859"/>
                  </a:lnTo>
                  <a:cubicBezTo>
                    <a:pt x="2093" y="32838"/>
                    <a:pt x="2135" y="32817"/>
                    <a:pt x="2198" y="32754"/>
                  </a:cubicBezTo>
                  <a:cubicBezTo>
                    <a:pt x="3160" y="32127"/>
                    <a:pt x="3599" y="30746"/>
                    <a:pt x="4143" y="29804"/>
                  </a:cubicBezTo>
                  <a:cubicBezTo>
                    <a:pt x="4248" y="29595"/>
                    <a:pt x="4395" y="29407"/>
                    <a:pt x="4499" y="29197"/>
                  </a:cubicBezTo>
                  <a:cubicBezTo>
                    <a:pt x="4625" y="29051"/>
                    <a:pt x="4729" y="28925"/>
                    <a:pt x="4855" y="28758"/>
                  </a:cubicBezTo>
                  <a:cubicBezTo>
                    <a:pt x="5859" y="27607"/>
                    <a:pt x="6843" y="26456"/>
                    <a:pt x="7805" y="25285"/>
                  </a:cubicBezTo>
                  <a:cubicBezTo>
                    <a:pt x="8726" y="24176"/>
                    <a:pt x="9646" y="23046"/>
                    <a:pt x="10609" y="21958"/>
                  </a:cubicBezTo>
                  <a:cubicBezTo>
                    <a:pt x="11509" y="20933"/>
                    <a:pt x="12597" y="19949"/>
                    <a:pt x="13350" y="18819"/>
                  </a:cubicBezTo>
                  <a:cubicBezTo>
                    <a:pt x="13399" y="18827"/>
                    <a:pt x="13447" y="18831"/>
                    <a:pt x="13495" y="18831"/>
                  </a:cubicBezTo>
                  <a:cubicBezTo>
                    <a:pt x="13709" y="18831"/>
                    <a:pt x="13899" y="18746"/>
                    <a:pt x="14019" y="18506"/>
                  </a:cubicBezTo>
                  <a:cubicBezTo>
                    <a:pt x="15087" y="16204"/>
                    <a:pt x="14626" y="12940"/>
                    <a:pt x="14438" y="10429"/>
                  </a:cubicBezTo>
                  <a:cubicBezTo>
                    <a:pt x="14229" y="7562"/>
                    <a:pt x="13789" y="4717"/>
                    <a:pt x="13203" y="1913"/>
                  </a:cubicBezTo>
                  <a:cubicBezTo>
                    <a:pt x="13141" y="1725"/>
                    <a:pt x="13078" y="1557"/>
                    <a:pt x="12973" y="1432"/>
                  </a:cubicBezTo>
                  <a:cubicBezTo>
                    <a:pt x="13013" y="612"/>
                    <a:pt x="12166" y="0"/>
                    <a:pt x="113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440650" y="732425"/>
              <a:ext cx="727125" cy="804550"/>
            </a:xfrm>
            <a:custGeom>
              <a:rect b="b" l="l" r="r" t="t"/>
              <a:pathLst>
                <a:path extrusionOk="0" h="32182" w="29085">
                  <a:moveTo>
                    <a:pt x="12366" y="19531"/>
                  </a:moveTo>
                  <a:lnTo>
                    <a:pt x="12366" y="19579"/>
                  </a:lnTo>
                  <a:lnTo>
                    <a:pt x="12366" y="19579"/>
                  </a:lnTo>
                  <a:lnTo>
                    <a:pt x="12387" y="19564"/>
                  </a:lnTo>
                  <a:lnTo>
                    <a:pt x="12366" y="19531"/>
                  </a:lnTo>
                  <a:close/>
                  <a:moveTo>
                    <a:pt x="11613" y="64"/>
                  </a:moveTo>
                  <a:lnTo>
                    <a:pt x="11843" y="398"/>
                  </a:lnTo>
                  <a:cubicBezTo>
                    <a:pt x="15819" y="6550"/>
                    <a:pt x="20024" y="12681"/>
                    <a:pt x="24104" y="18623"/>
                  </a:cubicBezTo>
                  <a:cubicBezTo>
                    <a:pt x="25527" y="20673"/>
                    <a:pt x="26950" y="22787"/>
                    <a:pt x="28394" y="24900"/>
                  </a:cubicBezTo>
                  <a:lnTo>
                    <a:pt x="28687" y="25318"/>
                  </a:lnTo>
                  <a:lnTo>
                    <a:pt x="28185" y="25235"/>
                  </a:lnTo>
                  <a:cubicBezTo>
                    <a:pt x="22284" y="23749"/>
                    <a:pt x="17095" y="21364"/>
                    <a:pt x="12785" y="19209"/>
                  </a:cubicBezTo>
                  <a:cubicBezTo>
                    <a:pt x="12774" y="19188"/>
                    <a:pt x="12759" y="19177"/>
                    <a:pt x="12743" y="19177"/>
                  </a:cubicBezTo>
                  <a:cubicBezTo>
                    <a:pt x="12727" y="19177"/>
                    <a:pt x="12712" y="19188"/>
                    <a:pt x="12701" y="19209"/>
                  </a:cubicBezTo>
                  <a:lnTo>
                    <a:pt x="12450" y="19271"/>
                  </a:lnTo>
                  <a:lnTo>
                    <a:pt x="12450" y="19020"/>
                  </a:lnTo>
                  <a:cubicBezTo>
                    <a:pt x="12387" y="17995"/>
                    <a:pt x="12345" y="16970"/>
                    <a:pt x="12304" y="15924"/>
                  </a:cubicBezTo>
                  <a:cubicBezTo>
                    <a:pt x="12094" y="10965"/>
                    <a:pt x="11864" y="5839"/>
                    <a:pt x="11362" y="838"/>
                  </a:cubicBezTo>
                  <a:lnTo>
                    <a:pt x="11362" y="775"/>
                  </a:lnTo>
                  <a:lnTo>
                    <a:pt x="11613" y="64"/>
                  </a:lnTo>
                  <a:close/>
                  <a:moveTo>
                    <a:pt x="11571" y="1"/>
                  </a:moveTo>
                  <a:cubicBezTo>
                    <a:pt x="11550" y="1"/>
                    <a:pt x="11550" y="22"/>
                    <a:pt x="11550" y="22"/>
                  </a:cubicBezTo>
                  <a:lnTo>
                    <a:pt x="11508" y="126"/>
                  </a:lnTo>
                  <a:lnTo>
                    <a:pt x="11404" y="126"/>
                  </a:lnTo>
                  <a:cubicBezTo>
                    <a:pt x="11341" y="126"/>
                    <a:pt x="11320" y="147"/>
                    <a:pt x="11299" y="210"/>
                  </a:cubicBezTo>
                  <a:cubicBezTo>
                    <a:pt x="7847" y="10776"/>
                    <a:pt x="4039" y="21448"/>
                    <a:pt x="21" y="31993"/>
                  </a:cubicBezTo>
                  <a:cubicBezTo>
                    <a:pt x="21" y="31993"/>
                    <a:pt x="0" y="32035"/>
                    <a:pt x="42" y="32077"/>
                  </a:cubicBezTo>
                  <a:cubicBezTo>
                    <a:pt x="87" y="32092"/>
                    <a:pt x="121" y="32106"/>
                    <a:pt x="159" y="32106"/>
                  </a:cubicBezTo>
                  <a:cubicBezTo>
                    <a:pt x="175" y="32106"/>
                    <a:pt x="191" y="32104"/>
                    <a:pt x="210" y="32098"/>
                  </a:cubicBezTo>
                  <a:lnTo>
                    <a:pt x="231" y="32077"/>
                  </a:lnTo>
                  <a:lnTo>
                    <a:pt x="482" y="31784"/>
                  </a:lnTo>
                  <a:cubicBezTo>
                    <a:pt x="3097" y="28875"/>
                    <a:pt x="5901" y="26072"/>
                    <a:pt x="8600" y="23393"/>
                  </a:cubicBezTo>
                  <a:cubicBezTo>
                    <a:pt x="9856" y="22117"/>
                    <a:pt x="11111" y="20841"/>
                    <a:pt x="12366" y="19585"/>
                  </a:cubicBezTo>
                  <a:lnTo>
                    <a:pt x="12366" y="19579"/>
                  </a:lnTo>
                  <a:lnTo>
                    <a:pt x="12366" y="19579"/>
                  </a:lnTo>
                  <a:lnTo>
                    <a:pt x="12241" y="19669"/>
                  </a:lnTo>
                  <a:cubicBezTo>
                    <a:pt x="8182" y="23100"/>
                    <a:pt x="4520" y="26992"/>
                    <a:pt x="1172" y="30675"/>
                  </a:cubicBezTo>
                  <a:lnTo>
                    <a:pt x="461" y="31470"/>
                  </a:lnTo>
                  <a:lnTo>
                    <a:pt x="461" y="31470"/>
                  </a:lnTo>
                  <a:lnTo>
                    <a:pt x="837" y="30507"/>
                  </a:lnTo>
                  <a:cubicBezTo>
                    <a:pt x="4415" y="21196"/>
                    <a:pt x="7805" y="11613"/>
                    <a:pt x="10985" y="2051"/>
                  </a:cubicBezTo>
                  <a:lnTo>
                    <a:pt x="11341" y="942"/>
                  </a:lnTo>
                  <a:lnTo>
                    <a:pt x="11362" y="2093"/>
                  </a:lnTo>
                  <a:cubicBezTo>
                    <a:pt x="11446" y="6696"/>
                    <a:pt x="11760" y="11383"/>
                    <a:pt x="12052" y="15903"/>
                  </a:cubicBezTo>
                  <a:cubicBezTo>
                    <a:pt x="12136" y="17054"/>
                    <a:pt x="12199" y="18204"/>
                    <a:pt x="12262" y="19355"/>
                  </a:cubicBezTo>
                  <a:cubicBezTo>
                    <a:pt x="12262" y="19376"/>
                    <a:pt x="12262" y="19376"/>
                    <a:pt x="12283" y="19397"/>
                  </a:cubicBezTo>
                  <a:lnTo>
                    <a:pt x="12366" y="19531"/>
                  </a:lnTo>
                  <a:lnTo>
                    <a:pt x="12366" y="19502"/>
                  </a:lnTo>
                  <a:lnTo>
                    <a:pt x="12366" y="19481"/>
                  </a:lnTo>
                  <a:lnTo>
                    <a:pt x="12450" y="19397"/>
                  </a:lnTo>
                  <a:lnTo>
                    <a:pt x="12555" y="19251"/>
                  </a:lnTo>
                  <a:lnTo>
                    <a:pt x="12701" y="19355"/>
                  </a:lnTo>
                  <a:cubicBezTo>
                    <a:pt x="16698" y="21824"/>
                    <a:pt x="21677" y="23812"/>
                    <a:pt x="27431" y="25277"/>
                  </a:cubicBezTo>
                  <a:lnTo>
                    <a:pt x="28143" y="25444"/>
                  </a:lnTo>
                  <a:lnTo>
                    <a:pt x="27452" y="25653"/>
                  </a:lnTo>
                  <a:cubicBezTo>
                    <a:pt x="23121" y="26909"/>
                    <a:pt x="18790" y="28059"/>
                    <a:pt x="14668" y="29043"/>
                  </a:cubicBezTo>
                  <a:cubicBezTo>
                    <a:pt x="12366" y="29587"/>
                    <a:pt x="10002" y="30089"/>
                    <a:pt x="7742" y="30549"/>
                  </a:cubicBezTo>
                  <a:cubicBezTo>
                    <a:pt x="5441" y="31051"/>
                    <a:pt x="3034" y="31554"/>
                    <a:pt x="691" y="32098"/>
                  </a:cubicBezTo>
                  <a:lnTo>
                    <a:pt x="482" y="32139"/>
                  </a:lnTo>
                  <a:lnTo>
                    <a:pt x="482" y="32181"/>
                  </a:lnTo>
                  <a:cubicBezTo>
                    <a:pt x="5043" y="31575"/>
                    <a:pt x="9584" y="30466"/>
                    <a:pt x="14019" y="29419"/>
                  </a:cubicBezTo>
                  <a:lnTo>
                    <a:pt x="14480" y="29315"/>
                  </a:lnTo>
                  <a:cubicBezTo>
                    <a:pt x="19083" y="28227"/>
                    <a:pt x="23812" y="26971"/>
                    <a:pt x="28561" y="25569"/>
                  </a:cubicBezTo>
                  <a:lnTo>
                    <a:pt x="28603" y="25549"/>
                  </a:lnTo>
                  <a:lnTo>
                    <a:pt x="28917" y="25632"/>
                  </a:lnTo>
                  <a:cubicBezTo>
                    <a:pt x="28934" y="25638"/>
                    <a:pt x="28949" y="25640"/>
                    <a:pt x="28963" y="25640"/>
                  </a:cubicBezTo>
                  <a:cubicBezTo>
                    <a:pt x="29001" y="25640"/>
                    <a:pt x="29027" y="25621"/>
                    <a:pt x="29042" y="25590"/>
                  </a:cubicBezTo>
                  <a:cubicBezTo>
                    <a:pt x="29084" y="25528"/>
                    <a:pt x="29084" y="25507"/>
                    <a:pt x="29042" y="25486"/>
                  </a:cubicBezTo>
                  <a:cubicBezTo>
                    <a:pt x="27431" y="23100"/>
                    <a:pt x="25841" y="20736"/>
                    <a:pt x="24293" y="18455"/>
                  </a:cubicBezTo>
                  <a:cubicBezTo>
                    <a:pt x="20192" y="12367"/>
                    <a:pt x="15944" y="6090"/>
                    <a:pt x="11613" y="22"/>
                  </a:cubicBezTo>
                  <a:cubicBezTo>
                    <a:pt x="11613" y="1"/>
                    <a:pt x="11571" y="1"/>
                    <a:pt x="11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5"/>
          <p:cNvGrpSpPr/>
          <p:nvPr/>
        </p:nvGrpSpPr>
        <p:grpSpPr>
          <a:xfrm rot="-5254156">
            <a:off x="262403" y="4004805"/>
            <a:ext cx="102167" cy="96812"/>
            <a:chOff x="6241566" y="1260622"/>
            <a:chExt cx="107788" cy="93009"/>
          </a:xfrm>
        </p:grpSpPr>
        <p:sp>
          <p:nvSpPr>
            <p:cNvPr id="93" name="Google Shape;93;p5"/>
            <p:cNvSpPr/>
            <p:nvPr/>
          </p:nvSpPr>
          <p:spPr>
            <a:xfrm rot="4444740">
              <a:off x="6308817" y="130135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94" name="Google Shape;94;p5"/>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sp>
        <p:nvSpPr>
          <p:cNvPr id="95" name="Google Shape;95;p5"/>
          <p:cNvSpPr/>
          <p:nvPr/>
        </p:nvSpPr>
        <p:spPr>
          <a:xfrm>
            <a:off x="8399875" y="1731325"/>
            <a:ext cx="85575" cy="155625"/>
          </a:xfrm>
          <a:custGeom>
            <a:rect b="b" l="l" r="r" t="t"/>
            <a:pathLst>
              <a:path extrusionOk="0" h="6225" w="3423">
                <a:moveTo>
                  <a:pt x="0" y="0"/>
                </a:moveTo>
                <a:cubicBezTo>
                  <a:pt x="2277" y="650"/>
                  <a:pt x="3423" y="3857"/>
                  <a:pt x="3423" y="6225"/>
                </a:cubicBezTo>
              </a:path>
            </a:pathLst>
          </a:custGeom>
          <a:noFill/>
          <a:ln cap="flat" cmpd="sng" w="9525">
            <a:solidFill>
              <a:schemeClr val="dk2"/>
            </a:solidFill>
            <a:prstDash val="solid"/>
            <a:round/>
            <a:headEnd len="med" w="med" type="none"/>
            <a:tailEnd len="med" w="med" type="none"/>
          </a:ln>
        </p:spPr>
      </p:sp>
      <p:sp>
        <p:nvSpPr>
          <p:cNvPr id="96" name="Google Shape;96;p5"/>
          <p:cNvSpPr/>
          <p:nvPr/>
        </p:nvSpPr>
        <p:spPr>
          <a:xfrm>
            <a:off x="8432925" y="1830650"/>
            <a:ext cx="19475" cy="42800"/>
          </a:xfrm>
          <a:custGeom>
            <a:rect b="b" l="l" r="r" t="t"/>
            <a:pathLst>
              <a:path extrusionOk="0" h="1712" w="779">
                <a:moveTo>
                  <a:pt x="0" y="0"/>
                </a:moveTo>
                <a:cubicBezTo>
                  <a:pt x="280" y="561"/>
                  <a:pt x="546" y="1130"/>
                  <a:pt x="779" y="1712"/>
                </a:cubicBezTo>
              </a:path>
            </a:pathLst>
          </a:custGeom>
          <a:noFill/>
          <a:ln cap="flat" cmpd="sng" w="9525">
            <a:solidFill>
              <a:schemeClr val="dk2"/>
            </a:solidFill>
            <a:prstDash val="solid"/>
            <a:round/>
            <a:headEnd len="med" w="med" type="none"/>
            <a:tailEnd len="med" w="med" type="none"/>
          </a:ln>
        </p:spPr>
      </p:sp>
      <p:grpSp>
        <p:nvGrpSpPr>
          <p:cNvPr id="97" name="Google Shape;97;p5"/>
          <p:cNvGrpSpPr/>
          <p:nvPr/>
        </p:nvGrpSpPr>
        <p:grpSpPr>
          <a:xfrm>
            <a:off x="-676637" y="1546518"/>
            <a:ext cx="1196566" cy="538224"/>
            <a:chOff x="811725" y="381250"/>
            <a:chExt cx="1421775" cy="639525"/>
          </a:xfrm>
        </p:grpSpPr>
        <p:sp>
          <p:nvSpPr>
            <p:cNvPr id="98" name="Google Shape;98;p5"/>
            <p:cNvSpPr/>
            <p:nvPr/>
          </p:nvSpPr>
          <p:spPr>
            <a:xfrm>
              <a:off x="811725" y="381250"/>
              <a:ext cx="1407125" cy="532225"/>
            </a:xfrm>
            <a:custGeom>
              <a:rect b="b" l="l" r="r" t="t"/>
              <a:pathLst>
                <a:path extrusionOk="0" h="21289" w="56285">
                  <a:moveTo>
                    <a:pt x="5922" y="11248"/>
                  </a:moveTo>
                  <a:cubicBezTo>
                    <a:pt x="6089" y="11436"/>
                    <a:pt x="6298" y="11583"/>
                    <a:pt x="6487" y="11771"/>
                  </a:cubicBezTo>
                  <a:lnTo>
                    <a:pt x="5859" y="11373"/>
                  </a:lnTo>
                  <a:cubicBezTo>
                    <a:pt x="5859" y="11332"/>
                    <a:pt x="5880" y="11311"/>
                    <a:pt x="5922" y="11248"/>
                  </a:cubicBezTo>
                  <a:close/>
                  <a:moveTo>
                    <a:pt x="43333" y="11750"/>
                  </a:moveTo>
                  <a:cubicBezTo>
                    <a:pt x="43291" y="11876"/>
                    <a:pt x="43229" y="11980"/>
                    <a:pt x="43187" y="12106"/>
                  </a:cubicBezTo>
                  <a:cubicBezTo>
                    <a:pt x="43103" y="12294"/>
                    <a:pt x="42998" y="12503"/>
                    <a:pt x="42915" y="12712"/>
                  </a:cubicBezTo>
                  <a:cubicBezTo>
                    <a:pt x="42894" y="12671"/>
                    <a:pt x="42873" y="12629"/>
                    <a:pt x="42810" y="12587"/>
                  </a:cubicBezTo>
                  <a:cubicBezTo>
                    <a:pt x="42998" y="12294"/>
                    <a:pt x="43166" y="12043"/>
                    <a:pt x="43333" y="11750"/>
                  </a:cubicBezTo>
                  <a:close/>
                  <a:moveTo>
                    <a:pt x="29440" y="15851"/>
                  </a:moveTo>
                  <a:lnTo>
                    <a:pt x="29440" y="15851"/>
                  </a:lnTo>
                  <a:cubicBezTo>
                    <a:pt x="29524" y="15861"/>
                    <a:pt x="29602" y="15867"/>
                    <a:pt x="29681" y="15867"/>
                  </a:cubicBezTo>
                  <a:cubicBezTo>
                    <a:pt x="29759" y="15867"/>
                    <a:pt x="29837" y="15861"/>
                    <a:pt x="29921" y="15851"/>
                  </a:cubicBezTo>
                  <a:lnTo>
                    <a:pt x="29921" y="15851"/>
                  </a:lnTo>
                  <a:cubicBezTo>
                    <a:pt x="29858" y="15956"/>
                    <a:pt x="29817" y="16060"/>
                    <a:pt x="29733" y="16165"/>
                  </a:cubicBezTo>
                  <a:cubicBezTo>
                    <a:pt x="29649" y="16060"/>
                    <a:pt x="29586" y="15977"/>
                    <a:pt x="29482" y="15914"/>
                  </a:cubicBezTo>
                  <a:cubicBezTo>
                    <a:pt x="29482" y="15872"/>
                    <a:pt x="29440" y="15872"/>
                    <a:pt x="29440" y="15851"/>
                  </a:cubicBezTo>
                  <a:close/>
                  <a:moveTo>
                    <a:pt x="4457" y="15537"/>
                  </a:moveTo>
                  <a:cubicBezTo>
                    <a:pt x="4290" y="15889"/>
                    <a:pt x="4140" y="16241"/>
                    <a:pt x="4006" y="16578"/>
                  </a:cubicBezTo>
                  <a:lnTo>
                    <a:pt x="4006" y="16578"/>
                  </a:lnTo>
                  <a:lnTo>
                    <a:pt x="4415" y="15537"/>
                  </a:lnTo>
                  <a:close/>
                  <a:moveTo>
                    <a:pt x="13789" y="18383"/>
                  </a:moveTo>
                  <a:cubicBezTo>
                    <a:pt x="13915" y="18467"/>
                    <a:pt x="14040" y="18550"/>
                    <a:pt x="14207" y="18592"/>
                  </a:cubicBezTo>
                  <a:cubicBezTo>
                    <a:pt x="14228" y="18634"/>
                    <a:pt x="14249" y="18634"/>
                    <a:pt x="14312" y="18655"/>
                  </a:cubicBezTo>
                  <a:cubicBezTo>
                    <a:pt x="14333" y="18655"/>
                    <a:pt x="14354" y="18676"/>
                    <a:pt x="14396" y="18676"/>
                  </a:cubicBezTo>
                  <a:cubicBezTo>
                    <a:pt x="14354" y="18738"/>
                    <a:pt x="14333" y="18759"/>
                    <a:pt x="14312" y="18801"/>
                  </a:cubicBezTo>
                  <a:cubicBezTo>
                    <a:pt x="14145" y="18676"/>
                    <a:pt x="13977" y="18508"/>
                    <a:pt x="13789" y="18383"/>
                  </a:cubicBezTo>
                  <a:close/>
                  <a:moveTo>
                    <a:pt x="3348" y="18132"/>
                  </a:moveTo>
                  <a:cubicBezTo>
                    <a:pt x="3249" y="18367"/>
                    <a:pt x="3149" y="18602"/>
                    <a:pt x="3055" y="18843"/>
                  </a:cubicBezTo>
                  <a:lnTo>
                    <a:pt x="3055" y="18780"/>
                  </a:lnTo>
                  <a:cubicBezTo>
                    <a:pt x="3160" y="18571"/>
                    <a:pt x="3244" y="18341"/>
                    <a:pt x="3348" y="18132"/>
                  </a:cubicBezTo>
                  <a:close/>
                  <a:moveTo>
                    <a:pt x="47788" y="0"/>
                  </a:moveTo>
                  <a:cubicBezTo>
                    <a:pt x="47296" y="0"/>
                    <a:pt x="46816" y="223"/>
                    <a:pt x="46555" y="723"/>
                  </a:cubicBezTo>
                  <a:cubicBezTo>
                    <a:pt x="44861" y="4071"/>
                    <a:pt x="42998" y="7356"/>
                    <a:pt x="41283" y="10662"/>
                  </a:cubicBezTo>
                  <a:cubicBezTo>
                    <a:pt x="39546" y="8444"/>
                    <a:pt x="37935" y="6163"/>
                    <a:pt x="36407" y="3799"/>
                  </a:cubicBezTo>
                  <a:cubicBezTo>
                    <a:pt x="36092" y="3290"/>
                    <a:pt x="35612" y="3053"/>
                    <a:pt x="35126" y="3053"/>
                  </a:cubicBezTo>
                  <a:cubicBezTo>
                    <a:pt x="34614" y="3053"/>
                    <a:pt x="34094" y="3316"/>
                    <a:pt x="33750" y="3799"/>
                  </a:cubicBezTo>
                  <a:cubicBezTo>
                    <a:pt x="32034" y="6142"/>
                    <a:pt x="30528" y="8716"/>
                    <a:pt x="29273" y="11352"/>
                  </a:cubicBezTo>
                  <a:cubicBezTo>
                    <a:pt x="28373" y="10327"/>
                    <a:pt x="27389" y="9365"/>
                    <a:pt x="26469" y="8507"/>
                  </a:cubicBezTo>
                  <a:cubicBezTo>
                    <a:pt x="25207" y="7284"/>
                    <a:pt x="22960" y="4965"/>
                    <a:pt x="20989" y="4965"/>
                  </a:cubicBezTo>
                  <a:cubicBezTo>
                    <a:pt x="20868" y="4965"/>
                    <a:pt x="20749" y="4974"/>
                    <a:pt x="20631" y="4992"/>
                  </a:cubicBezTo>
                  <a:cubicBezTo>
                    <a:pt x="19543" y="5159"/>
                    <a:pt x="18936" y="6122"/>
                    <a:pt x="18371" y="6979"/>
                  </a:cubicBezTo>
                  <a:cubicBezTo>
                    <a:pt x="17639" y="8067"/>
                    <a:pt x="16948" y="9155"/>
                    <a:pt x="16279" y="10285"/>
                  </a:cubicBezTo>
                  <a:cubicBezTo>
                    <a:pt x="15609" y="11373"/>
                    <a:pt x="14961" y="12503"/>
                    <a:pt x="14333" y="13612"/>
                  </a:cubicBezTo>
                  <a:cubicBezTo>
                    <a:pt x="14103" y="14031"/>
                    <a:pt x="13873" y="14449"/>
                    <a:pt x="13580" y="14826"/>
                  </a:cubicBezTo>
                  <a:cubicBezTo>
                    <a:pt x="12764" y="14073"/>
                    <a:pt x="11927" y="13319"/>
                    <a:pt x="11111" y="12587"/>
                  </a:cubicBezTo>
                  <a:cubicBezTo>
                    <a:pt x="9437" y="11060"/>
                    <a:pt x="7805" y="9511"/>
                    <a:pt x="6131" y="8005"/>
                  </a:cubicBezTo>
                  <a:cubicBezTo>
                    <a:pt x="5864" y="7761"/>
                    <a:pt x="5532" y="7645"/>
                    <a:pt x="5207" y="7645"/>
                  </a:cubicBezTo>
                  <a:cubicBezTo>
                    <a:pt x="4664" y="7645"/>
                    <a:pt x="4138" y="7968"/>
                    <a:pt x="3955" y="8570"/>
                  </a:cubicBezTo>
                  <a:cubicBezTo>
                    <a:pt x="3160" y="11415"/>
                    <a:pt x="2260" y="14177"/>
                    <a:pt x="1109" y="16876"/>
                  </a:cubicBezTo>
                  <a:cubicBezTo>
                    <a:pt x="712" y="17776"/>
                    <a:pt x="0" y="18801"/>
                    <a:pt x="482" y="19827"/>
                  </a:cubicBezTo>
                  <a:cubicBezTo>
                    <a:pt x="809" y="20573"/>
                    <a:pt x="1517" y="20939"/>
                    <a:pt x="2274" y="20939"/>
                  </a:cubicBezTo>
                  <a:cubicBezTo>
                    <a:pt x="2387" y="20939"/>
                    <a:pt x="2502" y="20931"/>
                    <a:pt x="2616" y="20915"/>
                  </a:cubicBezTo>
                  <a:cubicBezTo>
                    <a:pt x="2720" y="20993"/>
                    <a:pt x="2853" y="21035"/>
                    <a:pt x="2987" y="21035"/>
                  </a:cubicBezTo>
                  <a:cubicBezTo>
                    <a:pt x="3175" y="21035"/>
                    <a:pt x="3364" y="20952"/>
                    <a:pt x="3474" y="20768"/>
                  </a:cubicBezTo>
                  <a:cubicBezTo>
                    <a:pt x="4499" y="18969"/>
                    <a:pt x="5608" y="17148"/>
                    <a:pt x="6570" y="15328"/>
                  </a:cubicBezTo>
                  <a:cubicBezTo>
                    <a:pt x="7617" y="16374"/>
                    <a:pt x="8705" y="17337"/>
                    <a:pt x="9897" y="18257"/>
                  </a:cubicBezTo>
                  <a:cubicBezTo>
                    <a:pt x="10964" y="19073"/>
                    <a:pt x="12241" y="20224"/>
                    <a:pt x="13580" y="20663"/>
                  </a:cubicBezTo>
                  <a:cubicBezTo>
                    <a:pt x="13632" y="21017"/>
                    <a:pt x="13955" y="21289"/>
                    <a:pt x="14286" y="21289"/>
                  </a:cubicBezTo>
                  <a:cubicBezTo>
                    <a:pt x="14485" y="21289"/>
                    <a:pt x="14686" y="21191"/>
                    <a:pt x="14835" y="20956"/>
                  </a:cubicBezTo>
                  <a:cubicBezTo>
                    <a:pt x="16656" y="17943"/>
                    <a:pt x="18476" y="14909"/>
                    <a:pt x="20275" y="11876"/>
                  </a:cubicBezTo>
                  <a:cubicBezTo>
                    <a:pt x="21510" y="12943"/>
                    <a:pt x="22682" y="14073"/>
                    <a:pt x="23811" y="15244"/>
                  </a:cubicBezTo>
                  <a:cubicBezTo>
                    <a:pt x="25213" y="16772"/>
                    <a:pt x="26364" y="18592"/>
                    <a:pt x="27829" y="20036"/>
                  </a:cubicBezTo>
                  <a:cubicBezTo>
                    <a:pt x="27679" y="20500"/>
                    <a:pt x="28151" y="20889"/>
                    <a:pt x="28592" y="20889"/>
                  </a:cubicBezTo>
                  <a:cubicBezTo>
                    <a:pt x="28767" y="20889"/>
                    <a:pt x="28938" y="20827"/>
                    <a:pt x="29063" y="20684"/>
                  </a:cubicBezTo>
                  <a:cubicBezTo>
                    <a:pt x="31449" y="18048"/>
                    <a:pt x="33374" y="15014"/>
                    <a:pt x="35319" y="11980"/>
                  </a:cubicBezTo>
                  <a:lnTo>
                    <a:pt x="36533" y="13215"/>
                  </a:lnTo>
                  <a:cubicBezTo>
                    <a:pt x="37621" y="15098"/>
                    <a:pt x="38751" y="16939"/>
                    <a:pt x="40048" y="18655"/>
                  </a:cubicBezTo>
                  <a:cubicBezTo>
                    <a:pt x="40320" y="19031"/>
                    <a:pt x="40718" y="19199"/>
                    <a:pt x="41115" y="19220"/>
                  </a:cubicBezTo>
                  <a:cubicBezTo>
                    <a:pt x="41246" y="19272"/>
                    <a:pt x="41387" y="19300"/>
                    <a:pt x="41527" y="19300"/>
                  </a:cubicBezTo>
                  <a:cubicBezTo>
                    <a:pt x="41832" y="19300"/>
                    <a:pt x="42129" y="19166"/>
                    <a:pt x="42287" y="18864"/>
                  </a:cubicBezTo>
                  <a:cubicBezTo>
                    <a:pt x="44045" y="15684"/>
                    <a:pt x="45614" y="12440"/>
                    <a:pt x="47225" y="9239"/>
                  </a:cubicBezTo>
                  <a:cubicBezTo>
                    <a:pt x="47413" y="8863"/>
                    <a:pt x="47602" y="8465"/>
                    <a:pt x="47790" y="8109"/>
                  </a:cubicBezTo>
                  <a:cubicBezTo>
                    <a:pt x="47811" y="8047"/>
                    <a:pt x="47832" y="8005"/>
                    <a:pt x="47874" y="7984"/>
                  </a:cubicBezTo>
                  <a:cubicBezTo>
                    <a:pt x="47895" y="8005"/>
                    <a:pt x="47915" y="8005"/>
                    <a:pt x="47936" y="8026"/>
                  </a:cubicBezTo>
                  <a:cubicBezTo>
                    <a:pt x="48397" y="8298"/>
                    <a:pt x="48836" y="8570"/>
                    <a:pt x="49275" y="8842"/>
                  </a:cubicBezTo>
                  <a:cubicBezTo>
                    <a:pt x="50824" y="9783"/>
                    <a:pt x="52393" y="10955"/>
                    <a:pt x="54151" y="11478"/>
                  </a:cubicBezTo>
                  <a:cubicBezTo>
                    <a:pt x="54262" y="11510"/>
                    <a:pt x="54372" y="11525"/>
                    <a:pt x="54478" y="11525"/>
                  </a:cubicBezTo>
                  <a:cubicBezTo>
                    <a:pt x="55133" y="11525"/>
                    <a:pt x="55669" y="10960"/>
                    <a:pt x="55741" y="10348"/>
                  </a:cubicBezTo>
                  <a:cubicBezTo>
                    <a:pt x="56201" y="9783"/>
                    <a:pt x="56285" y="8988"/>
                    <a:pt x="55615" y="8381"/>
                  </a:cubicBezTo>
                  <a:lnTo>
                    <a:pt x="54193" y="7042"/>
                  </a:lnTo>
                  <a:cubicBezTo>
                    <a:pt x="52288" y="5117"/>
                    <a:pt x="50636" y="3025"/>
                    <a:pt x="49171" y="723"/>
                  </a:cubicBezTo>
                  <a:cubicBezTo>
                    <a:pt x="48876" y="265"/>
                    <a:pt x="48325" y="0"/>
                    <a:pt x="477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813300" y="398050"/>
              <a:ext cx="1420200" cy="622725"/>
            </a:xfrm>
            <a:custGeom>
              <a:rect b="b" l="l" r="r" t="t"/>
              <a:pathLst>
                <a:path extrusionOk="0" h="24909" w="56808">
                  <a:moveTo>
                    <a:pt x="48459" y="6056"/>
                  </a:moveTo>
                  <a:lnTo>
                    <a:pt x="54464" y="11706"/>
                  </a:lnTo>
                  <a:cubicBezTo>
                    <a:pt x="54501" y="11730"/>
                    <a:pt x="54523" y="11740"/>
                    <a:pt x="54548" y="11740"/>
                  </a:cubicBezTo>
                  <a:cubicBezTo>
                    <a:pt x="54566" y="11740"/>
                    <a:pt x="54585" y="11735"/>
                    <a:pt x="54611" y="11727"/>
                  </a:cubicBezTo>
                  <a:lnTo>
                    <a:pt x="54820" y="11643"/>
                  </a:lnTo>
                  <a:lnTo>
                    <a:pt x="54820" y="11852"/>
                  </a:lnTo>
                  <a:cubicBezTo>
                    <a:pt x="54862" y="13087"/>
                    <a:pt x="54841" y="14300"/>
                    <a:pt x="54736" y="15451"/>
                  </a:cubicBezTo>
                  <a:lnTo>
                    <a:pt x="54715" y="15765"/>
                  </a:lnTo>
                  <a:lnTo>
                    <a:pt x="54464" y="15556"/>
                  </a:lnTo>
                  <a:cubicBezTo>
                    <a:pt x="52958" y="14196"/>
                    <a:pt x="51514" y="12689"/>
                    <a:pt x="50112" y="11266"/>
                  </a:cubicBezTo>
                  <a:lnTo>
                    <a:pt x="49296" y="10429"/>
                  </a:lnTo>
                  <a:lnTo>
                    <a:pt x="49505" y="10325"/>
                  </a:lnTo>
                  <a:cubicBezTo>
                    <a:pt x="49526" y="10325"/>
                    <a:pt x="49526" y="10283"/>
                    <a:pt x="49526" y="10283"/>
                  </a:cubicBezTo>
                  <a:cubicBezTo>
                    <a:pt x="49401" y="9090"/>
                    <a:pt x="49108" y="7877"/>
                    <a:pt x="48689" y="6684"/>
                  </a:cubicBezTo>
                  <a:lnTo>
                    <a:pt x="48459" y="6056"/>
                  </a:lnTo>
                  <a:close/>
                  <a:moveTo>
                    <a:pt x="3082" y="20239"/>
                  </a:moveTo>
                  <a:lnTo>
                    <a:pt x="3076" y="20243"/>
                  </a:lnTo>
                  <a:lnTo>
                    <a:pt x="3097" y="20347"/>
                  </a:lnTo>
                  <a:cubicBezTo>
                    <a:pt x="3098" y="20353"/>
                    <a:pt x="3100" y="20358"/>
                    <a:pt x="3101" y="20364"/>
                  </a:cubicBezTo>
                  <a:lnTo>
                    <a:pt x="3101" y="20364"/>
                  </a:lnTo>
                  <a:cubicBezTo>
                    <a:pt x="3100" y="20351"/>
                    <a:pt x="3098" y="20339"/>
                    <a:pt x="3097" y="20326"/>
                  </a:cubicBezTo>
                  <a:lnTo>
                    <a:pt x="3082" y="20239"/>
                  </a:lnTo>
                  <a:close/>
                  <a:moveTo>
                    <a:pt x="48229" y="323"/>
                  </a:moveTo>
                  <a:lnTo>
                    <a:pt x="48376" y="512"/>
                  </a:lnTo>
                  <a:cubicBezTo>
                    <a:pt x="49715" y="1934"/>
                    <a:pt x="51054" y="3294"/>
                    <a:pt x="52351" y="4550"/>
                  </a:cubicBezTo>
                  <a:cubicBezTo>
                    <a:pt x="53042" y="5240"/>
                    <a:pt x="53774" y="5910"/>
                    <a:pt x="54464" y="6579"/>
                  </a:cubicBezTo>
                  <a:lnTo>
                    <a:pt x="54506" y="6600"/>
                  </a:lnTo>
                  <a:cubicBezTo>
                    <a:pt x="55343" y="7354"/>
                    <a:pt x="55992" y="7939"/>
                    <a:pt x="56410" y="8211"/>
                  </a:cubicBezTo>
                  <a:lnTo>
                    <a:pt x="56536" y="8295"/>
                  </a:lnTo>
                  <a:lnTo>
                    <a:pt x="56431" y="8463"/>
                  </a:lnTo>
                  <a:lnTo>
                    <a:pt x="56410" y="8483"/>
                  </a:lnTo>
                  <a:cubicBezTo>
                    <a:pt x="56389" y="8504"/>
                    <a:pt x="56389" y="8567"/>
                    <a:pt x="56410" y="8588"/>
                  </a:cubicBezTo>
                  <a:lnTo>
                    <a:pt x="56431" y="8672"/>
                  </a:lnTo>
                  <a:lnTo>
                    <a:pt x="56389" y="8735"/>
                  </a:lnTo>
                  <a:cubicBezTo>
                    <a:pt x="56117" y="9153"/>
                    <a:pt x="55866" y="9634"/>
                    <a:pt x="55615" y="10053"/>
                  </a:cubicBezTo>
                  <a:cubicBezTo>
                    <a:pt x="55385" y="10471"/>
                    <a:pt x="55155" y="10911"/>
                    <a:pt x="54883" y="11329"/>
                  </a:cubicBezTo>
                  <a:lnTo>
                    <a:pt x="54778" y="11496"/>
                  </a:lnTo>
                  <a:lnTo>
                    <a:pt x="54757" y="11455"/>
                  </a:lnTo>
                  <a:lnTo>
                    <a:pt x="48689" y="5763"/>
                  </a:lnTo>
                  <a:cubicBezTo>
                    <a:pt x="48668" y="5742"/>
                    <a:pt x="48585" y="5701"/>
                    <a:pt x="48543" y="5701"/>
                  </a:cubicBezTo>
                  <a:cubicBezTo>
                    <a:pt x="48480" y="5701"/>
                    <a:pt x="48459" y="5742"/>
                    <a:pt x="48459" y="5763"/>
                  </a:cubicBezTo>
                  <a:lnTo>
                    <a:pt x="42015" y="18213"/>
                  </a:lnTo>
                  <a:lnTo>
                    <a:pt x="41868" y="18025"/>
                  </a:lnTo>
                  <a:cubicBezTo>
                    <a:pt x="39441" y="15367"/>
                    <a:pt x="37202" y="12522"/>
                    <a:pt x="35256" y="9530"/>
                  </a:cubicBezTo>
                  <a:cubicBezTo>
                    <a:pt x="35215" y="9488"/>
                    <a:pt x="35152" y="9446"/>
                    <a:pt x="35110" y="9446"/>
                  </a:cubicBezTo>
                  <a:cubicBezTo>
                    <a:pt x="35089" y="9446"/>
                    <a:pt x="35026" y="9446"/>
                    <a:pt x="34984" y="9530"/>
                  </a:cubicBezTo>
                  <a:cubicBezTo>
                    <a:pt x="32934" y="12940"/>
                    <a:pt x="31009" y="16455"/>
                    <a:pt x="29272" y="20012"/>
                  </a:cubicBezTo>
                  <a:lnTo>
                    <a:pt x="29189" y="20222"/>
                  </a:lnTo>
                  <a:lnTo>
                    <a:pt x="29021" y="20075"/>
                  </a:lnTo>
                  <a:cubicBezTo>
                    <a:pt x="26510" y="17502"/>
                    <a:pt x="24230" y="14677"/>
                    <a:pt x="22075" y="11957"/>
                  </a:cubicBezTo>
                  <a:lnTo>
                    <a:pt x="22033" y="11936"/>
                  </a:lnTo>
                  <a:cubicBezTo>
                    <a:pt x="21614" y="11413"/>
                    <a:pt x="21175" y="10890"/>
                    <a:pt x="20756" y="10346"/>
                  </a:cubicBezTo>
                  <a:cubicBezTo>
                    <a:pt x="20756" y="10304"/>
                    <a:pt x="20735" y="10304"/>
                    <a:pt x="20735" y="10304"/>
                  </a:cubicBezTo>
                  <a:cubicBezTo>
                    <a:pt x="20715" y="10304"/>
                    <a:pt x="20673" y="10346"/>
                    <a:pt x="20652" y="10367"/>
                  </a:cubicBezTo>
                  <a:lnTo>
                    <a:pt x="20631" y="10388"/>
                  </a:lnTo>
                  <a:lnTo>
                    <a:pt x="20610" y="10408"/>
                  </a:lnTo>
                  <a:cubicBezTo>
                    <a:pt x="20568" y="10408"/>
                    <a:pt x="20568" y="10450"/>
                    <a:pt x="20547" y="10471"/>
                  </a:cubicBezTo>
                  <a:cubicBezTo>
                    <a:pt x="18957" y="13652"/>
                    <a:pt x="17116" y="16665"/>
                    <a:pt x="15170" y="19447"/>
                  </a:cubicBezTo>
                  <a:cubicBezTo>
                    <a:pt x="15128" y="19489"/>
                    <a:pt x="15086" y="19552"/>
                    <a:pt x="15065" y="19594"/>
                  </a:cubicBezTo>
                  <a:cubicBezTo>
                    <a:pt x="14793" y="19991"/>
                    <a:pt x="14458" y="20494"/>
                    <a:pt x="13935" y="20494"/>
                  </a:cubicBezTo>
                  <a:lnTo>
                    <a:pt x="13852" y="20494"/>
                  </a:lnTo>
                  <a:cubicBezTo>
                    <a:pt x="13621" y="20452"/>
                    <a:pt x="13349" y="20159"/>
                    <a:pt x="13015" y="19761"/>
                  </a:cubicBezTo>
                  <a:lnTo>
                    <a:pt x="12994" y="19719"/>
                  </a:lnTo>
                  <a:cubicBezTo>
                    <a:pt x="12910" y="19657"/>
                    <a:pt x="12868" y="19573"/>
                    <a:pt x="12805" y="19510"/>
                  </a:cubicBezTo>
                  <a:lnTo>
                    <a:pt x="9834" y="16560"/>
                  </a:lnTo>
                  <a:cubicBezTo>
                    <a:pt x="8788" y="15535"/>
                    <a:pt x="7763" y="14489"/>
                    <a:pt x="6717" y="13484"/>
                  </a:cubicBezTo>
                  <a:cubicBezTo>
                    <a:pt x="6696" y="13442"/>
                    <a:pt x="6633" y="13421"/>
                    <a:pt x="6612" y="13421"/>
                  </a:cubicBezTo>
                  <a:cubicBezTo>
                    <a:pt x="6549" y="13421"/>
                    <a:pt x="6507" y="13484"/>
                    <a:pt x="6486" y="13547"/>
                  </a:cubicBezTo>
                  <a:cubicBezTo>
                    <a:pt x="5712" y="15409"/>
                    <a:pt x="4729" y="17292"/>
                    <a:pt x="3285" y="19678"/>
                  </a:cubicBezTo>
                  <a:lnTo>
                    <a:pt x="3097" y="19991"/>
                  </a:lnTo>
                  <a:lnTo>
                    <a:pt x="3055" y="19866"/>
                  </a:lnTo>
                  <a:lnTo>
                    <a:pt x="2825" y="19761"/>
                  </a:lnTo>
                  <a:cubicBezTo>
                    <a:pt x="2637" y="19678"/>
                    <a:pt x="2448" y="19594"/>
                    <a:pt x="2302" y="19510"/>
                  </a:cubicBezTo>
                  <a:cubicBezTo>
                    <a:pt x="2134" y="19468"/>
                    <a:pt x="1946" y="19385"/>
                    <a:pt x="1800" y="19301"/>
                  </a:cubicBezTo>
                  <a:cubicBezTo>
                    <a:pt x="1486" y="19155"/>
                    <a:pt x="1172" y="18987"/>
                    <a:pt x="879" y="18841"/>
                  </a:cubicBezTo>
                  <a:lnTo>
                    <a:pt x="837" y="18820"/>
                  </a:lnTo>
                  <a:cubicBezTo>
                    <a:pt x="670" y="18736"/>
                    <a:pt x="544" y="18652"/>
                    <a:pt x="377" y="18569"/>
                  </a:cubicBezTo>
                  <a:lnTo>
                    <a:pt x="230" y="18506"/>
                  </a:lnTo>
                  <a:lnTo>
                    <a:pt x="314" y="18338"/>
                  </a:lnTo>
                  <a:cubicBezTo>
                    <a:pt x="2323" y="14635"/>
                    <a:pt x="3913" y="10597"/>
                    <a:pt x="5231" y="7144"/>
                  </a:cubicBezTo>
                  <a:lnTo>
                    <a:pt x="5294" y="6914"/>
                  </a:lnTo>
                  <a:lnTo>
                    <a:pt x="5482" y="7103"/>
                  </a:lnTo>
                  <a:cubicBezTo>
                    <a:pt x="8307" y="9885"/>
                    <a:pt x="10985" y="12856"/>
                    <a:pt x="13433" y="15890"/>
                  </a:cubicBezTo>
                  <a:cubicBezTo>
                    <a:pt x="13433" y="15911"/>
                    <a:pt x="13496" y="15911"/>
                    <a:pt x="13538" y="15911"/>
                  </a:cubicBezTo>
                  <a:cubicBezTo>
                    <a:pt x="13600" y="15911"/>
                    <a:pt x="13621" y="15890"/>
                    <a:pt x="13621" y="15890"/>
                  </a:cubicBezTo>
                  <a:cubicBezTo>
                    <a:pt x="16321" y="12459"/>
                    <a:pt x="18852" y="8881"/>
                    <a:pt x="21133" y="5178"/>
                  </a:cubicBezTo>
                  <a:lnTo>
                    <a:pt x="21238" y="5031"/>
                  </a:lnTo>
                  <a:lnTo>
                    <a:pt x="21384" y="5157"/>
                  </a:lnTo>
                  <a:cubicBezTo>
                    <a:pt x="24104" y="7584"/>
                    <a:pt x="26489" y="10388"/>
                    <a:pt x="28456" y="13421"/>
                  </a:cubicBezTo>
                  <a:lnTo>
                    <a:pt x="28477" y="13484"/>
                  </a:lnTo>
                  <a:lnTo>
                    <a:pt x="28477" y="13526"/>
                  </a:lnTo>
                  <a:cubicBezTo>
                    <a:pt x="28477" y="13547"/>
                    <a:pt x="28498" y="13610"/>
                    <a:pt x="28561" y="13631"/>
                  </a:cubicBezTo>
                  <a:cubicBezTo>
                    <a:pt x="28575" y="13638"/>
                    <a:pt x="28584" y="13640"/>
                    <a:pt x="28591" y="13640"/>
                  </a:cubicBezTo>
                  <a:cubicBezTo>
                    <a:pt x="28605" y="13640"/>
                    <a:pt x="28610" y="13631"/>
                    <a:pt x="28624" y="13631"/>
                  </a:cubicBezTo>
                  <a:lnTo>
                    <a:pt x="28707" y="13547"/>
                  </a:lnTo>
                  <a:cubicBezTo>
                    <a:pt x="28770" y="13526"/>
                    <a:pt x="28791" y="13505"/>
                    <a:pt x="28791" y="13442"/>
                  </a:cubicBezTo>
                  <a:lnTo>
                    <a:pt x="28791" y="13401"/>
                  </a:lnTo>
                  <a:lnTo>
                    <a:pt x="28812" y="13380"/>
                  </a:lnTo>
                  <a:cubicBezTo>
                    <a:pt x="29712" y="12229"/>
                    <a:pt x="30402" y="10890"/>
                    <a:pt x="31093" y="9613"/>
                  </a:cubicBezTo>
                  <a:lnTo>
                    <a:pt x="31637" y="8588"/>
                  </a:lnTo>
                  <a:cubicBezTo>
                    <a:pt x="32641" y="6726"/>
                    <a:pt x="33645" y="4864"/>
                    <a:pt x="34650" y="3022"/>
                  </a:cubicBezTo>
                  <a:lnTo>
                    <a:pt x="34754" y="2813"/>
                  </a:lnTo>
                  <a:lnTo>
                    <a:pt x="34901" y="2981"/>
                  </a:lnTo>
                  <a:cubicBezTo>
                    <a:pt x="35612" y="3859"/>
                    <a:pt x="36303" y="4717"/>
                    <a:pt x="36951" y="5575"/>
                  </a:cubicBezTo>
                  <a:cubicBezTo>
                    <a:pt x="38604" y="7667"/>
                    <a:pt x="40299" y="9823"/>
                    <a:pt x="42078" y="11810"/>
                  </a:cubicBezTo>
                  <a:lnTo>
                    <a:pt x="42119" y="11831"/>
                  </a:lnTo>
                  <a:lnTo>
                    <a:pt x="42161" y="11873"/>
                  </a:lnTo>
                  <a:cubicBezTo>
                    <a:pt x="42161" y="11936"/>
                    <a:pt x="42203" y="11957"/>
                    <a:pt x="42224" y="11957"/>
                  </a:cubicBezTo>
                  <a:cubicBezTo>
                    <a:pt x="42224" y="11957"/>
                    <a:pt x="42266" y="11957"/>
                    <a:pt x="42287" y="11936"/>
                  </a:cubicBezTo>
                  <a:cubicBezTo>
                    <a:pt x="43856" y="9027"/>
                    <a:pt x="45363" y="6014"/>
                    <a:pt x="46806" y="3127"/>
                  </a:cubicBezTo>
                  <a:cubicBezTo>
                    <a:pt x="47246" y="2248"/>
                    <a:pt x="47664" y="1390"/>
                    <a:pt x="48124" y="532"/>
                  </a:cubicBezTo>
                  <a:lnTo>
                    <a:pt x="48229" y="323"/>
                  </a:lnTo>
                  <a:close/>
                  <a:moveTo>
                    <a:pt x="35215" y="10053"/>
                  </a:moveTo>
                  <a:lnTo>
                    <a:pt x="35780" y="10869"/>
                  </a:lnTo>
                  <a:cubicBezTo>
                    <a:pt x="37663" y="13589"/>
                    <a:pt x="39755" y="16204"/>
                    <a:pt x="41952" y="18610"/>
                  </a:cubicBezTo>
                  <a:cubicBezTo>
                    <a:pt x="41973" y="18631"/>
                    <a:pt x="41994" y="18631"/>
                    <a:pt x="42015" y="18631"/>
                  </a:cubicBezTo>
                  <a:lnTo>
                    <a:pt x="42161" y="18652"/>
                  </a:lnTo>
                  <a:lnTo>
                    <a:pt x="42182" y="18799"/>
                  </a:lnTo>
                  <a:cubicBezTo>
                    <a:pt x="42287" y="19761"/>
                    <a:pt x="42308" y="20682"/>
                    <a:pt x="42203" y="21623"/>
                  </a:cubicBezTo>
                  <a:lnTo>
                    <a:pt x="42161" y="22042"/>
                  </a:lnTo>
                  <a:lnTo>
                    <a:pt x="41889" y="21686"/>
                  </a:lnTo>
                  <a:cubicBezTo>
                    <a:pt x="41324" y="20912"/>
                    <a:pt x="40697" y="20117"/>
                    <a:pt x="40090" y="19364"/>
                  </a:cubicBezTo>
                  <a:cubicBezTo>
                    <a:pt x="39818" y="19029"/>
                    <a:pt x="39546" y="18715"/>
                    <a:pt x="39274" y="18380"/>
                  </a:cubicBezTo>
                  <a:lnTo>
                    <a:pt x="38500" y="17439"/>
                  </a:lnTo>
                  <a:cubicBezTo>
                    <a:pt x="37579" y="16330"/>
                    <a:pt x="36637" y="15200"/>
                    <a:pt x="36093" y="13903"/>
                  </a:cubicBezTo>
                  <a:cubicBezTo>
                    <a:pt x="36093" y="13903"/>
                    <a:pt x="36093" y="13882"/>
                    <a:pt x="36052" y="13882"/>
                  </a:cubicBezTo>
                  <a:lnTo>
                    <a:pt x="35926" y="13840"/>
                  </a:lnTo>
                  <a:lnTo>
                    <a:pt x="35926" y="13714"/>
                  </a:lnTo>
                  <a:cubicBezTo>
                    <a:pt x="35884" y="12773"/>
                    <a:pt x="35717" y="11852"/>
                    <a:pt x="35487" y="10994"/>
                  </a:cubicBezTo>
                  <a:lnTo>
                    <a:pt x="35215" y="10053"/>
                  </a:lnTo>
                  <a:close/>
                  <a:moveTo>
                    <a:pt x="105" y="19092"/>
                  </a:moveTo>
                  <a:cubicBezTo>
                    <a:pt x="63" y="19406"/>
                    <a:pt x="147" y="19761"/>
                    <a:pt x="230" y="20096"/>
                  </a:cubicBezTo>
                  <a:cubicBezTo>
                    <a:pt x="251" y="20201"/>
                    <a:pt x="272" y="20305"/>
                    <a:pt x="272" y="20389"/>
                  </a:cubicBezTo>
                  <a:cubicBezTo>
                    <a:pt x="314" y="20452"/>
                    <a:pt x="314" y="20535"/>
                    <a:pt x="335" y="20640"/>
                  </a:cubicBezTo>
                  <a:cubicBezTo>
                    <a:pt x="377" y="21038"/>
                    <a:pt x="460" y="21435"/>
                    <a:pt x="670" y="21686"/>
                  </a:cubicBezTo>
                  <a:cubicBezTo>
                    <a:pt x="900" y="21958"/>
                    <a:pt x="1276" y="22105"/>
                    <a:pt x="1632" y="22230"/>
                  </a:cubicBezTo>
                  <a:cubicBezTo>
                    <a:pt x="1737" y="22272"/>
                    <a:pt x="1820" y="22314"/>
                    <a:pt x="1904" y="22335"/>
                  </a:cubicBezTo>
                  <a:cubicBezTo>
                    <a:pt x="2030" y="22398"/>
                    <a:pt x="2134" y="22440"/>
                    <a:pt x="2260" y="22502"/>
                  </a:cubicBezTo>
                  <a:cubicBezTo>
                    <a:pt x="2678" y="22691"/>
                    <a:pt x="3097" y="22858"/>
                    <a:pt x="3557" y="22921"/>
                  </a:cubicBezTo>
                  <a:lnTo>
                    <a:pt x="3662" y="22921"/>
                  </a:lnTo>
                  <a:lnTo>
                    <a:pt x="3620" y="22649"/>
                  </a:lnTo>
                  <a:cubicBezTo>
                    <a:pt x="3516" y="21860"/>
                    <a:pt x="3289" y="21051"/>
                    <a:pt x="3101" y="20364"/>
                  </a:cubicBezTo>
                  <a:lnTo>
                    <a:pt x="3101" y="20364"/>
                  </a:lnTo>
                  <a:cubicBezTo>
                    <a:pt x="3185" y="21045"/>
                    <a:pt x="3310" y="21804"/>
                    <a:pt x="3494" y="22523"/>
                  </a:cubicBezTo>
                  <a:lnTo>
                    <a:pt x="3578" y="22858"/>
                  </a:lnTo>
                  <a:lnTo>
                    <a:pt x="3264" y="22712"/>
                  </a:lnTo>
                  <a:cubicBezTo>
                    <a:pt x="2992" y="22586"/>
                    <a:pt x="2720" y="22502"/>
                    <a:pt x="2448" y="22398"/>
                  </a:cubicBezTo>
                  <a:cubicBezTo>
                    <a:pt x="1883" y="22209"/>
                    <a:pt x="1297" y="22000"/>
                    <a:pt x="879" y="21540"/>
                  </a:cubicBezTo>
                  <a:cubicBezTo>
                    <a:pt x="523" y="21121"/>
                    <a:pt x="440" y="20598"/>
                    <a:pt x="356" y="20096"/>
                  </a:cubicBezTo>
                  <a:cubicBezTo>
                    <a:pt x="314" y="19761"/>
                    <a:pt x="230" y="19385"/>
                    <a:pt x="105" y="19092"/>
                  </a:cubicBezTo>
                  <a:close/>
                  <a:moveTo>
                    <a:pt x="48165" y="1"/>
                  </a:moveTo>
                  <a:cubicBezTo>
                    <a:pt x="48151" y="1"/>
                    <a:pt x="48137" y="3"/>
                    <a:pt x="48124" y="9"/>
                  </a:cubicBezTo>
                  <a:cubicBezTo>
                    <a:pt x="48062" y="9"/>
                    <a:pt x="48041" y="30"/>
                    <a:pt x="48020" y="51"/>
                  </a:cubicBezTo>
                  <a:cubicBezTo>
                    <a:pt x="47539" y="993"/>
                    <a:pt x="47078" y="1913"/>
                    <a:pt x="46597" y="2855"/>
                  </a:cubicBezTo>
                  <a:lnTo>
                    <a:pt x="46555" y="2960"/>
                  </a:lnTo>
                  <a:cubicBezTo>
                    <a:pt x="45132" y="5742"/>
                    <a:pt x="43668" y="8609"/>
                    <a:pt x="42308" y="11455"/>
                  </a:cubicBezTo>
                  <a:lnTo>
                    <a:pt x="42203" y="11706"/>
                  </a:lnTo>
                  <a:lnTo>
                    <a:pt x="42057" y="11496"/>
                  </a:lnTo>
                  <a:cubicBezTo>
                    <a:pt x="40508" y="9404"/>
                    <a:pt x="38813" y="7333"/>
                    <a:pt x="37140" y="5366"/>
                  </a:cubicBezTo>
                  <a:cubicBezTo>
                    <a:pt x="36344" y="4424"/>
                    <a:pt x="35528" y="3462"/>
                    <a:pt x="34754" y="2499"/>
                  </a:cubicBezTo>
                  <a:cubicBezTo>
                    <a:pt x="34733" y="2457"/>
                    <a:pt x="34671" y="2457"/>
                    <a:pt x="34650" y="2457"/>
                  </a:cubicBezTo>
                  <a:cubicBezTo>
                    <a:pt x="34587" y="2457"/>
                    <a:pt x="34545" y="2499"/>
                    <a:pt x="34524" y="2541"/>
                  </a:cubicBezTo>
                  <a:cubicBezTo>
                    <a:pt x="33938" y="3608"/>
                    <a:pt x="33373" y="4738"/>
                    <a:pt x="32808" y="5805"/>
                  </a:cubicBezTo>
                  <a:cubicBezTo>
                    <a:pt x="31553" y="8274"/>
                    <a:pt x="30277" y="10806"/>
                    <a:pt x="28728" y="13108"/>
                  </a:cubicBezTo>
                  <a:lnTo>
                    <a:pt x="28603" y="13317"/>
                  </a:lnTo>
                  <a:lnTo>
                    <a:pt x="28477" y="13108"/>
                  </a:lnTo>
                  <a:cubicBezTo>
                    <a:pt x="26427" y="9990"/>
                    <a:pt x="24020" y="7207"/>
                    <a:pt x="21279" y="4801"/>
                  </a:cubicBezTo>
                  <a:cubicBezTo>
                    <a:pt x="21238" y="4759"/>
                    <a:pt x="21175" y="4738"/>
                    <a:pt x="21154" y="4738"/>
                  </a:cubicBezTo>
                  <a:cubicBezTo>
                    <a:pt x="21133" y="4738"/>
                    <a:pt x="21070" y="4759"/>
                    <a:pt x="21049" y="4822"/>
                  </a:cubicBezTo>
                  <a:cubicBezTo>
                    <a:pt x="18769" y="8504"/>
                    <a:pt x="16279" y="12082"/>
                    <a:pt x="13621" y="15472"/>
                  </a:cubicBezTo>
                  <a:lnTo>
                    <a:pt x="13496" y="15618"/>
                  </a:lnTo>
                  <a:lnTo>
                    <a:pt x="13349" y="15472"/>
                  </a:lnTo>
                  <a:cubicBezTo>
                    <a:pt x="10839" y="12375"/>
                    <a:pt x="8118" y="9425"/>
                    <a:pt x="5294" y="6642"/>
                  </a:cubicBezTo>
                  <a:cubicBezTo>
                    <a:pt x="5252" y="6600"/>
                    <a:pt x="5189" y="6600"/>
                    <a:pt x="5168" y="6600"/>
                  </a:cubicBezTo>
                  <a:cubicBezTo>
                    <a:pt x="5126" y="6600"/>
                    <a:pt x="5064" y="6642"/>
                    <a:pt x="5043" y="6726"/>
                  </a:cubicBezTo>
                  <a:cubicBezTo>
                    <a:pt x="4017" y="9446"/>
                    <a:pt x="2846" y="12145"/>
                    <a:pt x="1695" y="14761"/>
                  </a:cubicBezTo>
                  <a:cubicBezTo>
                    <a:pt x="1172" y="15953"/>
                    <a:pt x="628" y="17209"/>
                    <a:pt x="105" y="18443"/>
                  </a:cubicBezTo>
                  <a:lnTo>
                    <a:pt x="63" y="18506"/>
                  </a:lnTo>
                  <a:lnTo>
                    <a:pt x="21" y="18548"/>
                  </a:lnTo>
                  <a:cubicBezTo>
                    <a:pt x="0" y="18548"/>
                    <a:pt x="0" y="18569"/>
                    <a:pt x="0" y="18610"/>
                  </a:cubicBezTo>
                  <a:cubicBezTo>
                    <a:pt x="0" y="18631"/>
                    <a:pt x="0" y="18652"/>
                    <a:pt x="21" y="18652"/>
                  </a:cubicBezTo>
                  <a:lnTo>
                    <a:pt x="272" y="18841"/>
                  </a:lnTo>
                  <a:cubicBezTo>
                    <a:pt x="691" y="19134"/>
                    <a:pt x="1151" y="19385"/>
                    <a:pt x="1674" y="19657"/>
                  </a:cubicBezTo>
                  <a:cubicBezTo>
                    <a:pt x="1737" y="19678"/>
                    <a:pt x="1820" y="19719"/>
                    <a:pt x="1925" y="19782"/>
                  </a:cubicBezTo>
                  <a:cubicBezTo>
                    <a:pt x="2239" y="19929"/>
                    <a:pt x="2616" y="20117"/>
                    <a:pt x="2950" y="20180"/>
                  </a:cubicBezTo>
                  <a:lnTo>
                    <a:pt x="3076" y="20201"/>
                  </a:lnTo>
                  <a:lnTo>
                    <a:pt x="3082" y="20239"/>
                  </a:lnTo>
                  <a:lnTo>
                    <a:pt x="3082" y="20239"/>
                  </a:lnTo>
                  <a:lnTo>
                    <a:pt x="3181" y="20180"/>
                  </a:lnTo>
                  <a:cubicBezTo>
                    <a:pt x="3201" y="20180"/>
                    <a:pt x="3201" y="20138"/>
                    <a:pt x="3201" y="20117"/>
                  </a:cubicBezTo>
                  <a:lnTo>
                    <a:pt x="3160" y="20033"/>
                  </a:lnTo>
                  <a:lnTo>
                    <a:pt x="3201" y="19971"/>
                  </a:lnTo>
                  <a:cubicBezTo>
                    <a:pt x="4394" y="18401"/>
                    <a:pt x="5398" y="16581"/>
                    <a:pt x="6340" y="14447"/>
                  </a:cubicBezTo>
                  <a:lnTo>
                    <a:pt x="6528" y="14007"/>
                  </a:lnTo>
                  <a:lnTo>
                    <a:pt x="6507" y="13819"/>
                  </a:lnTo>
                  <a:lnTo>
                    <a:pt x="6863" y="14175"/>
                  </a:lnTo>
                  <a:cubicBezTo>
                    <a:pt x="8077" y="15388"/>
                    <a:pt x="9311" y="16581"/>
                    <a:pt x="10504" y="17794"/>
                  </a:cubicBezTo>
                  <a:lnTo>
                    <a:pt x="11613" y="18862"/>
                  </a:lnTo>
                  <a:cubicBezTo>
                    <a:pt x="11822" y="19071"/>
                    <a:pt x="11989" y="19280"/>
                    <a:pt x="12199" y="19552"/>
                  </a:cubicBezTo>
                  <a:cubicBezTo>
                    <a:pt x="12659" y="20075"/>
                    <a:pt x="13119" y="20598"/>
                    <a:pt x="13642" y="20870"/>
                  </a:cubicBezTo>
                  <a:cubicBezTo>
                    <a:pt x="13852" y="20975"/>
                    <a:pt x="13956" y="21017"/>
                    <a:pt x="14082" y="21017"/>
                  </a:cubicBezTo>
                  <a:lnTo>
                    <a:pt x="14249" y="20975"/>
                  </a:lnTo>
                  <a:lnTo>
                    <a:pt x="14270" y="21142"/>
                  </a:lnTo>
                  <a:cubicBezTo>
                    <a:pt x="14375" y="22126"/>
                    <a:pt x="14354" y="23151"/>
                    <a:pt x="14165" y="24176"/>
                  </a:cubicBezTo>
                  <a:lnTo>
                    <a:pt x="14124" y="24532"/>
                  </a:lnTo>
                  <a:lnTo>
                    <a:pt x="13872" y="24260"/>
                  </a:lnTo>
                  <a:cubicBezTo>
                    <a:pt x="11948" y="21875"/>
                    <a:pt x="9583" y="19719"/>
                    <a:pt x="7135" y="17585"/>
                  </a:cubicBezTo>
                  <a:lnTo>
                    <a:pt x="7030" y="17502"/>
                  </a:lnTo>
                  <a:lnTo>
                    <a:pt x="7135" y="17355"/>
                  </a:lnTo>
                  <a:cubicBezTo>
                    <a:pt x="7156" y="17313"/>
                    <a:pt x="7156" y="17292"/>
                    <a:pt x="7135" y="17271"/>
                  </a:cubicBezTo>
                  <a:cubicBezTo>
                    <a:pt x="7135" y="17250"/>
                    <a:pt x="7114" y="17209"/>
                    <a:pt x="7072" y="17209"/>
                  </a:cubicBezTo>
                  <a:lnTo>
                    <a:pt x="7010" y="17188"/>
                  </a:lnTo>
                  <a:lnTo>
                    <a:pt x="7010" y="17104"/>
                  </a:lnTo>
                  <a:cubicBezTo>
                    <a:pt x="6905" y="16330"/>
                    <a:pt x="6800" y="15535"/>
                    <a:pt x="6696" y="14886"/>
                  </a:cubicBezTo>
                  <a:lnTo>
                    <a:pt x="6696" y="14886"/>
                  </a:lnTo>
                  <a:cubicBezTo>
                    <a:pt x="6738" y="15577"/>
                    <a:pt x="6800" y="16351"/>
                    <a:pt x="6905" y="17167"/>
                  </a:cubicBezTo>
                  <a:lnTo>
                    <a:pt x="6926" y="17292"/>
                  </a:lnTo>
                  <a:lnTo>
                    <a:pt x="6821" y="17355"/>
                  </a:lnTo>
                  <a:lnTo>
                    <a:pt x="6800" y="17376"/>
                  </a:lnTo>
                  <a:lnTo>
                    <a:pt x="6905" y="17460"/>
                  </a:lnTo>
                  <a:lnTo>
                    <a:pt x="6821" y="17585"/>
                  </a:lnTo>
                  <a:cubicBezTo>
                    <a:pt x="5775" y="19364"/>
                    <a:pt x="4771" y="21226"/>
                    <a:pt x="3913" y="22795"/>
                  </a:cubicBezTo>
                  <a:lnTo>
                    <a:pt x="3892" y="22816"/>
                  </a:lnTo>
                  <a:lnTo>
                    <a:pt x="3913" y="22837"/>
                  </a:lnTo>
                  <a:cubicBezTo>
                    <a:pt x="3934" y="22837"/>
                    <a:pt x="3934" y="22858"/>
                    <a:pt x="3976" y="22858"/>
                  </a:cubicBezTo>
                  <a:lnTo>
                    <a:pt x="3997" y="22837"/>
                  </a:lnTo>
                  <a:cubicBezTo>
                    <a:pt x="4875" y="21351"/>
                    <a:pt x="5922" y="19594"/>
                    <a:pt x="6926" y="17815"/>
                  </a:cubicBezTo>
                  <a:lnTo>
                    <a:pt x="7030" y="17627"/>
                  </a:lnTo>
                  <a:lnTo>
                    <a:pt x="7177" y="17794"/>
                  </a:lnTo>
                  <a:cubicBezTo>
                    <a:pt x="8223" y="18820"/>
                    <a:pt x="9248" y="19887"/>
                    <a:pt x="10253" y="20912"/>
                  </a:cubicBezTo>
                  <a:cubicBezTo>
                    <a:pt x="11508" y="22209"/>
                    <a:pt x="12784" y="23548"/>
                    <a:pt x="14124" y="24804"/>
                  </a:cubicBezTo>
                  <a:cubicBezTo>
                    <a:pt x="14144" y="24825"/>
                    <a:pt x="14165" y="24825"/>
                    <a:pt x="14165" y="24825"/>
                  </a:cubicBezTo>
                  <a:lnTo>
                    <a:pt x="14228" y="24825"/>
                  </a:lnTo>
                  <a:lnTo>
                    <a:pt x="14291" y="24427"/>
                  </a:lnTo>
                  <a:cubicBezTo>
                    <a:pt x="14542" y="23339"/>
                    <a:pt x="14584" y="22209"/>
                    <a:pt x="14479" y="21038"/>
                  </a:cubicBezTo>
                  <a:lnTo>
                    <a:pt x="14479" y="20954"/>
                  </a:lnTo>
                  <a:lnTo>
                    <a:pt x="14563" y="20912"/>
                  </a:lnTo>
                  <a:cubicBezTo>
                    <a:pt x="14877" y="20661"/>
                    <a:pt x="15128" y="20201"/>
                    <a:pt x="15379" y="19803"/>
                  </a:cubicBezTo>
                  <a:cubicBezTo>
                    <a:pt x="15484" y="19615"/>
                    <a:pt x="15588" y="19468"/>
                    <a:pt x="15693" y="19301"/>
                  </a:cubicBezTo>
                  <a:cubicBezTo>
                    <a:pt x="16279" y="18443"/>
                    <a:pt x="16865" y="17564"/>
                    <a:pt x="17430" y="16686"/>
                  </a:cubicBezTo>
                  <a:cubicBezTo>
                    <a:pt x="18434" y="15116"/>
                    <a:pt x="19375" y="13442"/>
                    <a:pt x="20338" y="11622"/>
                  </a:cubicBezTo>
                  <a:lnTo>
                    <a:pt x="20610" y="11099"/>
                  </a:lnTo>
                  <a:lnTo>
                    <a:pt x="20631" y="11664"/>
                  </a:lnTo>
                  <a:cubicBezTo>
                    <a:pt x="20673" y="12584"/>
                    <a:pt x="20756" y="13505"/>
                    <a:pt x="20840" y="14384"/>
                  </a:cubicBezTo>
                  <a:lnTo>
                    <a:pt x="20840" y="14489"/>
                  </a:lnTo>
                  <a:lnTo>
                    <a:pt x="20756" y="14551"/>
                  </a:lnTo>
                  <a:lnTo>
                    <a:pt x="20735" y="14572"/>
                  </a:lnTo>
                  <a:cubicBezTo>
                    <a:pt x="19919" y="15702"/>
                    <a:pt x="19187" y="16958"/>
                    <a:pt x="18476" y="18150"/>
                  </a:cubicBezTo>
                  <a:lnTo>
                    <a:pt x="18455" y="18192"/>
                  </a:lnTo>
                  <a:cubicBezTo>
                    <a:pt x="18204" y="18631"/>
                    <a:pt x="17911" y="19092"/>
                    <a:pt x="17639" y="19552"/>
                  </a:cubicBezTo>
                  <a:lnTo>
                    <a:pt x="17325" y="20033"/>
                  </a:lnTo>
                  <a:cubicBezTo>
                    <a:pt x="16969" y="20661"/>
                    <a:pt x="16572" y="21289"/>
                    <a:pt x="16174" y="21916"/>
                  </a:cubicBezTo>
                  <a:cubicBezTo>
                    <a:pt x="16153" y="21979"/>
                    <a:pt x="16069" y="22105"/>
                    <a:pt x="16007" y="22293"/>
                  </a:cubicBezTo>
                  <a:lnTo>
                    <a:pt x="16007" y="22314"/>
                  </a:lnTo>
                  <a:cubicBezTo>
                    <a:pt x="15651" y="22963"/>
                    <a:pt x="15023" y="24176"/>
                    <a:pt x="14584" y="24616"/>
                  </a:cubicBezTo>
                  <a:lnTo>
                    <a:pt x="14354" y="24846"/>
                  </a:lnTo>
                  <a:cubicBezTo>
                    <a:pt x="14458" y="24846"/>
                    <a:pt x="14500" y="24783"/>
                    <a:pt x="14668" y="24616"/>
                  </a:cubicBezTo>
                  <a:lnTo>
                    <a:pt x="14709" y="24574"/>
                  </a:lnTo>
                  <a:cubicBezTo>
                    <a:pt x="15274" y="23988"/>
                    <a:pt x="15714" y="23172"/>
                    <a:pt x="16153" y="22398"/>
                  </a:cubicBezTo>
                  <a:cubicBezTo>
                    <a:pt x="16362" y="22021"/>
                    <a:pt x="16551" y="21686"/>
                    <a:pt x="16760" y="21372"/>
                  </a:cubicBezTo>
                  <a:cubicBezTo>
                    <a:pt x="17116" y="20766"/>
                    <a:pt x="17513" y="20180"/>
                    <a:pt x="17911" y="19594"/>
                  </a:cubicBezTo>
                  <a:cubicBezTo>
                    <a:pt x="18852" y="18150"/>
                    <a:pt x="19794" y="16665"/>
                    <a:pt x="20631" y="15158"/>
                  </a:cubicBezTo>
                  <a:lnTo>
                    <a:pt x="20756" y="14907"/>
                  </a:lnTo>
                  <a:lnTo>
                    <a:pt x="20924" y="15158"/>
                  </a:lnTo>
                  <a:cubicBezTo>
                    <a:pt x="20945" y="15179"/>
                    <a:pt x="20966" y="15200"/>
                    <a:pt x="20987" y="15200"/>
                  </a:cubicBezTo>
                  <a:lnTo>
                    <a:pt x="21070" y="15200"/>
                  </a:lnTo>
                  <a:lnTo>
                    <a:pt x="21133" y="15263"/>
                  </a:lnTo>
                  <a:cubicBezTo>
                    <a:pt x="22493" y="16874"/>
                    <a:pt x="23853" y="18443"/>
                    <a:pt x="25129" y="19908"/>
                  </a:cubicBezTo>
                  <a:cubicBezTo>
                    <a:pt x="25569" y="20410"/>
                    <a:pt x="25987" y="20933"/>
                    <a:pt x="26406" y="21456"/>
                  </a:cubicBezTo>
                  <a:cubicBezTo>
                    <a:pt x="27368" y="22628"/>
                    <a:pt x="28393" y="23862"/>
                    <a:pt x="29523" y="24888"/>
                  </a:cubicBezTo>
                  <a:cubicBezTo>
                    <a:pt x="29523" y="24888"/>
                    <a:pt x="29544" y="24908"/>
                    <a:pt x="29565" y="24908"/>
                  </a:cubicBezTo>
                  <a:cubicBezTo>
                    <a:pt x="29607" y="24908"/>
                    <a:pt x="29628" y="24888"/>
                    <a:pt x="29649" y="24888"/>
                  </a:cubicBezTo>
                  <a:lnTo>
                    <a:pt x="29649" y="24846"/>
                  </a:lnTo>
                  <a:lnTo>
                    <a:pt x="29565" y="24741"/>
                  </a:lnTo>
                  <a:cubicBezTo>
                    <a:pt x="28728" y="23569"/>
                    <a:pt x="27724" y="22440"/>
                    <a:pt x="26720" y="21372"/>
                  </a:cubicBezTo>
                  <a:lnTo>
                    <a:pt x="26699" y="21351"/>
                  </a:lnTo>
                  <a:cubicBezTo>
                    <a:pt x="26280" y="20870"/>
                    <a:pt x="25841" y="20410"/>
                    <a:pt x="25422" y="19929"/>
                  </a:cubicBezTo>
                  <a:cubicBezTo>
                    <a:pt x="23979" y="18297"/>
                    <a:pt x="22556" y="16665"/>
                    <a:pt x="21091" y="15095"/>
                  </a:cubicBezTo>
                  <a:lnTo>
                    <a:pt x="21070" y="15053"/>
                  </a:lnTo>
                  <a:lnTo>
                    <a:pt x="21070" y="14991"/>
                  </a:lnTo>
                  <a:cubicBezTo>
                    <a:pt x="20966" y="13861"/>
                    <a:pt x="20840" y="12689"/>
                    <a:pt x="20673" y="11287"/>
                  </a:cubicBezTo>
                  <a:lnTo>
                    <a:pt x="20610" y="10597"/>
                  </a:lnTo>
                  <a:lnTo>
                    <a:pt x="20610" y="10597"/>
                  </a:lnTo>
                  <a:lnTo>
                    <a:pt x="20987" y="11183"/>
                  </a:lnTo>
                  <a:cubicBezTo>
                    <a:pt x="23393" y="14802"/>
                    <a:pt x="26469" y="18087"/>
                    <a:pt x="29126" y="20766"/>
                  </a:cubicBezTo>
                  <a:cubicBezTo>
                    <a:pt x="29141" y="20796"/>
                    <a:pt x="29190" y="20816"/>
                    <a:pt x="29240" y="20816"/>
                  </a:cubicBezTo>
                  <a:cubicBezTo>
                    <a:pt x="29258" y="20816"/>
                    <a:pt x="29276" y="20813"/>
                    <a:pt x="29293" y="20807"/>
                  </a:cubicBezTo>
                  <a:lnTo>
                    <a:pt x="29461" y="20745"/>
                  </a:lnTo>
                  <a:lnTo>
                    <a:pt x="29502" y="20954"/>
                  </a:lnTo>
                  <a:cubicBezTo>
                    <a:pt x="29607" y="22209"/>
                    <a:pt x="29733" y="23444"/>
                    <a:pt x="29879" y="24616"/>
                  </a:cubicBezTo>
                  <a:lnTo>
                    <a:pt x="29942" y="24846"/>
                  </a:lnTo>
                  <a:cubicBezTo>
                    <a:pt x="29942" y="24846"/>
                    <a:pt x="29963" y="24888"/>
                    <a:pt x="29984" y="24888"/>
                  </a:cubicBezTo>
                  <a:lnTo>
                    <a:pt x="30026" y="24888"/>
                  </a:lnTo>
                  <a:lnTo>
                    <a:pt x="29984" y="24490"/>
                  </a:lnTo>
                  <a:cubicBezTo>
                    <a:pt x="29921" y="23151"/>
                    <a:pt x="29816" y="21812"/>
                    <a:pt x="29649" y="20515"/>
                  </a:cubicBezTo>
                  <a:cubicBezTo>
                    <a:pt x="29649" y="20494"/>
                    <a:pt x="29649" y="20494"/>
                    <a:pt x="29628" y="20452"/>
                  </a:cubicBezTo>
                  <a:lnTo>
                    <a:pt x="29565" y="20389"/>
                  </a:lnTo>
                  <a:lnTo>
                    <a:pt x="29628" y="20284"/>
                  </a:lnTo>
                  <a:cubicBezTo>
                    <a:pt x="31281" y="16937"/>
                    <a:pt x="33059" y="13610"/>
                    <a:pt x="34963" y="10408"/>
                  </a:cubicBezTo>
                  <a:lnTo>
                    <a:pt x="35152" y="10116"/>
                  </a:lnTo>
                  <a:lnTo>
                    <a:pt x="35256" y="10471"/>
                  </a:lnTo>
                  <a:cubicBezTo>
                    <a:pt x="35549" y="11601"/>
                    <a:pt x="35780" y="12668"/>
                    <a:pt x="35821" y="13777"/>
                  </a:cubicBezTo>
                  <a:lnTo>
                    <a:pt x="35821" y="13840"/>
                  </a:lnTo>
                  <a:lnTo>
                    <a:pt x="35738" y="13924"/>
                  </a:lnTo>
                  <a:cubicBezTo>
                    <a:pt x="33687" y="16958"/>
                    <a:pt x="31783" y="20640"/>
                    <a:pt x="30277" y="24574"/>
                  </a:cubicBezTo>
                  <a:lnTo>
                    <a:pt x="30151" y="24888"/>
                  </a:lnTo>
                  <a:lnTo>
                    <a:pt x="30235" y="24888"/>
                  </a:lnTo>
                  <a:cubicBezTo>
                    <a:pt x="30590" y="24155"/>
                    <a:pt x="30967" y="23423"/>
                    <a:pt x="31302" y="22691"/>
                  </a:cubicBezTo>
                  <a:cubicBezTo>
                    <a:pt x="31825" y="21582"/>
                    <a:pt x="32369" y="20473"/>
                    <a:pt x="32955" y="19364"/>
                  </a:cubicBezTo>
                  <a:cubicBezTo>
                    <a:pt x="33436" y="18401"/>
                    <a:pt x="34001" y="17460"/>
                    <a:pt x="34524" y="16539"/>
                  </a:cubicBezTo>
                  <a:cubicBezTo>
                    <a:pt x="34963" y="15765"/>
                    <a:pt x="35424" y="14970"/>
                    <a:pt x="35842" y="14196"/>
                  </a:cubicBezTo>
                  <a:lnTo>
                    <a:pt x="35884" y="14133"/>
                  </a:lnTo>
                  <a:lnTo>
                    <a:pt x="36093" y="14091"/>
                  </a:lnTo>
                  <a:lnTo>
                    <a:pt x="36135" y="14217"/>
                  </a:lnTo>
                  <a:cubicBezTo>
                    <a:pt x="36554" y="15388"/>
                    <a:pt x="37370" y="16393"/>
                    <a:pt x="38123" y="17355"/>
                  </a:cubicBezTo>
                  <a:lnTo>
                    <a:pt x="38416" y="17711"/>
                  </a:lnTo>
                  <a:cubicBezTo>
                    <a:pt x="38772" y="18192"/>
                    <a:pt x="39148" y="18652"/>
                    <a:pt x="39483" y="19113"/>
                  </a:cubicBezTo>
                  <a:cubicBezTo>
                    <a:pt x="40320" y="20201"/>
                    <a:pt x="41178" y="21331"/>
                    <a:pt x="42098" y="22356"/>
                  </a:cubicBezTo>
                  <a:cubicBezTo>
                    <a:pt x="42105" y="22363"/>
                    <a:pt x="42117" y="22365"/>
                    <a:pt x="42129" y="22365"/>
                  </a:cubicBezTo>
                  <a:cubicBezTo>
                    <a:pt x="42154" y="22365"/>
                    <a:pt x="42182" y="22356"/>
                    <a:pt x="42182" y="22356"/>
                  </a:cubicBezTo>
                  <a:lnTo>
                    <a:pt x="42203" y="22314"/>
                  </a:lnTo>
                  <a:lnTo>
                    <a:pt x="42203" y="22293"/>
                  </a:lnTo>
                  <a:lnTo>
                    <a:pt x="42224" y="22105"/>
                  </a:lnTo>
                  <a:lnTo>
                    <a:pt x="42266" y="22105"/>
                  </a:lnTo>
                  <a:lnTo>
                    <a:pt x="42329" y="21477"/>
                  </a:lnTo>
                  <a:cubicBezTo>
                    <a:pt x="42433" y="20515"/>
                    <a:pt x="42433" y="19552"/>
                    <a:pt x="42266" y="18610"/>
                  </a:cubicBezTo>
                  <a:lnTo>
                    <a:pt x="42266" y="18548"/>
                  </a:lnTo>
                  <a:lnTo>
                    <a:pt x="48501" y="6600"/>
                  </a:lnTo>
                  <a:lnTo>
                    <a:pt x="48606" y="6998"/>
                  </a:lnTo>
                  <a:cubicBezTo>
                    <a:pt x="48878" y="7939"/>
                    <a:pt x="49108" y="8881"/>
                    <a:pt x="49275" y="9927"/>
                  </a:cubicBezTo>
                  <a:lnTo>
                    <a:pt x="49317" y="10241"/>
                  </a:lnTo>
                  <a:lnTo>
                    <a:pt x="49024" y="10074"/>
                  </a:lnTo>
                  <a:cubicBezTo>
                    <a:pt x="49017" y="10066"/>
                    <a:pt x="49009" y="10061"/>
                    <a:pt x="48999" y="10061"/>
                  </a:cubicBezTo>
                  <a:cubicBezTo>
                    <a:pt x="48982" y="10061"/>
                    <a:pt x="48959" y="10076"/>
                    <a:pt x="48920" y="10116"/>
                  </a:cubicBezTo>
                  <a:cubicBezTo>
                    <a:pt x="48166" y="11308"/>
                    <a:pt x="47497" y="12626"/>
                    <a:pt x="46827" y="13903"/>
                  </a:cubicBezTo>
                  <a:cubicBezTo>
                    <a:pt x="46471" y="14614"/>
                    <a:pt x="46074" y="15367"/>
                    <a:pt x="45676" y="16079"/>
                  </a:cubicBezTo>
                  <a:cubicBezTo>
                    <a:pt x="44630" y="17983"/>
                    <a:pt x="43542" y="19908"/>
                    <a:pt x="42601" y="21540"/>
                  </a:cubicBezTo>
                  <a:lnTo>
                    <a:pt x="42287" y="22084"/>
                  </a:lnTo>
                  <a:lnTo>
                    <a:pt x="42391" y="22105"/>
                  </a:lnTo>
                  <a:cubicBezTo>
                    <a:pt x="42404" y="22118"/>
                    <a:pt x="42417" y="22123"/>
                    <a:pt x="42429" y="22123"/>
                  </a:cubicBezTo>
                  <a:cubicBezTo>
                    <a:pt x="42455" y="22123"/>
                    <a:pt x="42475" y="22098"/>
                    <a:pt x="42475" y="22084"/>
                  </a:cubicBezTo>
                  <a:cubicBezTo>
                    <a:pt x="42789" y="21561"/>
                    <a:pt x="43124" y="21017"/>
                    <a:pt x="43438" y="20494"/>
                  </a:cubicBezTo>
                  <a:cubicBezTo>
                    <a:pt x="45363" y="17292"/>
                    <a:pt x="47350" y="14007"/>
                    <a:pt x="48857" y="10639"/>
                  </a:cubicBezTo>
                  <a:lnTo>
                    <a:pt x="48961" y="10388"/>
                  </a:lnTo>
                  <a:lnTo>
                    <a:pt x="49108" y="10597"/>
                  </a:lnTo>
                  <a:cubicBezTo>
                    <a:pt x="50845" y="12752"/>
                    <a:pt x="52853" y="14635"/>
                    <a:pt x="54611" y="16204"/>
                  </a:cubicBezTo>
                  <a:cubicBezTo>
                    <a:pt x="54632" y="16225"/>
                    <a:pt x="54647" y="16230"/>
                    <a:pt x="54663" y="16230"/>
                  </a:cubicBezTo>
                  <a:cubicBezTo>
                    <a:pt x="54679" y="16230"/>
                    <a:pt x="54694" y="16225"/>
                    <a:pt x="54715" y="16225"/>
                  </a:cubicBezTo>
                  <a:lnTo>
                    <a:pt x="54862" y="16016"/>
                  </a:lnTo>
                  <a:lnTo>
                    <a:pt x="54925" y="15472"/>
                  </a:lnTo>
                  <a:cubicBezTo>
                    <a:pt x="55050" y="14154"/>
                    <a:pt x="55071" y="12961"/>
                    <a:pt x="54987" y="11789"/>
                  </a:cubicBezTo>
                  <a:lnTo>
                    <a:pt x="54987" y="11706"/>
                  </a:lnTo>
                  <a:lnTo>
                    <a:pt x="55029" y="11643"/>
                  </a:lnTo>
                  <a:cubicBezTo>
                    <a:pt x="55552" y="10952"/>
                    <a:pt x="56117" y="10136"/>
                    <a:pt x="56515" y="9258"/>
                  </a:cubicBezTo>
                  <a:lnTo>
                    <a:pt x="56808" y="8609"/>
                  </a:lnTo>
                  <a:lnTo>
                    <a:pt x="56808" y="8588"/>
                  </a:lnTo>
                  <a:cubicBezTo>
                    <a:pt x="56724" y="8274"/>
                    <a:pt x="56452" y="8065"/>
                    <a:pt x="56180" y="7856"/>
                  </a:cubicBezTo>
                  <a:cubicBezTo>
                    <a:pt x="56096" y="7772"/>
                    <a:pt x="55992" y="7688"/>
                    <a:pt x="55908" y="7626"/>
                  </a:cubicBezTo>
                  <a:cubicBezTo>
                    <a:pt x="55029" y="6810"/>
                    <a:pt x="54109" y="5973"/>
                    <a:pt x="53209" y="5115"/>
                  </a:cubicBezTo>
                  <a:cubicBezTo>
                    <a:pt x="51577" y="3545"/>
                    <a:pt x="49945" y="1872"/>
                    <a:pt x="48250" y="30"/>
                  </a:cubicBezTo>
                  <a:cubicBezTo>
                    <a:pt x="48235" y="16"/>
                    <a:pt x="48199" y="1"/>
                    <a:pt x="481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5"/>
          <p:cNvGrpSpPr/>
          <p:nvPr/>
        </p:nvGrpSpPr>
        <p:grpSpPr>
          <a:xfrm rot="5400000">
            <a:off x="8792375" y="3864550"/>
            <a:ext cx="326450" cy="940300"/>
            <a:chOff x="3217925" y="402700"/>
            <a:chExt cx="326450" cy="940300"/>
          </a:xfrm>
        </p:grpSpPr>
        <p:sp>
          <p:nvSpPr>
            <p:cNvPr id="101" name="Google Shape;101;p5"/>
            <p:cNvSpPr/>
            <p:nvPr/>
          </p:nvSpPr>
          <p:spPr>
            <a:xfrm>
              <a:off x="3217925" y="402700"/>
              <a:ext cx="269425" cy="925950"/>
            </a:xfrm>
            <a:custGeom>
              <a:rect b="b" l="l" r="r" t="t"/>
              <a:pathLst>
                <a:path extrusionOk="0" h="37038" w="10777">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3226300" y="403625"/>
              <a:ext cx="318075" cy="939375"/>
            </a:xfrm>
            <a:custGeom>
              <a:rect b="b" l="l" r="r" t="t"/>
              <a:pathLst>
                <a:path extrusionOk="0" h="37575" w="12723">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5"/>
          <p:cNvSpPr/>
          <p:nvPr/>
        </p:nvSpPr>
        <p:spPr>
          <a:xfrm>
            <a:off x="1141447" y="4788050"/>
            <a:ext cx="7289363" cy="33930"/>
          </a:xfrm>
          <a:custGeom>
            <a:rect b="b" l="l" r="r" t="t"/>
            <a:pathLst>
              <a:path extrusionOk="0" h="3680" w="185965">
                <a:moveTo>
                  <a:pt x="185965" y="621"/>
                </a:moveTo>
                <a:cubicBezTo>
                  <a:pt x="171888" y="5309"/>
                  <a:pt x="156218" y="-1232"/>
                  <a:pt x="141454" y="244"/>
                </a:cubicBezTo>
                <a:cubicBezTo>
                  <a:pt x="94526" y="4934"/>
                  <a:pt x="47162" y="3262"/>
                  <a:pt x="0" y="3262"/>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6"/>
          <p:cNvSpPr txBox="1"/>
          <p:nvPr>
            <p:ph type="title"/>
          </p:nvPr>
        </p:nvSpPr>
        <p:spPr>
          <a:xfrm>
            <a:off x="628100" y="439125"/>
            <a:ext cx="7887900" cy="67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sz="31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7"/>
          <p:cNvSpPr txBox="1"/>
          <p:nvPr>
            <p:ph idx="1" type="subTitle"/>
          </p:nvPr>
        </p:nvSpPr>
        <p:spPr>
          <a:xfrm>
            <a:off x="5552450" y="2471963"/>
            <a:ext cx="2175900" cy="1576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08" name="Google Shape;108;p7"/>
          <p:cNvSpPr txBox="1"/>
          <p:nvPr>
            <p:ph type="title"/>
          </p:nvPr>
        </p:nvSpPr>
        <p:spPr>
          <a:xfrm>
            <a:off x="1107525" y="171525"/>
            <a:ext cx="6929100" cy="182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7"/>
          <p:cNvSpPr txBox="1"/>
          <p:nvPr>
            <p:ph idx="12" type="sldNum"/>
          </p:nvPr>
        </p:nvSpPr>
        <p:spPr>
          <a:xfrm>
            <a:off x="436813" y="4608217"/>
            <a:ext cx="548700" cy="393600"/>
          </a:xfrm>
          <a:prstGeom prst="rect">
            <a:avLst/>
          </a:prstGeom>
          <a:noFill/>
          <a:ln>
            <a:noFill/>
          </a:ln>
        </p:spPr>
        <p:txBody>
          <a:bodyPr anchorCtr="0" anchor="t" bIns="91425" lIns="91425" spcFirstLastPara="1" rIns="91425" wrap="square" tIns="91425">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indent="0" lvl="0" marL="0" rtl="0" algn="l">
              <a:spcBef>
                <a:spcPts val="0"/>
              </a:spcBef>
              <a:spcAft>
                <a:spcPts val="0"/>
              </a:spcAft>
              <a:buNone/>
            </a:pPr>
            <a:fld id="{00000000-1234-1234-1234-123412341234}" type="slidenum">
              <a:rPr lang="en"/>
              <a:t>‹#›</a:t>
            </a:fld>
            <a:endParaRPr/>
          </a:p>
        </p:txBody>
      </p:sp>
      <p:grpSp>
        <p:nvGrpSpPr>
          <p:cNvPr id="110" name="Google Shape;110;p7"/>
          <p:cNvGrpSpPr/>
          <p:nvPr/>
        </p:nvGrpSpPr>
        <p:grpSpPr>
          <a:xfrm rot="-6299940">
            <a:off x="-377261" y="465518"/>
            <a:ext cx="531079" cy="1062591"/>
            <a:chOff x="7456359" y="4218916"/>
            <a:chExt cx="585867" cy="1172212"/>
          </a:xfrm>
        </p:grpSpPr>
        <p:sp>
          <p:nvSpPr>
            <p:cNvPr id="111" name="Google Shape;111;p7"/>
            <p:cNvSpPr/>
            <p:nvPr/>
          </p:nvSpPr>
          <p:spPr>
            <a:xfrm flipH="1" rot="5544237">
              <a:off x="7238958" y="4599973"/>
              <a:ext cx="1130612" cy="428879"/>
            </a:xfrm>
            <a:custGeom>
              <a:rect b="b" l="l" r="r" t="t"/>
              <a:pathLst>
                <a:path extrusionOk="0" h="16391" w="43210">
                  <a:moveTo>
                    <a:pt x="4489" y="8670"/>
                  </a:moveTo>
                  <a:lnTo>
                    <a:pt x="4923" y="9073"/>
                  </a:lnTo>
                  <a:lnTo>
                    <a:pt x="4923" y="9073"/>
                  </a:lnTo>
                  <a:lnTo>
                    <a:pt x="4457" y="8767"/>
                  </a:lnTo>
                  <a:lnTo>
                    <a:pt x="4489" y="8670"/>
                  </a:lnTo>
                  <a:close/>
                  <a:moveTo>
                    <a:pt x="33268" y="9040"/>
                  </a:moveTo>
                  <a:lnTo>
                    <a:pt x="33268" y="9040"/>
                  </a:lnTo>
                  <a:cubicBezTo>
                    <a:pt x="33236" y="9137"/>
                    <a:pt x="33188" y="9233"/>
                    <a:pt x="33155" y="9314"/>
                  </a:cubicBezTo>
                  <a:lnTo>
                    <a:pt x="32946" y="9796"/>
                  </a:lnTo>
                  <a:cubicBezTo>
                    <a:pt x="32914" y="9748"/>
                    <a:pt x="32898" y="9716"/>
                    <a:pt x="32866" y="9684"/>
                  </a:cubicBezTo>
                  <a:cubicBezTo>
                    <a:pt x="32995" y="9475"/>
                    <a:pt x="33139" y="9266"/>
                    <a:pt x="33268" y="9040"/>
                  </a:cubicBezTo>
                  <a:close/>
                  <a:moveTo>
                    <a:pt x="22602" y="12209"/>
                  </a:moveTo>
                  <a:lnTo>
                    <a:pt x="22602" y="12209"/>
                  </a:lnTo>
                  <a:cubicBezTo>
                    <a:pt x="22659" y="12217"/>
                    <a:pt x="22719" y="12222"/>
                    <a:pt x="22779" y="12222"/>
                  </a:cubicBezTo>
                  <a:cubicBezTo>
                    <a:pt x="22840" y="12222"/>
                    <a:pt x="22900" y="12217"/>
                    <a:pt x="22956" y="12209"/>
                  </a:cubicBezTo>
                  <a:lnTo>
                    <a:pt x="22956" y="12209"/>
                  </a:lnTo>
                  <a:cubicBezTo>
                    <a:pt x="22908" y="12290"/>
                    <a:pt x="22860" y="12370"/>
                    <a:pt x="22828" y="12451"/>
                  </a:cubicBezTo>
                  <a:cubicBezTo>
                    <a:pt x="22763" y="12370"/>
                    <a:pt x="22699" y="12306"/>
                    <a:pt x="22619" y="12242"/>
                  </a:cubicBezTo>
                  <a:lnTo>
                    <a:pt x="22602" y="12209"/>
                  </a:lnTo>
                  <a:close/>
                  <a:moveTo>
                    <a:pt x="3347" y="11968"/>
                  </a:moveTo>
                  <a:lnTo>
                    <a:pt x="3347" y="11968"/>
                  </a:lnTo>
                  <a:cubicBezTo>
                    <a:pt x="3234" y="12274"/>
                    <a:pt x="3105" y="12579"/>
                    <a:pt x="2977" y="12869"/>
                  </a:cubicBezTo>
                  <a:cubicBezTo>
                    <a:pt x="3105" y="12579"/>
                    <a:pt x="3218" y="12274"/>
                    <a:pt x="3347" y="11968"/>
                  </a:cubicBezTo>
                  <a:close/>
                  <a:moveTo>
                    <a:pt x="10553" y="14156"/>
                  </a:moveTo>
                  <a:cubicBezTo>
                    <a:pt x="10650" y="14220"/>
                    <a:pt x="10763" y="14285"/>
                    <a:pt x="10875" y="14333"/>
                  </a:cubicBezTo>
                  <a:cubicBezTo>
                    <a:pt x="10907" y="14333"/>
                    <a:pt x="10923" y="14349"/>
                    <a:pt x="10956" y="14365"/>
                  </a:cubicBezTo>
                  <a:lnTo>
                    <a:pt x="11004" y="14381"/>
                  </a:lnTo>
                  <a:lnTo>
                    <a:pt x="10956" y="14478"/>
                  </a:lnTo>
                  <a:cubicBezTo>
                    <a:pt x="10827" y="14365"/>
                    <a:pt x="10698" y="14269"/>
                    <a:pt x="10553" y="14156"/>
                  </a:cubicBezTo>
                  <a:close/>
                  <a:moveTo>
                    <a:pt x="2751" y="13432"/>
                  </a:moveTo>
                  <a:lnTo>
                    <a:pt x="2301" y="14494"/>
                  </a:lnTo>
                  <a:lnTo>
                    <a:pt x="2301" y="14462"/>
                  </a:lnTo>
                  <a:lnTo>
                    <a:pt x="2526" y="13963"/>
                  </a:lnTo>
                  <a:lnTo>
                    <a:pt x="2751" y="13432"/>
                  </a:lnTo>
                  <a:close/>
                  <a:moveTo>
                    <a:pt x="36702" y="1"/>
                  </a:moveTo>
                  <a:cubicBezTo>
                    <a:pt x="36324" y="1"/>
                    <a:pt x="35955" y="176"/>
                    <a:pt x="35761" y="563"/>
                  </a:cubicBezTo>
                  <a:cubicBezTo>
                    <a:pt x="34458" y="3136"/>
                    <a:pt x="33027" y="5646"/>
                    <a:pt x="31691" y="8204"/>
                  </a:cubicBezTo>
                  <a:cubicBezTo>
                    <a:pt x="30356" y="6499"/>
                    <a:pt x="29118" y="4745"/>
                    <a:pt x="27943" y="2927"/>
                  </a:cubicBezTo>
                  <a:cubicBezTo>
                    <a:pt x="27700" y="2536"/>
                    <a:pt x="27336" y="2354"/>
                    <a:pt x="26964" y="2354"/>
                  </a:cubicBezTo>
                  <a:cubicBezTo>
                    <a:pt x="26572" y="2354"/>
                    <a:pt x="26173" y="2556"/>
                    <a:pt x="25900" y="2927"/>
                  </a:cubicBezTo>
                  <a:cubicBezTo>
                    <a:pt x="24581" y="4745"/>
                    <a:pt x="23439" y="6692"/>
                    <a:pt x="22474" y="8735"/>
                  </a:cubicBezTo>
                  <a:cubicBezTo>
                    <a:pt x="21782" y="7946"/>
                    <a:pt x="21026" y="7223"/>
                    <a:pt x="20318" y="6547"/>
                  </a:cubicBezTo>
                  <a:cubicBezTo>
                    <a:pt x="19363" y="5622"/>
                    <a:pt x="17606" y="3824"/>
                    <a:pt x="16114" y="3824"/>
                  </a:cubicBezTo>
                  <a:cubicBezTo>
                    <a:pt x="16024" y="3824"/>
                    <a:pt x="15934" y="3831"/>
                    <a:pt x="15846" y="3844"/>
                  </a:cubicBezTo>
                  <a:cubicBezTo>
                    <a:pt x="14993" y="3973"/>
                    <a:pt x="14543" y="4713"/>
                    <a:pt x="14093" y="5373"/>
                  </a:cubicBezTo>
                  <a:cubicBezTo>
                    <a:pt x="13546" y="6193"/>
                    <a:pt x="13015" y="7046"/>
                    <a:pt x="12484" y="7898"/>
                  </a:cubicBezTo>
                  <a:cubicBezTo>
                    <a:pt x="11985" y="8735"/>
                    <a:pt x="11486" y="9587"/>
                    <a:pt x="11004" y="10456"/>
                  </a:cubicBezTo>
                  <a:cubicBezTo>
                    <a:pt x="10843" y="10778"/>
                    <a:pt x="10650" y="11083"/>
                    <a:pt x="10425" y="11389"/>
                  </a:cubicBezTo>
                  <a:lnTo>
                    <a:pt x="8543" y="9652"/>
                  </a:lnTo>
                  <a:lnTo>
                    <a:pt x="4698" y="6145"/>
                  </a:lnTo>
                  <a:cubicBezTo>
                    <a:pt x="4499" y="5952"/>
                    <a:pt x="4251" y="5863"/>
                    <a:pt x="4007" y="5863"/>
                  </a:cubicBezTo>
                  <a:cubicBezTo>
                    <a:pt x="3580" y="5863"/>
                    <a:pt x="3164" y="6135"/>
                    <a:pt x="3041" y="6595"/>
                  </a:cubicBezTo>
                  <a:cubicBezTo>
                    <a:pt x="2446" y="8767"/>
                    <a:pt x="1706" y="10906"/>
                    <a:pt x="837" y="12982"/>
                  </a:cubicBezTo>
                  <a:cubicBezTo>
                    <a:pt x="531" y="13689"/>
                    <a:pt x="0" y="14462"/>
                    <a:pt x="354" y="15250"/>
                  </a:cubicBezTo>
                  <a:cubicBezTo>
                    <a:pt x="610" y="15846"/>
                    <a:pt x="1154" y="16117"/>
                    <a:pt x="1753" y="16117"/>
                  </a:cubicBezTo>
                  <a:cubicBezTo>
                    <a:pt x="1833" y="16117"/>
                    <a:pt x="1914" y="16112"/>
                    <a:pt x="1995" y="16102"/>
                  </a:cubicBezTo>
                  <a:cubicBezTo>
                    <a:pt x="2075" y="16164"/>
                    <a:pt x="2170" y="16193"/>
                    <a:pt x="2264" y="16193"/>
                  </a:cubicBezTo>
                  <a:cubicBezTo>
                    <a:pt x="2415" y="16193"/>
                    <a:pt x="2566" y="16119"/>
                    <a:pt x="2655" y="15990"/>
                  </a:cubicBezTo>
                  <a:cubicBezTo>
                    <a:pt x="3443" y="14590"/>
                    <a:pt x="4263" y="13223"/>
                    <a:pt x="5020" y="11807"/>
                  </a:cubicBezTo>
                  <a:cubicBezTo>
                    <a:pt x="5824" y="12612"/>
                    <a:pt x="6676" y="13368"/>
                    <a:pt x="7577" y="14059"/>
                  </a:cubicBezTo>
                  <a:cubicBezTo>
                    <a:pt x="8398" y="14687"/>
                    <a:pt x="9379" y="15572"/>
                    <a:pt x="10425" y="15909"/>
                  </a:cubicBezTo>
                  <a:cubicBezTo>
                    <a:pt x="10464" y="16186"/>
                    <a:pt x="10705" y="16390"/>
                    <a:pt x="10951" y="16390"/>
                  </a:cubicBezTo>
                  <a:cubicBezTo>
                    <a:pt x="11106" y="16390"/>
                    <a:pt x="11262" y="16311"/>
                    <a:pt x="11374" y="16119"/>
                  </a:cubicBezTo>
                  <a:cubicBezTo>
                    <a:pt x="12789" y="13818"/>
                    <a:pt x="14173" y="11486"/>
                    <a:pt x="15556" y="9153"/>
                  </a:cubicBezTo>
                  <a:cubicBezTo>
                    <a:pt x="16506" y="9957"/>
                    <a:pt x="17406" y="10826"/>
                    <a:pt x="18275" y="11743"/>
                  </a:cubicBezTo>
                  <a:cubicBezTo>
                    <a:pt x="19353" y="12901"/>
                    <a:pt x="20238" y="14333"/>
                    <a:pt x="21364" y="15427"/>
                  </a:cubicBezTo>
                  <a:cubicBezTo>
                    <a:pt x="21249" y="15784"/>
                    <a:pt x="21611" y="16083"/>
                    <a:pt x="21956" y="16083"/>
                  </a:cubicBezTo>
                  <a:cubicBezTo>
                    <a:pt x="22094" y="16083"/>
                    <a:pt x="22228" y="16035"/>
                    <a:pt x="22329" y="15925"/>
                  </a:cubicBezTo>
                  <a:cubicBezTo>
                    <a:pt x="24163" y="13899"/>
                    <a:pt x="25643" y="11550"/>
                    <a:pt x="27123" y="9233"/>
                  </a:cubicBezTo>
                  <a:lnTo>
                    <a:pt x="28056" y="10183"/>
                  </a:lnTo>
                  <a:cubicBezTo>
                    <a:pt x="28860" y="11630"/>
                    <a:pt x="29761" y="13030"/>
                    <a:pt x="30742" y="14365"/>
                  </a:cubicBezTo>
                  <a:cubicBezTo>
                    <a:pt x="30935" y="14639"/>
                    <a:pt x="31241" y="14799"/>
                    <a:pt x="31563" y="14816"/>
                  </a:cubicBezTo>
                  <a:cubicBezTo>
                    <a:pt x="31660" y="14857"/>
                    <a:pt x="31762" y="14878"/>
                    <a:pt x="31862" y="14878"/>
                  </a:cubicBezTo>
                  <a:cubicBezTo>
                    <a:pt x="32108" y="14878"/>
                    <a:pt x="32343" y="14755"/>
                    <a:pt x="32480" y="14526"/>
                  </a:cubicBezTo>
                  <a:cubicBezTo>
                    <a:pt x="33815" y="12097"/>
                    <a:pt x="35038" y="9603"/>
                    <a:pt x="36276" y="7126"/>
                  </a:cubicBezTo>
                  <a:cubicBezTo>
                    <a:pt x="36421" y="6836"/>
                    <a:pt x="36566" y="6547"/>
                    <a:pt x="36711" y="6257"/>
                  </a:cubicBezTo>
                  <a:cubicBezTo>
                    <a:pt x="36727" y="6225"/>
                    <a:pt x="36743" y="6177"/>
                    <a:pt x="36775" y="6145"/>
                  </a:cubicBezTo>
                  <a:lnTo>
                    <a:pt x="36839" y="6193"/>
                  </a:lnTo>
                  <a:lnTo>
                    <a:pt x="37869" y="6804"/>
                  </a:lnTo>
                  <a:cubicBezTo>
                    <a:pt x="39043" y="7512"/>
                    <a:pt x="40266" y="8429"/>
                    <a:pt x="41601" y="8831"/>
                  </a:cubicBezTo>
                  <a:cubicBezTo>
                    <a:pt x="41679" y="8851"/>
                    <a:pt x="41757" y="8860"/>
                    <a:pt x="41835" y="8860"/>
                  </a:cubicBezTo>
                  <a:cubicBezTo>
                    <a:pt x="42331" y="8860"/>
                    <a:pt x="42782" y="8478"/>
                    <a:pt x="42824" y="7963"/>
                  </a:cubicBezTo>
                  <a:cubicBezTo>
                    <a:pt x="43210" y="7512"/>
                    <a:pt x="43161" y="6836"/>
                    <a:pt x="42711" y="6450"/>
                  </a:cubicBezTo>
                  <a:cubicBezTo>
                    <a:pt x="42357" y="6113"/>
                    <a:pt x="41987" y="5759"/>
                    <a:pt x="41617" y="5421"/>
                  </a:cubicBezTo>
                  <a:cubicBezTo>
                    <a:pt x="40153" y="3957"/>
                    <a:pt x="38850" y="2316"/>
                    <a:pt x="37756" y="563"/>
                  </a:cubicBezTo>
                  <a:cubicBezTo>
                    <a:pt x="37531" y="204"/>
                    <a:pt x="37111" y="1"/>
                    <a:pt x="36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flipH="1" rot="5544237">
              <a:off x="7156148" y="4553126"/>
              <a:ext cx="1152094" cy="503791"/>
            </a:xfrm>
            <a:custGeom>
              <a:rect b="b" l="l" r="r" t="t"/>
              <a:pathLst>
                <a:path extrusionOk="0" h="19254" w="44031">
                  <a:moveTo>
                    <a:pt x="37660" y="5210"/>
                  </a:moveTo>
                  <a:lnTo>
                    <a:pt x="41907" y="9199"/>
                  </a:lnTo>
                  <a:cubicBezTo>
                    <a:pt x="41950" y="9242"/>
                    <a:pt x="42007" y="9264"/>
                    <a:pt x="42064" y="9264"/>
                  </a:cubicBezTo>
                  <a:cubicBezTo>
                    <a:pt x="42093" y="9264"/>
                    <a:pt x="42121" y="9258"/>
                    <a:pt x="42148" y="9248"/>
                  </a:cubicBezTo>
                  <a:lnTo>
                    <a:pt x="42148" y="9248"/>
                  </a:lnTo>
                  <a:cubicBezTo>
                    <a:pt x="42196" y="10165"/>
                    <a:pt x="42164" y="11082"/>
                    <a:pt x="42084" y="11982"/>
                  </a:cubicBezTo>
                  <a:cubicBezTo>
                    <a:pt x="40749" y="10776"/>
                    <a:pt x="39494" y="9457"/>
                    <a:pt x="38239" y="8154"/>
                  </a:cubicBezTo>
                  <a:cubicBezTo>
                    <a:pt x="38287" y="8138"/>
                    <a:pt x="38336" y="8073"/>
                    <a:pt x="38320" y="8009"/>
                  </a:cubicBezTo>
                  <a:cubicBezTo>
                    <a:pt x="38207" y="7044"/>
                    <a:pt x="37998" y="6111"/>
                    <a:pt x="37660" y="5210"/>
                  </a:cubicBezTo>
                  <a:close/>
                  <a:moveTo>
                    <a:pt x="43709" y="7285"/>
                  </a:moveTo>
                  <a:lnTo>
                    <a:pt x="43709" y="7285"/>
                  </a:lnTo>
                  <a:cubicBezTo>
                    <a:pt x="43693" y="7848"/>
                    <a:pt x="43693" y="8411"/>
                    <a:pt x="43676" y="8958"/>
                  </a:cubicBezTo>
                  <a:cubicBezTo>
                    <a:pt x="43612" y="8990"/>
                    <a:pt x="43564" y="9039"/>
                    <a:pt x="43548" y="9087"/>
                  </a:cubicBezTo>
                  <a:lnTo>
                    <a:pt x="43564" y="9087"/>
                  </a:lnTo>
                  <a:cubicBezTo>
                    <a:pt x="43258" y="10084"/>
                    <a:pt x="42888" y="11049"/>
                    <a:pt x="42486" y="12015"/>
                  </a:cubicBezTo>
                  <a:cubicBezTo>
                    <a:pt x="42583" y="11049"/>
                    <a:pt x="42599" y="10100"/>
                    <a:pt x="42550" y="9135"/>
                  </a:cubicBezTo>
                  <a:cubicBezTo>
                    <a:pt x="42985" y="8556"/>
                    <a:pt x="43387" y="7945"/>
                    <a:pt x="43709" y="7285"/>
                  </a:cubicBezTo>
                  <a:close/>
                  <a:moveTo>
                    <a:pt x="37210" y="641"/>
                  </a:moveTo>
                  <a:cubicBezTo>
                    <a:pt x="38207" y="1703"/>
                    <a:pt x="39220" y="2749"/>
                    <a:pt x="40266" y="3762"/>
                  </a:cubicBezTo>
                  <a:cubicBezTo>
                    <a:pt x="40797" y="4293"/>
                    <a:pt x="41344" y="4808"/>
                    <a:pt x="41907" y="5323"/>
                  </a:cubicBezTo>
                  <a:cubicBezTo>
                    <a:pt x="42390" y="5773"/>
                    <a:pt x="42888" y="6207"/>
                    <a:pt x="43419" y="6610"/>
                  </a:cubicBezTo>
                  <a:lnTo>
                    <a:pt x="43387" y="6642"/>
                  </a:lnTo>
                  <a:cubicBezTo>
                    <a:pt x="43355" y="6706"/>
                    <a:pt x="43355" y="6770"/>
                    <a:pt x="43371" y="6851"/>
                  </a:cubicBezTo>
                  <a:cubicBezTo>
                    <a:pt x="42969" y="7494"/>
                    <a:pt x="42631" y="8202"/>
                    <a:pt x="42229" y="8862"/>
                  </a:cubicBezTo>
                  <a:lnTo>
                    <a:pt x="42229" y="8846"/>
                  </a:lnTo>
                  <a:lnTo>
                    <a:pt x="37660" y="4550"/>
                  </a:lnTo>
                  <a:cubicBezTo>
                    <a:pt x="37611" y="4501"/>
                    <a:pt x="37546" y="4476"/>
                    <a:pt x="37482" y="4476"/>
                  </a:cubicBezTo>
                  <a:cubicBezTo>
                    <a:pt x="37400" y="4476"/>
                    <a:pt x="37319" y="4517"/>
                    <a:pt x="37274" y="4599"/>
                  </a:cubicBezTo>
                  <a:lnTo>
                    <a:pt x="32400" y="13897"/>
                  </a:lnTo>
                  <a:cubicBezTo>
                    <a:pt x="30550" y="11854"/>
                    <a:pt x="28844" y="9682"/>
                    <a:pt x="27316" y="7382"/>
                  </a:cubicBezTo>
                  <a:cubicBezTo>
                    <a:pt x="27268" y="7301"/>
                    <a:pt x="27187" y="7261"/>
                    <a:pt x="27107" y="7261"/>
                  </a:cubicBezTo>
                  <a:cubicBezTo>
                    <a:pt x="27027" y="7261"/>
                    <a:pt x="26946" y="7301"/>
                    <a:pt x="26898" y="7382"/>
                  </a:cubicBezTo>
                  <a:cubicBezTo>
                    <a:pt x="25305" y="10004"/>
                    <a:pt x="23841" y="12706"/>
                    <a:pt x="22506" y="15457"/>
                  </a:cubicBezTo>
                  <a:cubicBezTo>
                    <a:pt x="20206" y="13109"/>
                    <a:pt x="18227" y="10551"/>
                    <a:pt x="16152" y="7993"/>
                  </a:cubicBezTo>
                  <a:cubicBezTo>
                    <a:pt x="16114" y="7955"/>
                    <a:pt x="16066" y="7937"/>
                    <a:pt x="16019" y="7937"/>
                  </a:cubicBezTo>
                  <a:cubicBezTo>
                    <a:pt x="15946" y="7937"/>
                    <a:pt x="15876" y="7979"/>
                    <a:pt x="15846" y="8057"/>
                  </a:cubicBezTo>
                  <a:cubicBezTo>
                    <a:pt x="15814" y="8073"/>
                    <a:pt x="15798" y="8106"/>
                    <a:pt x="15782" y="8138"/>
                  </a:cubicBezTo>
                  <a:cubicBezTo>
                    <a:pt x="14575" y="10535"/>
                    <a:pt x="13192" y="12835"/>
                    <a:pt x="11648" y="15023"/>
                  </a:cubicBezTo>
                  <a:cubicBezTo>
                    <a:pt x="11463" y="15300"/>
                    <a:pt x="11205" y="15782"/>
                    <a:pt x="10803" y="15782"/>
                  </a:cubicBezTo>
                  <a:cubicBezTo>
                    <a:pt x="10785" y="15782"/>
                    <a:pt x="10766" y="15781"/>
                    <a:pt x="10747" y="15779"/>
                  </a:cubicBezTo>
                  <a:cubicBezTo>
                    <a:pt x="10554" y="15763"/>
                    <a:pt x="10152" y="15216"/>
                    <a:pt x="10023" y="15087"/>
                  </a:cubicBezTo>
                  <a:lnTo>
                    <a:pt x="8462" y="13527"/>
                  </a:lnTo>
                  <a:lnTo>
                    <a:pt x="5342" y="10438"/>
                  </a:lnTo>
                  <a:cubicBezTo>
                    <a:pt x="5295" y="10392"/>
                    <a:pt x="5236" y="10370"/>
                    <a:pt x="5178" y="10370"/>
                  </a:cubicBezTo>
                  <a:cubicBezTo>
                    <a:pt x="5074" y="10370"/>
                    <a:pt x="4970" y="10438"/>
                    <a:pt x="4939" y="10551"/>
                  </a:cubicBezTo>
                  <a:cubicBezTo>
                    <a:pt x="4248" y="12159"/>
                    <a:pt x="3427" y="13720"/>
                    <a:pt x="2510" y="15232"/>
                  </a:cubicBezTo>
                  <a:lnTo>
                    <a:pt x="2510" y="15216"/>
                  </a:lnTo>
                  <a:cubicBezTo>
                    <a:pt x="2495" y="15170"/>
                    <a:pt x="2446" y="15145"/>
                    <a:pt x="2401" y="15145"/>
                  </a:cubicBezTo>
                  <a:cubicBezTo>
                    <a:pt x="2353" y="15145"/>
                    <a:pt x="2309" y="15174"/>
                    <a:pt x="2317" y="15232"/>
                  </a:cubicBezTo>
                  <a:cubicBezTo>
                    <a:pt x="2076" y="15103"/>
                    <a:pt x="1786" y="15023"/>
                    <a:pt x="1529" y="14894"/>
                  </a:cubicBezTo>
                  <a:cubicBezTo>
                    <a:pt x="1159" y="14717"/>
                    <a:pt x="805" y="14524"/>
                    <a:pt x="435" y="14347"/>
                  </a:cubicBezTo>
                  <a:cubicBezTo>
                    <a:pt x="1931" y="11596"/>
                    <a:pt x="3122" y="8653"/>
                    <a:pt x="4232" y="5725"/>
                  </a:cubicBezTo>
                  <a:cubicBezTo>
                    <a:pt x="6387" y="7864"/>
                    <a:pt x="8414" y="10116"/>
                    <a:pt x="10329" y="12465"/>
                  </a:cubicBezTo>
                  <a:cubicBezTo>
                    <a:pt x="10377" y="12513"/>
                    <a:pt x="10441" y="12537"/>
                    <a:pt x="10505" y="12537"/>
                  </a:cubicBezTo>
                  <a:cubicBezTo>
                    <a:pt x="10570" y="12537"/>
                    <a:pt x="10634" y="12513"/>
                    <a:pt x="10682" y="12465"/>
                  </a:cubicBezTo>
                  <a:cubicBezTo>
                    <a:pt x="12758" y="9827"/>
                    <a:pt x="14688" y="7076"/>
                    <a:pt x="16458" y="4229"/>
                  </a:cubicBezTo>
                  <a:cubicBezTo>
                    <a:pt x="18533" y="6079"/>
                    <a:pt x="20351" y="8218"/>
                    <a:pt x="21863" y="10551"/>
                  </a:cubicBezTo>
                  <a:cubicBezTo>
                    <a:pt x="21851" y="10665"/>
                    <a:pt x="21961" y="10778"/>
                    <a:pt x="22071" y="10778"/>
                  </a:cubicBezTo>
                  <a:cubicBezTo>
                    <a:pt x="22117" y="10778"/>
                    <a:pt x="22163" y="10759"/>
                    <a:pt x="22201" y="10712"/>
                  </a:cubicBezTo>
                  <a:lnTo>
                    <a:pt x="22217" y="10679"/>
                  </a:lnTo>
                  <a:cubicBezTo>
                    <a:pt x="22281" y="10647"/>
                    <a:pt x="22329" y="10599"/>
                    <a:pt x="22345" y="10519"/>
                  </a:cubicBezTo>
                  <a:cubicBezTo>
                    <a:pt x="23214" y="9409"/>
                    <a:pt x="23841" y="8089"/>
                    <a:pt x="24501" y="6835"/>
                  </a:cubicBezTo>
                  <a:cubicBezTo>
                    <a:pt x="25273" y="5419"/>
                    <a:pt x="26045" y="3987"/>
                    <a:pt x="26817" y="2556"/>
                  </a:cubicBezTo>
                  <a:cubicBezTo>
                    <a:pt x="28651" y="4824"/>
                    <a:pt x="30405" y="7173"/>
                    <a:pt x="32351" y="9328"/>
                  </a:cubicBezTo>
                  <a:lnTo>
                    <a:pt x="32384" y="9360"/>
                  </a:lnTo>
                  <a:cubicBezTo>
                    <a:pt x="32393" y="9455"/>
                    <a:pt x="32475" y="9511"/>
                    <a:pt x="32561" y="9511"/>
                  </a:cubicBezTo>
                  <a:cubicBezTo>
                    <a:pt x="32621" y="9511"/>
                    <a:pt x="32682" y="9484"/>
                    <a:pt x="32721" y="9425"/>
                  </a:cubicBezTo>
                  <a:cubicBezTo>
                    <a:pt x="34282" y="6529"/>
                    <a:pt x="35746" y="3569"/>
                    <a:pt x="37210" y="641"/>
                  </a:cubicBezTo>
                  <a:close/>
                  <a:moveTo>
                    <a:pt x="37403" y="5403"/>
                  </a:moveTo>
                  <a:cubicBezTo>
                    <a:pt x="37612" y="6127"/>
                    <a:pt x="37789" y="6883"/>
                    <a:pt x="37901" y="7639"/>
                  </a:cubicBezTo>
                  <a:cubicBezTo>
                    <a:pt x="37876" y="7624"/>
                    <a:pt x="37848" y="7617"/>
                    <a:pt x="37820" y="7617"/>
                  </a:cubicBezTo>
                  <a:cubicBezTo>
                    <a:pt x="37757" y="7617"/>
                    <a:pt x="37693" y="7653"/>
                    <a:pt x="37660" y="7719"/>
                  </a:cubicBezTo>
                  <a:lnTo>
                    <a:pt x="37660" y="7703"/>
                  </a:lnTo>
                  <a:cubicBezTo>
                    <a:pt x="36743" y="9199"/>
                    <a:pt x="36003" y="10808"/>
                    <a:pt x="35183" y="12304"/>
                  </a:cubicBezTo>
                  <a:cubicBezTo>
                    <a:pt x="34394" y="13720"/>
                    <a:pt x="33606" y="15119"/>
                    <a:pt x="32818" y="16519"/>
                  </a:cubicBezTo>
                  <a:cubicBezTo>
                    <a:pt x="32898" y="15779"/>
                    <a:pt x="32882" y="15007"/>
                    <a:pt x="32754" y="14267"/>
                  </a:cubicBezTo>
                  <a:lnTo>
                    <a:pt x="37403" y="5403"/>
                  </a:lnTo>
                  <a:close/>
                  <a:moveTo>
                    <a:pt x="27525" y="8524"/>
                  </a:moveTo>
                  <a:lnTo>
                    <a:pt x="27525" y="8524"/>
                  </a:lnTo>
                  <a:cubicBezTo>
                    <a:pt x="28973" y="10615"/>
                    <a:pt x="30566" y="12610"/>
                    <a:pt x="32287" y="14492"/>
                  </a:cubicBezTo>
                  <a:cubicBezTo>
                    <a:pt x="32319" y="14524"/>
                    <a:pt x="32367" y="14540"/>
                    <a:pt x="32416" y="14556"/>
                  </a:cubicBezTo>
                  <a:cubicBezTo>
                    <a:pt x="32512" y="15264"/>
                    <a:pt x="32528" y="15988"/>
                    <a:pt x="32448" y="16712"/>
                  </a:cubicBezTo>
                  <a:cubicBezTo>
                    <a:pt x="31804" y="15827"/>
                    <a:pt x="31113" y="15007"/>
                    <a:pt x="30437" y="14154"/>
                  </a:cubicBezTo>
                  <a:cubicBezTo>
                    <a:pt x="29584" y="13076"/>
                    <a:pt x="28539" y="12015"/>
                    <a:pt x="28008" y="10728"/>
                  </a:cubicBezTo>
                  <a:cubicBezTo>
                    <a:pt x="27976" y="10679"/>
                    <a:pt x="27927" y="10647"/>
                    <a:pt x="27879" y="10631"/>
                  </a:cubicBezTo>
                  <a:cubicBezTo>
                    <a:pt x="27831" y="9923"/>
                    <a:pt x="27718" y="9216"/>
                    <a:pt x="27525" y="8524"/>
                  </a:cubicBezTo>
                  <a:close/>
                  <a:moveTo>
                    <a:pt x="306" y="14701"/>
                  </a:moveTo>
                  <a:lnTo>
                    <a:pt x="306" y="14701"/>
                  </a:lnTo>
                  <a:cubicBezTo>
                    <a:pt x="644" y="14942"/>
                    <a:pt x="1014" y="15152"/>
                    <a:pt x="1384" y="15329"/>
                  </a:cubicBezTo>
                  <a:cubicBezTo>
                    <a:pt x="1706" y="15522"/>
                    <a:pt x="2044" y="15666"/>
                    <a:pt x="2398" y="15747"/>
                  </a:cubicBezTo>
                  <a:cubicBezTo>
                    <a:pt x="2462" y="16326"/>
                    <a:pt x="2559" y="16889"/>
                    <a:pt x="2703" y="17452"/>
                  </a:cubicBezTo>
                  <a:cubicBezTo>
                    <a:pt x="2092" y="17162"/>
                    <a:pt x="1336" y="17082"/>
                    <a:pt x="902" y="16583"/>
                  </a:cubicBezTo>
                  <a:cubicBezTo>
                    <a:pt x="467" y="16069"/>
                    <a:pt x="596" y="15296"/>
                    <a:pt x="306" y="14701"/>
                  </a:cubicBezTo>
                  <a:close/>
                  <a:moveTo>
                    <a:pt x="5149" y="11275"/>
                  </a:moveTo>
                  <a:cubicBezTo>
                    <a:pt x="5197" y="11950"/>
                    <a:pt x="5245" y="12626"/>
                    <a:pt x="5342" y="13286"/>
                  </a:cubicBezTo>
                  <a:cubicBezTo>
                    <a:pt x="5229" y="13318"/>
                    <a:pt x="5213" y="13446"/>
                    <a:pt x="5293" y="13511"/>
                  </a:cubicBezTo>
                  <a:cubicBezTo>
                    <a:pt x="4521" y="14830"/>
                    <a:pt x="3781" y="16165"/>
                    <a:pt x="3057" y="17516"/>
                  </a:cubicBezTo>
                  <a:cubicBezTo>
                    <a:pt x="2961" y="16905"/>
                    <a:pt x="2832" y="16310"/>
                    <a:pt x="2655" y="15731"/>
                  </a:cubicBezTo>
                  <a:cubicBezTo>
                    <a:pt x="2719" y="15682"/>
                    <a:pt x="2752" y="15602"/>
                    <a:pt x="2719" y="15538"/>
                  </a:cubicBezTo>
                  <a:cubicBezTo>
                    <a:pt x="3685" y="14202"/>
                    <a:pt x="4505" y="12787"/>
                    <a:pt x="5149" y="11275"/>
                  </a:cubicBezTo>
                  <a:close/>
                  <a:moveTo>
                    <a:pt x="5358" y="11114"/>
                  </a:moveTo>
                  <a:lnTo>
                    <a:pt x="5358" y="11114"/>
                  </a:lnTo>
                  <a:cubicBezTo>
                    <a:pt x="6564" y="12320"/>
                    <a:pt x="7771" y="13527"/>
                    <a:pt x="8993" y="14717"/>
                  </a:cubicBezTo>
                  <a:cubicBezTo>
                    <a:pt x="9476" y="15200"/>
                    <a:pt x="9991" y="15956"/>
                    <a:pt x="10602" y="16278"/>
                  </a:cubicBezTo>
                  <a:cubicBezTo>
                    <a:pt x="10715" y="16358"/>
                    <a:pt x="10859" y="16390"/>
                    <a:pt x="11004" y="16390"/>
                  </a:cubicBezTo>
                  <a:cubicBezTo>
                    <a:pt x="11085" y="17146"/>
                    <a:pt x="11052" y="17919"/>
                    <a:pt x="10924" y="18691"/>
                  </a:cubicBezTo>
                  <a:lnTo>
                    <a:pt x="10924" y="18675"/>
                  </a:lnTo>
                  <a:cubicBezTo>
                    <a:pt x="9412" y="16792"/>
                    <a:pt x="7545" y="15119"/>
                    <a:pt x="5744" y="13527"/>
                  </a:cubicBezTo>
                  <a:lnTo>
                    <a:pt x="5760" y="13479"/>
                  </a:lnTo>
                  <a:cubicBezTo>
                    <a:pt x="5808" y="13382"/>
                    <a:pt x="5776" y="13269"/>
                    <a:pt x="5663" y="13221"/>
                  </a:cubicBezTo>
                  <a:cubicBezTo>
                    <a:pt x="5583" y="12513"/>
                    <a:pt x="5470" y="11806"/>
                    <a:pt x="5358" y="11114"/>
                  </a:cubicBezTo>
                  <a:close/>
                  <a:moveTo>
                    <a:pt x="27059" y="8057"/>
                  </a:moveTo>
                  <a:cubicBezTo>
                    <a:pt x="27300" y="8862"/>
                    <a:pt x="27445" y="9714"/>
                    <a:pt x="27509" y="10551"/>
                  </a:cubicBezTo>
                  <a:cubicBezTo>
                    <a:pt x="27493" y="10567"/>
                    <a:pt x="27477" y="10567"/>
                    <a:pt x="27477" y="10583"/>
                  </a:cubicBezTo>
                  <a:cubicBezTo>
                    <a:pt x="25756" y="13141"/>
                    <a:pt x="24340" y="15908"/>
                    <a:pt x="23262" y="18787"/>
                  </a:cubicBezTo>
                  <a:cubicBezTo>
                    <a:pt x="23198" y="17774"/>
                    <a:pt x="23118" y="16744"/>
                    <a:pt x="23005" y="15731"/>
                  </a:cubicBezTo>
                  <a:cubicBezTo>
                    <a:pt x="23005" y="15682"/>
                    <a:pt x="22989" y="15650"/>
                    <a:pt x="22957" y="15618"/>
                  </a:cubicBezTo>
                  <a:cubicBezTo>
                    <a:pt x="24228" y="13044"/>
                    <a:pt x="25579" y="10519"/>
                    <a:pt x="27059" y="8057"/>
                  </a:cubicBezTo>
                  <a:close/>
                  <a:moveTo>
                    <a:pt x="15862" y="9023"/>
                  </a:moveTo>
                  <a:cubicBezTo>
                    <a:pt x="15911" y="9714"/>
                    <a:pt x="15959" y="10406"/>
                    <a:pt x="16023" y="11114"/>
                  </a:cubicBezTo>
                  <a:cubicBezTo>
                    <a:pt x="16007" y="11114"/>
                    <a:pt x="15975" y="11146"/>
                    <a:pt x="15959" y="11162"/>
                  </a:cubicBezTo>
                  <a:lnTo>
                    <a:pt x="15975" y="11162"/>
                  </a:lnTo>
                  <a:cubicBezTo>
                    <a:pt x="15090" y="12369"/>
                    <a:pt x="14366" y="13704"/>
                    <a:pt x="13594" y="14975"/>
                  </a:cubicBezTo>
                  <a:cubicBezTo>
                    <a:pt x="13224" y="15586"/>
                    <a:pt x="12854" y="16197"/>
                    <a:pt x="12484" y="16809"/>
                  </a:cubicBezTo>
                  <a:cubicBezTo>
                    <a:pt x="12355" y="17034"/>
                    <a:pt x="11664" y="18417"/>
                    <a:pt x="11262" y="18852"/>
                  </a:cubicBezTo>
                  <a:cubicBezTo>
                    <a:pt x="11455" y="17983"/>
                    <a:pt x="11503" y="17082"/>
                    <a:pt x="11406" y="16197"/>
                  </a:cubicBezTo>
                  <a:cubicBezTo>
                    <a:pt x="11760" y="15908"/>
                    <a:pt x="12034" y="15312"/>
                    <a:pt x="12291" y="14959"/>
                  </a:cubicBezTo>
                  <a:cubicBezTo>
                    <a:pt x="12742" y="14299"/>
                    <a:pt x="13192" y="13623"/>
                    <a:pt x="13626" y="12932"/>
                  </a:cubicBezTo>
                  <a:cubicBezTo>
                    <a:pt x="14431" y="11661"/>
                    <a:pt x="15171" y="10358"/>
                    <a:pt x="15862" y="9023"/>
                  </a:cubicBezTo>
                  <a:close/>
                  <a:moveTo>
                    <a:pt x="16136" y="8653"/>
                  </a:moveTo>
                  <a:lnTo>
                    <a:pt x="16136" y="8653"/>
                  </a:lnTo>
                  <a:cubicBezTo>
                    <a:pt x="17921" y="11323"/>
                    <a:pt x="20158" y="13768"/>
                    <a:pt x="22410" y="16036"/>
                  </a:cubicBezTo>
                  <a:cubicBezTo>
                    <a:pt x="22459" y="16086"/>
                    <a:pt x="22527" y="16107"/>
                    <a:pt x="22592" y="16107"/>
                  </a:cubicBezTo>
                  <a:cubicBezTo>
                    <a:pt x="22612" y="16107"/>
                    <a:pt x="22632" y="16105"/>
                    <a:pt x="22651" y="16101"/>
                  </a:cubicBezTo>
                  <a:cubicBezTo>
                    <a:pt x="22731" y="17034"/>
                    <a:pt x="22828" y="17983"/>
                    <a:pt x="22941" y="18916"/>
                  </a:cubicBezTo>
                  <a:cubicBezTo>
                    <a:pt x="22008" y="17613"/>
                    <a:pt x="20817" y="16439"/>
                    <a:pt x="19755" y="15232"/>
                  </a:cubicBezTo>
                  <a:cubicBezTo>
                    <a:pt x="18661" y="13977"/>
                    <a:pt x="17568" y="12739"/>
                    <a:pt x="16441" y="11516"/>
                  </a:cubicBezTo>
                  <a:cubicBezTo>
                    <a:pt x="16361" y="10551"/>
                    <a:pt x="16248" y="9602"/>
                    <a:pt x="16136" y="8653"/>
                  </a:cubicBezTo>
                  <a:close/>
                  <a:moveTo>
                    <a:pt x="37155" y="0"/>
                  </a:moveTo>
                  <a:cubicBezTo>
                    <a:pt x="37076" y="0"/>
                    <a:pt x="36998" y="37"/>
                    <a:pt x="36952" y="110"/>
                  </a:cubicBezTo>
                  <a:cubicBezTo>
                    <a:pt x="35472" y="3038"/>
                    <a:pt x="33976" y="5950"/>
                    <a:pt x="32560" y="8894"/>
                  </a:cubicBezTo>
                  <a:cubicBezTo>
                    <a:pt x="30807" y="6513"/>
                    <a:pt x="28828" y="4277"/>
                    <a:pt x="26962" y="1960"/>
                  </a:cubicBezTo>
                  <a:cubicBezTo>
                    <a:pt x="26915" y="1913"/>
                    <a:pt x="26854" y="1892"/>
                    <a:pt x="26793" y="1892"/>
                  </a:cubicBezTo>
                  <a:cubicBezTo>
                    <a:pt x="26708" y="1892"/>
                    <a:pt x="26623" y="1934"/>
                    <a:pt x="26576" y="2009"/>
                  </a:cubicBezTo>
                  <a:cubicBezTo>
                    <a:pt x="25128" y="4695"/>
                    <a:pt x="23841" y="7591"/>
                    <a:pt x="22152" y="10133"/>
                  </a:cubicBezTo>
                  <a:cubicBezTo>
                    <a:pt x="20592" y="7736"/>
                    <a:pt x="18726" y="5580"/>
                    <a:pt x="16586" y="3698"/>
                  </a:cubicBezTo>
                  <a:cubicBezTo>
                    <a:pt x="16537" y="3649"/>
                    <a:pt x="16475" y="3624"/>
                    <a:pt x="16415" y="3624"/>
                  </a:cubicBezTo>
                  <a:cubicBezTo>
                    <a:pt x="16337" y="3624"/>
                    <a:pt x="16262" y="3665"/>
                    <a:pt x="16216" y="3746"/>
                  </a:cubicBezTo>
                  <a:cubicBezTo>
                    <a:pt x="14463" y="6577"/>
                    <a:pt x="12565" y="9296"/>
                    <a:pt x="10505" y="11918"/>
                  </a:cubicBezTo>
                  <a:cubicBezTo>
                    <a:pt x="8575" y="9553"/>
                    <a:pt x="6500" y="7285"/>
                    <a:pt x="4312" y="5130"/>
                  </a:cubicBezTo>
                  <a:cubicBezTo>
                    <a:pt x="4266" y="5083"/>
                    <a:pt x="4207" y="5062"/>
                    <a:pt x="4148" y="5062"/>
                  </a:cubicBezTo>
                  <a:cubicBezTo>
                    <a:pt x="4044" y="5062"/>
                    <a:pt x="3941" y="5129"/>
                    <a:pt x="3910" y="5242"/>
                  </a:cubicBezTo>
                  <a:cubicBezTo>
                    <a:pt x="2768" y="8283"/>
                    <a:pt x="1384" y="11242"/>
                    <a:pt x="113" y="14235"/>
                  </a:cubicBezTo>
                  <a:lnTo>
                    <a:pt x="113" y="14251"/>
                  </a:lnTo>
                  <a:cubicBezTo>
                    <a:pt x="1" y="14315"/>
                    <a:pt x="1" y="14476"/>
                    <a:pt x="97" y="14556"/>
                  </a:cubicBezTo>
                  <a:lnTo>
                    <a:pt x="113" y="14556"/>
                  </a:lnTo>
                  <a:cubicBezTo>
                    <a:pt x="113" y="14572"/>
                    <a:pt x="97" y="14572"/>
                    <a:pt x="97" y="14589"/>
                  </a:cubicBezTo>
                  <a:cubicBezTo>
                    <a:pt x="33" y="14991"/>
                    <a:pt x="162" y="15393"/>
                    <a:pt x="242" y="15795"/>
                  </a:cubicBezTo>
                  <a:cubicBezTo>
                    <a:pt x="306" y="16149"/>
                    <a:pt x="339" y="16567"/>
                    <a:pt x="564" y="16857"/>
                  </a:cubicBezTo>
                  <a:cubicBezTo>
                    <a:pt x="805" y="17130"/>
                    <a:pt x="1239" y="17259"/>
                    <a:pt x="1577" y="17388"/>
                  </a:cubicBezTo>
                  <a:cubicBezTo>
                    <a:pt x="1996" y="17565"/>
                    <a:pt x="2430" y="17790"/>
                    <a:pt x="2880" y="17838"/>
                  </a:cubicBezTo>
                  <a:cubicBezTo>
                    <a:pt x="2905" y="17850"/>
                    <a:pt x="2933" y="17856"/>
                    <a:pt x="2960" y="17856"/>
                  </a:cubicBezTo>
                  <a:cubicBezTo>
                    <a:pt x="3040" y="17856"/>
                    <a:pt x="3118" y="17805"/>
                    <a:pt x="3106" y="17709"/>
                  </a:cubicBezTo>
                  <a:lnTo>
                    <a:pt x="3106" y="17693"/>
                  </a:lnTo>
                  <a:cubicBezTo>
                    <a:pt x="3134" y="17722"/>
                    <a:pt x="3176" y="17738"/>
                    <a:pt x="3218" y="17738"/>
                  </a:cubicBezTo>
                  <a:cubicBezTo>
                    <a:pt x="3269" y="17738"/>
                    <a:pt x="3320" y="17714"/>
                    <a:pt x="3347" y="17661"/>
                  </a:cubicBezTo>
                  <a:cubicBezTo>
                    <a:pt x="4119" y="16390"/>
                    <a:pt x="4875" y="15103"/>
                    <a:pt x="5599" y="13800"/>
                  </a:cubicBezTo>
                  <a:cubicBezTo>
                    <a:pt x="7417" y="15554"/>
                    <a:pt x="9090" y="17468"/>
                    <a:pt x="10924" y="19189"/>
                  </a:cubicBezTo>
                  <a:cubicBezTo>
                    <a:pt x="10956" y="19232"/>
                    <a:pt x="11002" y="19254"/>
                    <a:pt x="11049" y="19254"/>
                  </a:cubicBezTo>
                  <a:cubicBezTo>
                    <a:pt x="11072" y="19254"/>
                    <a:pt x="11095" y="19248"/>
                    <a:pt x="11117" y="19238"/>
                  </a:cubicBezTo>
                  <a:cubicBezTo>
                    <a:pt x="11130" y="19239"/>
                    <a:pt x="11143" y="19239"/>
                    <a:pt x="11155" y="19239"/>
                  </a:cubicBezTo>
                  <a:cubicBezTo>
                    <a:pt x="11336" y="19239"/>
                    <a:pt x="11417" y="19131"/>
                    <a:pt x="11567" y="18980"/>
                  </a:cubicBezTo>
                  <a:cubicBezTo>
                    <a:pt x="12195" y="18305"/>
                    <a:pt x="12661" y="17275"/>
                    <a:pt x="13144" y="16503"/>
                  </a:cubicBezTo>
                  <a:cubicBezTo>
                    <a:pt x="14157" y="14926"/>
                    <a:pt x="15235" y="13350"/>
                    <a:pt x="16120" y="11709"/>
                  </a:cubicBezTo>
                  <a:cubicBezTo>
                    <a:pt x="16168" y="11757"/>
                    <a:pt x="16216" y="11789"/>
                    <a:pt x="16281" y="11806"/>
                  </a:cubicBezTo>
                  <a:cubicBezTo>
                    <a:pt x="17294" y="13012"/>
                    <a:pt x="18324" y="14186"/>
                    <a:pt x="19353" y="15377"/>
                  </a:cubicBezTo>
                  <a:cubicBezTo>
                    <a:pt x="20463" y="16632"/>
                    <a:pt x="21509" y="18047"/>
                    <a:pt x="22748" y="19189"/>
                  </a:cubicBezTo>
                  <a:cubicBezTo>
                    <a:pt x="22781" y="19216"/>
                    <a:pt x="22823" y="19229"/>
                    <a:pt x="22865" y="19229"/>
                  </a:cubicBezTo>
                  <a:cubicBezTo>
                    <a:pt x="22924" y="19229"/>
                    <a:pt x="22984" y="19204"/>
                    <a:pt x="23021" y="19157"/>
                  </a:cubicBezTo>
                  <a:cubicBezTo>
                    <a:pt x="23050" y="19196"/>
                    <a:pt x="23103" y="19217"/>
                    <a:pt x="23158" y="19217"/>
                  </a:cubicBezTo>
                  <a:cubicBezTo>
                    <a:pt x="23194" y="19217"/>
                    <a:pt x="23231" y="19208"/>
                    <a:pt x="23262" y="19189"/>
                  </a:cubicBezTo>
                  <a:cubicBezTo>
                    <a:pt x="23284" y="19205"/>
                    <a:pt x="23307" y="19213"/>
                    <a:pt x="23330" y="19213"/>
                  </a:cubicBezTo>
                  <a:cubicBezTo>
                    <a:pt x="23377" y="19213"/>
                    <a:pt x="23423" y="19184"/>
                    <a:pt x="23455" y="19141"/>
                  </a:cubicBezTo>
                  <a:cubicBezTo>
                    <a:pt x="24163" y="17742"/>
                    <a:pt x="24807" y="16310"/>
                    <a:pt x="25547" y="14910"/>
                  </a:cubicBezTo>
                  <a:cubicBezTo>
                    <a:pt x="26254" y="13559"/>
                    <a:pt x="27059" y="12256"/>
                    <a:pt x="27783" y="10921"/>
                  </a:cubicBezTo>
                  <a:cubicBezTo>
                    <a:pt x="28153" y="11950"/>
                    <a:pt x="28877" y="12787"/>
                    <a:pt x="29552" y="13656"/>
                  </a:cubicBezTo>
                  <a:cubicBezTo>
                    <a:pt x="30501" y="14846"/>
                    <a:pt x="31402" y="16085"/>
                    <a:pt x="32400" y="17227"/>
                  </a:cubicBezTo>
                  <a:cubicBezTo>
                    <a:pt x="32432" y="17259"/>
                    <a:pt x="32476" y="17275"/>
                    <a:pt x="32520" y="17275"/>
                  </a:cubicBezTo>
                  <a:cubicBezTo>
                    <a:pt x="32564" y="17275"/>
                    <a:pt x="32609" y="17259"/>
                    <a:pt x="32641" y="17227"/>
                  </a:cubicBezTo>
                  <a:cubicBezTo>
                    <a:pt x="32689" y="17211"/>
                    <a:pt x="32721" y="17179"/>
                    <a:pt x="32721" y="17130"/>
                  </a:cubicBezTo>
                  <a:cubicBezTo>
                    <a:pt x="32721" y="17130"/>
                    <a:pt x="32721" y="17114"/>
                    <a:pt x="32721" y="17114"/>
                  </a:cubicBezTo>
                  <a:cubicBezTo>
                    <a:pt x="32743" y="17123"/>
                    <a:pt x="32766" y="17127"/>
                    <a:pt x="32788" y="17127"/>
                  </a:cubicBezTo>
                  <a:cubicBezTo>
                    <a:pt x="32849" y="17127"/>
                    <a:pt x="32907" y="17097"/>
                    <a:pt x="32930" y="17050"/>
                  </a:cubicBezTo>
                  <a:cubicBezTo>
                    <a:pt x="34652" y="14202"/>
                    <a:pt x="36518" y="11259"/>
                    <a:pt x="37869" y="8202"/>
                  </a:cubicBezTo>
                  <a:cubicBezTo>
                    <a:pt x="39124" y="9795"/>
                    <a:pt x="40604" y="11210"/>
                    <a:pt x="42100" y="12546"/>
                  </a:cubicBezTo>
                  <a:cubicBezTo>
                    <a:pt x="42137" y="12574"/>
                    <a:pt x="42186" y="12591"/>
                    <a:pt x="42235" y="12591"/>
                  </a:cubicBezTo>
                  <a:cubicBezTo>
                    <a:pt x="42271" y="12591"/>
                    <a:pt x="42308" y="12582"/>
                    <a:pt x="42341" y="12562"/>
                  </a:cubicBezTo>
                  <a:cubicBezTo>
                    <a:pt x="42363" y="12598"/>
                    <a:pt x="42398" y="12614"/>
                    <a:pt x="42434" y="12614"/>
                  </a:cubicBezTo>
                  <a:cubicBezTo>
                    <a:pt x="42478" y="12614"/>
                    <a:pt x="42524" y="12590"/>
                    <a:pt x="42550" y="12546"/>
                  </a:cubicBezTo>
                  <a:cubicBezTo>
                    <a:pt x="43113" y="11516"/>
                    <a:pt x="43564" y="10422"/>
                    <a:pt x="43902" y="9296"/>
                  </a:cubicBezTo>
                  <a:cubicBezTo>
                    <a:pt x="43982" y="9280"/>
                    <a:pt x="44030" y="9216"/>
                    <a:pt x="44030" y="9135"/>
                  </a:cubicBezTo>
                  <a:cubicBezTo>
                    <a:pt x="44030" y="8347"/>
                    <a:pt x="44030" y="7559"/>
                    <a:pt x="43982" y="6770"/>
                  </a:cubicBezTo>
                  <a:cubicBezTo>
                    <a:pt x="43966" y="6738"/>
                    <a:pt x="43966" y="6706"/>
                    <a:pt x="43934" y="6690"/>
                  </a:cubicBezTo>
                  <a:cubicBezTo>
                    <a:pt x="43853" y="6336"/>
                    <a:pt x="43500" y="6127"/>
                    <a:pt x="43226" y="5886"/>
                  </a:cubicBezTo>
                  <a:cubicBezTo>
                    <a:pt x="42518" y="5258"/>
                    <a:pt x="41826" y="4615"/>
                    <a:pt x="41151" y="3971"/>
                  </a:cubicBezTo>
                  <a:cubicBezTo>
                    <a:pt x="39832" y="2700"/>
                    <a:pt x="38561" y="1413"/>
                    <a:pt x="37322" y="62"/>
                  </a:cubicBezTo>
                  <a:cubicBezTo>
                    <a:pt x="37274" y="21"/>
                    <a:pt x="37214" y="0"/>
                    <a:pt x="37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7"/>
          <p:cNvGrpSpPr/>
          <p:nvPr/>
        </p:nvGrpSpPr>
        <p:grpSpPr>
          <a:xfrm rot="-1800176">
            <a:off x="8285774" y="1444079"/>
            <a:ext cx="290008" cy="287047"/>
            <a:chOff x="6907281" y="1838619"/>
            <a:chExt cx="394389" cy="390408"/>
          </a:xfrm>
        </p:grpSpPr>
        <p:sp>
          <p:nvSpPr>
            <p:cNvPr id="114" name="Google Shape;114;p7"/>
            <p:cNvSpPr/>
            <p:nvPr/>
          </p:nvSpPr>
          <p:spPr>
            <a:xfrm rot="1441807">
              <a:off x="6953198" y="1885138"/>
              <a:ext cx="241781" cy="276976"/>
            </a:xfrm>
            <a:custGeom>
              <a:rect b="b" l="l" r="r" t="t"/>
              <a:pathLst>
                <a:path extrusionOk="0" h="8822" w="7701">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rot="1441807">
              <a:off x="6959774" y="1885712"/>
              <a:ext cx="294338" cy="296222"/>
            </a:xfrm>
            <a:custGeom>
              <a:rect b="b" l="l" r="r" t="t"/>
              <a:pathLst>
                <a:path extrusionOk="0" h="9435" w="9375">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1232224" y="238831"/>
            <a:ext cx="198865" cy="513293"/>
            <a:chOff x="-3700272" y="2182046"/>
            <a:chExt cx="357864" cy="923853"/>
          </a:xfrm>
        </p:grpSpPr>
        <p:sp>
          <p:nvSpPr>
            <p:cNvPr id="117" name="Google Shape;117;p7"/>
            <p:cNvSpPr/>
            <p:nvPr/>
          </p:nvSpPr>
          <p:spPr>
            <a:xfrm>
              <a:off x="-3694097" y="2192873"/>
              <a:ext cx="256728" cy="483701"/>
            </a:xfrm>
            <a:custGeom>
              <a:rect b="b" l="l" r="r" t="t"/>
              <a:pathLst>
                <a:path extrusionOk="0" h="6031" w="3201">
                  <a:moveTo>
                    <a:pt x="1742" y="0"/>
                  </a:moveTo>
                  <a:cubicBezTo>
                    <a:pt x="1564" y="0"/>
                    <a:pt x="1373" y="126"/>
                    <a:pt x="1364" y="336"/>
                  </a:cubicBezTo>
                  <a:cubicBezTo>
                    <a:pt x="1347" y="1321"/>
                    <a:pt x="1107" y="2264"/>
                    <a:pt x="801" y="3191"/>
                  </a:cubicBezTo>
                  <a:cubicBezTo>
                    <a:pt x="520" y="4043"/>
                    <a:pt x="106" y="4937"/>
                    <a:pt x="15" y="5831"/>
                  </a:cubicBezTo>
                  <a:cubicBezTo>
                    <a:pt x="0" y="5963"/>
                    <a:pt x="104" y="6031"/>
                    <a:pt x="211" y="6031"/>
                  </a:cubicBezTo>
                  <a:cubicBezTo>
                    <a:pt x="286" y="6031"/>
                    <a:pt x="363" y="5998"/>
                    <a:pt x="404" y="5930"/>
                  </a:cubicBezTo>
                  <a:lnTo>
                    <a:pt x="429" y="5897"/>
                  </a:lnTo>
                  <a:cubicBezTo>
                    <a:pt x="462" y="5905"/>
                    <a:pt x="495" y="5909"/>
                    <a:pt x="527" y="5909"/>
                  </a:cubicBezTo>
                  <a:cubicBezTo>
                    <a:pt x="559" y="5909"/>
                    <a:pt x="590" y="5905"/>
                    <a:pt x="619" y="5897"/>
                  </a:cubicBezTo>
                  <a:cubicBezTo>
                    <a:pt x="1008" y="5806"/>
                    <a:pt x="1297" y="5483"/>
                    <a:pt x="1637" y="5285"/>
                  </a:cubicBezTo>
                  <a:cubicBezTo>
                    <a:pt x="2026" y="5061"/>
                    <a:pt x="2431" y="4896"/>
                    <a:pt x="2861" y="4788"/>
                  </a:cubicBezTo>
                  <a:cubicBezTo>
                    <a:pt x="3077" y="4722"/>
                    <a:pt x="3201" y="4498"/>
                    <a:pt x="3143" y="4291"/>
                  </a:cubicBezTo>
                  <a:cubicBezTo>
                    <a:pt x="2688" y="2967"/>
                    <a:pt x="2315" y="1619"/>
                    <a:pt x="2042" y="245"/>
                  </a:cubicBezTo>
                  <a:cubicBezTo>
                    <a:pt x="2010" y="75"/>
                    <a:pt x="1880" y="0"/>
                    <a:pt x="17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700272" y="2182046"/>
              <a:ext cx="357864" cy="923853"/>
            </a:xfrm>
            <a:custGeom>
              <a:rect b="b" l="l" r="r" t="t"/>
              <a:pathLst>
                <a:path extrusionOk="0" h="11519" w="4462">
                  <a:moveTo>
                    <a:pt x="1962" y="405"/>
                  </a:moveTo>
                  <a:lnTo>
                    <a:pt x="1962" y="405"/>
                  </a:lnTo>
                  <a:cubicBezTo>
                    <a:pt x="2351" y="1017"/>
                    <a:pt x="3096" y="2622"/>
                    <a:pt x="3178" y="2813"/>
                  </a:cubicBezTo>
                  <a:cubicBezTo>
                    <a:pt x="3534" y="3640"/>
                    <a:pt x="3783" y="4518"/>
                    <a:pt x="4147" y="5337"/>
                  </a:cubicBezTo>
                  <a:cubicBezTo>
                    <a:pt x="3783" y="5039"/>
                    <a:pt x="3435" y="4716"/>
                    <a:pt x="3112" y="4369"/>
                  </a:cubicBezTo>
                  <a:lnTo>
                    <a:pt x="3137" y="4352"/>
                  </a:lnTo>
                  <a:cubicBezTo>
                    <a:pt x="3174" y="4322"/>
                    <a:pt x="3145" y="4267"/>
                    <a:pt x="3103" y="4267"/>
                  </a:cubicBezTo>
                  <a:cubicBezTo>
                    <a:pt x="3098" y="4267"/>
                    <a:pt x="3093" y="4267"/>
                    <a:pt x="3087" y="4269"/>
                  </a:cubicBezTo>
                  <a:cubicBezTo>
                    <a:pt x="3087" y="4261"/>
                    <a:pt x="3087" y="4261"/>
                    <a:pt x="3087" y="4253"/>
                  </a:cubicBezTo>
                  <a:cubicBezTo>
                    <a:pt x="3112" y="4228"/>
                    <a:pt x="3112" y="4187"/>
                    <a:pt x="3104" y="4162"/>
                  </a:cubicBezTo>
                  <a:cubicBezTo>
                    <a:pt x="2790" y="2887"/>
                    <a:pt x="2409" y="1629"/>
                    <a:pt x="1962" y="405"/>
                  </a:cubicBezTo>
                  <a:close/>
                  <a:moveTo>
                    <a:pt x="1763" y="454"/>
                  </a:moveTo>
                  <a:cubicBezTo>
                    <a:pt x="2144" y="1712"/>
                    <a:pt x="2541" y="2962"/>
                    <a:pt x="2864" y="4228"/>
                  </a:cubicBezTo>
                  <a:cubicBezTo>
                    <a:pt x="2872" y="4244"/>
                    <a:pt x="2881" y="4261"/>
                    <a:pt x="2889" y="4278"/>
                  </a:cubicBezTo>
                  <a:cubicBezTo>
                    <a:pt x="2872" y="4302"/>
                    <a:pt x="2872" y="4327"/>
                    <a:pt x="2889" y="4352"/>
                  </a:cubicBezTo>
                  <a:cubicBezTo>
                    <a:pt x="2897" y="4352"/>
                    <a:pt x="2897" y="4360"/>
                    <a:pt x="2905" y="4360"/>
                  </a:cubicBezTo>
                  <a:cubicBezTo>
                    <a:pt x="2012" y="4782"/>
                    <a:pt x="1192" y="5395"/>
                    <a:pt x="439" y="6040"/>
                  </a:cubicBezTo>
                  <a:cubicBezTo>
                    <a:pt x="1101" y="4228"/>
                    <a:pt x="1449" y="2341"/>
                    <a:pt x="1763" y="454"/>
                  </a:cubicBezTo>
                  <a:close/>
                  <a:moveTo>
                    <a:pt x="2856" y="4559"/>
                  </a:moveTo>
                  <a:lnTo>
                    <a:pt x="2856" y="4559"/>
                  </a:lnTo>
                  <a:cubicBezTo>
                    <a:pt x="2343" y="6628"/>
                    <a:pt x="2012" y="8771"/>
                    <a:pt x="1664" y="10873"/>
                  </a:cubicBezTo>
                  <a:lnTo>
                    <a:pt x="1664" y="10881"/>
                  </a:lnTo>
                  <a:cubicBezTo>
                    <a:pt x="1465" y="10137"/>
                    <a:pt x="1209" y="9400"/>
                    <a:pt x="985" y="8664"/>
                  </a:cubicBezTo>
                  <a:cubicBezTo>
                    <a:pt x="779" y="7977"/>
                    <a:pt x="630" y="7141"/>
                    <a:pt x="274" y="6495"/>
                  </a:cubicBezTo>
                  <a:cubicBezTo>
                    <a:pt x="1093" y="5784"/>
                    <a:pt x="1979" y="5188"/>
                    <a:pt x="2856" y="4559"/>
                  </a:cubicBezTo>
                  <a:close/>
                  <a:moveTo>
                    <a:pt x="3046" y="4542"/>
                  </a:moveTo>
                  <a:cubicBezTo>
                    <a:pt x="3394" y="4981"/>
                    <a:pt x="3799" y="5378"/>
                    <a:pt x="4254" y="5709"/>
                  </a:cubicBezTo>
                  <a:cubicBezTo>
                    <a:pt x="3832" y="6537"/>
                    <a:pt x="3609" y="7488"/>
                    <a:pt x="3286" y="8349"/>
                  </a:cubicBezTo>
                  <a:cubicBezTo>
                    <a:pt x="2930" y="9276"/>
                    <a:pt x="2566" y="10393"/>
                    <a:pt x="1871" y="11138"/>
                  </a:cubicBezTo>
                  <a:cubicBezTo>
                    <a:pt x="2285" y="8953"/>
                    <a:pt x="2765" y="6752"/>
                    <a:pt x="3046" y="4542"/>
                  </a:cubicBezTo>
                  <a:close/>
                  <a:moveTo>
                    <a:pt x="1725" y="1"/>
                  </a:moveTo>
                  <a:cubicBezTo>
                    <a:pt x="1695" y="1"/>
                    <a:pt x="1666" y="8"/>
                    <a:pt x="1639" y="24"/>
                  </a:cubicBezTo>
                  <a:cubicBezTo>
                    <a:pt x="1623" y="32"/>
                    <a:pt x="1606" y="49"/>
                    <a:pt x="1598" y="65"/>
                  </a:cubicBezTo>
                  <a:cubicBezTo>
                    <a:pt x="1581" y="82"/>
                    <a:pt x="1573" y="98"/>
                    <a:pt x="1573" y="123"/>
                  </a:cubicBezTo>
                  <a:cubicBezTo>
                    <a:pt x="1217" y="2258"/>
                    <a:pt x="845" y="4393"/>
                    <a:pt x="34" y="6413"/>
                  </a:cubicBezTo>
                  <a:cubicBezTo>
                    <a:pt x="1" y="6479"/>
                    <a:pt x="50" y="6562"/>
                    <a:pt x="125" y="6562"/>
                  </a:cubicBezTo>
                  <a:cubicBezTo>
                    <a:pt x="199" y="7282"/>
                    <a:pt x="539" y="8051"/>
                    <a:pt x="745" y="8730"/>
                  </a:cubicBezTo>
                  <a:cubicBezTo>
                    <a:pt x="1002" y="9566"/>
                    <a:pt x="1225" y="10426"/>
                    <a:pt x="1532" y="11245"/>
                  </a:cubicBezTo>
                  <a:cubicBezTo>
                    <a:pt x="1540" y="11270"/>
                    <a:pt x="1565" y="11295"/>
                    <a:pt x="1590" y="11312"/>
                  </a:cubicBezTo>
                  <a:lnTo>
                    <a:pt x="1581" y="11361"/>
                  </a:lnTo>
                  <a:cubicBezTo>
                    <a:pt x="1570" y="11444"/>
                    <a:pt x="1647" y="11519"/>
                    <a:pt x="1717" y="11519"/>
                  </a:cubicBezTo>
                  <a:cubicBezTo>
                    <a:pt x="1752" y="11519"/>
                    <a:pt x="1785" y="11500"/>
                    <a:pt x="1805" y="11452"/>
                  </a:cubicBezTo>
                  <a:cubicBezTo>
                    <a:pt x="1813" y="11444"/>
                    <a:pt x="1821" y="11427"/>
                    <a:pt x="1821" y="11411"/>
                  </a:cubicBezTo>
                  <a:cubicBezTo>
                    <a:pt x="1846" y="11411"/>
                    <a:pt x="1871" y="11403"/>
                    <a:pt x="1887" y="11386"/>
                  </a:cubicBezTo>
                  <a:cubicBezTo>
                    <a:pt x="2616" y="10765"/>
                    <a:pt x="2996" y="9731"/>
                    <a:pt x="3344" y="8862"/>
                  </a:cubicBezTo>
                  <a:cubicBezTo>
                    <a:pt x="3551" y="8357"/>
                    <a:pt x="3733" y="7844"/>
                    <a:pt x="3923" y="7323"/>
                  </a:cubicBezTo>
                  <a:cubicBezTo>
                    <a:pt x="4105" y="6810"/>
                    <a:pt x="4354" y="6280"/>
                    <a:pt x="4461" y="5742"/>
                  </a:cubicBezTo>
                  <a:cubicBezTo>
                    <a:pt x="4461" y="5693"/>
                    <a:pt x="4453" y="5635"/>
                    <a:pt x="4436" y="5577"/>
                  </a:cubicBezTo>
                  <a:lnTo>
                    <a:pt x="4428" y="5577"/>
                  </a:lnTo>
                  <a:cubicBezTo>
                    <a:pt x="4436" y="5552"/>
                    <a:pt x="4445" y="5527"/>
                    <a:pt x="4436" y="5502"/>
                  </a:cubicBezTo>
                  <a:cubicBezTo>
                    <a:pt x="4285" y="4889"/>
                    <a:pt x="2494" y="1"/>
                    <a:pt x="1725" y="1"/>
                  </a:cubicBezTo>
                  <a:close/>
                </a:path>
              </a:pathLst>
            </a:custGeom>
            <a:solidFill>
              <a:srgbClr val="151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7"/>
          <p:cNvGrpSpPr/>
          <p:nvPr/>
        </p:nvGrpSpPr>
        <p:grpSpPr>
          <a:xfrm flipH="1">
            <a:off x="8636469" y="4146694"/>
            <a:ext cx="393601" cy="1133720"/>
            <a:chOff x="3217925" y="402700"/>
            <a:chExt cx="326450" cy="940300"/>
          </a:xfrm>
        </p:grpSpPr>
        <p:sp>
          <p:nvSpPr>
            <p:cNvPr id="120" name="Google Shape;120;p7"/>
            <p:cNvSpPr/>
            <p:nvPr/>
          </p:nvSpPr>
          <p:spPr>
            <a:xfrm>
              <a:off x="3217925" y="402700"/>
              <a:ext cx="269425" cy="925950"/>
            </a:xfrm>
            <a:custGeom>
              <a:rect b="b" l="l" r="r" t="t"/>
              <a:pathLst>
                <a:path extrusionOk="0" h="37038" w="10777">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3226300" y="403625"/>
              <a:ext cx="318075" cy="939375"/>
            </a:xfrm>
            <a:custGeom>
              <a:rect b="b" l="l" r="r" t="t"/>
              <a:pathLst>
                <a:path extrusionOk="0" h="37575" w="12723">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7"/>
          <p:cNvGrpSpPr/>
          <p:nvPr/>
        </p:nvGrpSpPr>
        <p:grpSpPr>
          <a:xfrm flipH="1">
            <a:off x="8538858" y="3455229"/>
            <a:ext cx="97621" cy="231150"/>
            <a:chOff x="1931032" y="2921591"/>
            <a:chExt cx="95688" cy="243984"/>
          </a:xfrm>
        </p:grpSpPr>
        <p:sp>
          <p:nvSpPr>
            <p:cNvPr id="123" name="Google Shape;123;p7"/>
            <p:cNvSpPr/>
            <p:nvPr/>
          </p:nvSpPr>
          <p:spPr>
            <a:xfrm rot="884614">
              <a:off x="1954776" y="2924550"/>
              <a:ext cx="48201" cy="192830"/>
            </a:xfrm>
            <a:custGeom>
              <a:rect b="b" l="l" r="r" t="t"/>
              <a:pathLst>
                <a:path extrusionOk="0" h="7713" w="1928">
                  <a:moveTo>
                    <a:pt x="0" y="0"/>
                  </a:moveTo>
                  <a:cubicBezTo>
                    <a:pt x="984" y="2460"/>
                    <a:pt x="1286" y="5142"/>
                    <a:pt x="1928" y="7713"/>
                  </a:cubicBezTo>
                </a:path>
              </a:pathLst>
            </a:custGeom>
            <a:noFill/>
            <a:ln cap="flat" cmpd="sng" w="9525">
              <a:solidFill>
                <a:schemeClr val="dk2"/>
              </a:solidFill>
              <a:prstDash val="solid"/>
              <a:round/>
              <a:headEnd len="med" w="med" type="none"/>
              <a:tailEnd len="med" w="med" type="none"/>
            </a:ln>
          </p:spPr>
        </p:sp>
        <p:sp>
          <p:nvSpPr>
            <p:cNvPr id="124" name="Google Shape;124;p7"/>
            <p:cNvSpPr/>
            <p:nvPr/>
          </p:nvSpPr>
          <p:spPr>
            <a:xfrm>
              <a:off x="1938700" y="3020950"/>
              <a:ext cx="14725" cy="144625"/>
            </a:xfrm>
            <a:custGeom>
              <a:rect b="b" l="l" r="r" t="t"/>
              <a:pathLst>
                <a:path extrusionOk="0" h="5785" w="589">
                  <a:moveTo>
                    <a:pt x="321" y="0"/>
                  </a:moveTo>
                  <a:cubicBezTo>
                    <a:pt x="321" y="1931"/>
                    <a:pt x="1072" y="4178"/>
                    <a:pt x="0" y="5785"/>
                  </a:cubicBezTo>
                </a:path>
              </a:pathLst>
            </a:custGeom>
            <a:noFill/>
            <a:ln cap="flat" cmpd="sng" w="9525">
              <a:solidFill>
                <a:schemeClr val="dk2"/>
              </a:solidFill>
              <a:prstDash val="solid"/>
              <a:round/>
              <a:headEnd len="med" w="med" type="none"/>
              <a:tailEnd len="med" w="med" type="none"/>
            </a:ln>
          </p:spPr>
        </p:sp>
      </p:grpSp>
      <p:grpSp>
        <p:nvGrpSpPr>
          <p:cNvPr id="125" name="Google Shape;125;p7"/>
          <p:cNvGrpSpPr/>
          <p:nvPr/>
        </p:nvGrpSpPr>
        <p:grpSpPr>
          <a:xfrm rot="-10288271">
            <a:off x="470303" y="1944312"/>
            <a:ext cx="97619" cy="231145"/>
            <a:chOff x="1931032" y="2921591"/>
            <a:chExt cx="95688" cy="243984"/>
          </a:xfrm>
        </p:grpSpPr>
        <p:sp>
          <p:nvSpPr>
            <p:cNvPr id="126" name="Google Shape;126;p7"/>
            <p:cNvSpPr/>
            <p:nvPr/>
          </p:nvSpPr>
          <p:spPr>
            <a:xfrm rot="884614">
              <a:off x="1954776" y="2924550"/>
              <a:ext cx="48201" cy="192830"/>
            </a:xfrm>
            <a:custGeom>
              <a:rect b="b" l="l" r="r" t="t"/>
              <a:pathLst>
                <a:path extrusionOk="0" h="7713" w="1928">
                  <a:moveTo>
                    <a:pt x="0" y="0"/>
                  </a:moveTo>
                  <a:cubicBezTo>
                    <a:pt x="984" y="2460"/>
                    <a:pt x="1286" y="5142"/>
                    <a:pt x="1928" y="7713"/>
                  </a:cubicBezTo>
                </a:path>
              </a:pathLst>
            </a:custGeom>
            <a:noFill/>
            <a:ln cap="flat" cmpd="sng" w="9525">
              <a:solidFill>
                <a:schemeClr val="dk2"/>
              </a:solidFill>
              <a:prstDash val="solid"/>
              <a:round/>
              <a:headEnd len="med" w="med" type="none"/>
              <a:tailEnd len="med" w="med" type="none"/>
            </a:ln>
          </p:spPr>
        </p:sp>
        <p:sp>
          <p:nvSpPr>
            <p:cNvPr id="127" name="Google Shape;127;p7"/>
            <p:cNvSpPr/>
            <p:nvPr/>
          </p:nvSpPr>
          <p:spPr>
            <a:xfrm>
              <a:off x="1938700" y="3020950"/>
              <a:ext cx="14725" cy="144625"/>
            </a:xfrm>
            <a:custGeom>
              <a:rect b="b" l="l" r="r" t="t"/>
              <a:pathLst>
                <a:path extrusionOk="0" h="5785" w="589">
                  <a:moveTo>
                    <a:pt x="321" y="0"/>
                  </a:moveTo>
                  <a:cubicBezTo>
                    <a:pt x="321" y="1931"/>
                    <a:pt x="1072" y="4178"/>
                    <a:pt x="0" y="5785"/>
                  </a:cubicBezTo>
                </a:path>
              </a:pathLst>
            </a:custGeom>
            <a:noFill/>
            <a:ln cap="flat" cmpd="sng" w="9525">
              <a:solidFill>
                <a:schemeClr val="dk2"/>
              </a:solidFill>
              <a:prstDash val="solid"/>
              <a:round/>
              <a:headEnd len="med" w="med" type="none"/>
              <a:tailEnd len="med" w="med" type="none"/>
            </a:ln>
          </p:spPr>
        </p:sp>
      </p:grpSp>
      <p:sp>
        <p:nvSpPr>
          <p:cNvPr id="128" name="Google Shape;128;p7"/>
          <p:cNvSpPr/>
          <p:nvPr/>
        </p:nvSpPr>
        <p:spPr>
          <a:xfrm>
            <a:off x="1141447" y="4788050"/>
            <a:ext cx="7289363" cy="33930"/>
          </a:xfrm>
          <a:custGeom>
            <a:rect b="b" l="l" r="r" t="t"/>
            <a:pathLst>
              <a:path extrusionOk="0" h="3680" w="185965">
                <a:moveTo>
                  <a:pt x="185965" y="621"/>
                </a:moveTo>
                <a:cubicBezTo>
                  <a:pt x="171888" y="5309"/>
                  <a:pt x="156218" y="-1232"/>
                  <a:pt x="141454" y="244"/>
                </a:cubicBezTo>
                <a:cubicBezTo>
                  <a:pt x="94526" y="4934"/>
                  <a:pt x="47162" y="3262"/>
                  <a:pt x="0" y="3262"/>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129" name="Shape 129"/>
        <p:cNvGrpSpPr/>
        <p:nvPr/>
      </p:nvGrpSpPr>
      <p:grpSpPr>
        <a:xfrm>
          <a:off x="0" y="0"/>
          <a:ext cx="0" cy="0"/>
          <a:chOff x="0" y="0"/>
          <a:chExt cx="0" cy="0"/>
        </a:xfrm>
      </p:grpSpPr>
      <p:sp>
        <p:nvSpPr>
          <p:cNvPr id="130" name="Google Shape;130;p8"/>
          <p:cNvSpPr txBox="1"/>
          <p:nvPr>
            <p:ph idx="12" type="sldNum"/>
          </p:nvPr>
        </p:nvSpPr>
        <p:spPr>
          <a:xfrm>
            <a:off x="436813" y="4608217"/>
            <a:ext cx="548700" cy="393600"/>
          </a:xfrm>
          <a:prstGeom prst="rect">
            <a:avLst/>
          </a:prstGeom>
          <a:noFill/>
          <a:ln>
            <a:noFill/>
          </a:ln>
        </p:spPr>
        <p:txBody>
          <a:bodyPr anchorCtr="0" anchor="t" bIns="91425" lIns="91425" spcFirstLastPara="1" rIns="91425" wrap="square" tIns="91425">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8"/>
          <p:cNvSpPr txBox="1"/>
          <p:nvPr>
            <p:ph type="title"/>
          </p:nvPr>
        </p:nvSpPr>
        <p:spPr>
          <a:xfrm>
            <a:off x="2212950" y="1243575"/>
            <a:ext cx="4718100" cy="2656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b="1" sz="8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grpSp>
        <p:nvGrpSpPr>
          <p:cNvPr id="132" name="Google Shape;132;p8"/>
          <p:cNvGrpSpPr/>
          <p:nvPr/>
        </p:nvGrpSpPr>
        <p:grpSpPr>
          <a:xfrm flipH="1" rot="6299978">
            <a:off x="8400836" y="1935648"/>
            <a:ext cx="789343" cy="1579328"/>
            <a:chOff x="7456359" y="4218916"/>
            <a:chExt cx="585867" cy="1172212"/>
          </a:xfrm>
        </p:grpSpPr>
        <p:sp>
          <p:nvSpPr>
            <p:cNvPr id="133" name="Google Shape;133;p8"/>
            <p:cNvSpPr/>
            <p:nvPr/>
          </p:nvSpPr>
          <p:spPr>
            <a:xfrm flipH="1" rot="5544237">
              <a:off x="7238958" y="4599973"/>
              <a:ext cx="1130612" cy="428879"/>
            </a:xfrm>
            <a:custGeom>
              <a:rect b="b" l="l" r="r" t="t"/>
              <a:pathLst>
                <a:path extrusionOk="0" h="16391" w="43210">
                  <a:moveTo>
                    <a:pt x="4489" y="8670"/>
                  </a:moveTo>
                  <a:lnTo>
                    <a:pt x="4923" y="9073"/>
                  </a:lnTo>
                  <a:lnTo>
                    <a:pt x="4923" y="9073"/>
                  </a:lnTo>
                  <a:lnTo>
                    <a:pt x="4457" y="8767"/>
                  </a:lnTo>
                  <a:lnTo>
                    <a:pt x="4489" y="8670"/>
                  </a:lnTo>
                  <a:close/>
                  <a:moveTo>
                    <a:pt x="33268" y="9040"/>
                  </a:moveTo>
                  <a:lnTo>
                    <a:pt x="33268" y="9040"/>
                  </a:lnTo>
                  <a:cubicBezTo>
                    <a:pt x="33236" y="9137"/>
                    <a:pt x="33188" y="9233"/>
                    <a:pt x="33155" y="9314"/>
                  </a:cubicBezTo>
                  <a:lnTo>
                    <a:pt x="32946" y="9796"/>
                  </a:lnTo>
                  <a:cubicBezTo>
                    <a:pt x="32914" y="9748"/>
                    <a:pt x="32898" y="9716"/>
                    <a:pt x="32866" y="9684"/>
                  </a:cubicBezTo>
                  <a:cubicBezTo>
                    <a:pt x="32995" y="9475"/>
                    <a:pt x="33139" y="9266"/>
                    <a:pt x="33268" y="9040"/>
                  </a:cubicBezTo>
                  <a:close/>
                  <a:moveTo>
                    <a:pt x="22602" y="12209"/>
                  </a:moveTo>
                  <a:lnTo>
                    <a:pt x="22602" y="12209"/>
                  </a:lnTo>
                  <a:cubicBezTo>
                    <a:pt x="22659" y="12217"/>
                    <a:pt x="22719" y="12222"/>
                    <a:pt x="22779" y="12222"/>
                  </a:cubicBezTo>
                  <a:cubicBezTo>
                    <a:pt x="22840" y="12222"/>
                    <a:pt x="22900" y="12217"/>
                    <a:pt x="22956" y="12209"/>
                  </a:cubicBezTo>
                  <a:lnTo>
                    <a:pt x="22956" y="12209"/>
                  </a:lnTo>
                  <a:cubicBezTo>
                    <a:pt x="22908" y="12290"/>
                    <a:pt x="22860" y="12370"/>
                    <a:pt x="22828" y="12451"/>
                  </a:cubicBezTo>
                  <a:cubicBezTo>
                    <a:pt x="22763" y="12370"/>
                    <a:pt x="22699" y="12306"/>
                    <a:pt x="22619" y="12242"/>
                  </a:cubicBezTo>
                  <a:lnTo>
                    <a:pt x="22602" y="12209"/>
                  </a:lnTo>
                  <a:close/>
                  <a:moveTo>
                    <a:pt x="3347" y="11968"/>
                  </a:moveTo>
                  <a:lnTo>
                    <a:pt x="3347" y="11968"/>
                  </a:lnTo>
                  <a:cubicBezTo>
                    <a:pt x="3234" y="12274"/>
                    <a:pt x="3105" y="12579"/>
                    <a:pt x="2977" y="12869"/>
                  </a:cubicBezTo>
                  <a:cubicBezTo>
                    <a:pt x="3105" y="12579"/>
                    <a:pt x="3218" y="12274"/>
                    <a:pt x="3347" y="11968"/>
                  </a:cubicBezTo>
                  <a:close/>
                  <a:moveTo>
                    <a:pt x="10553" y="14156"/>
                  </a:moveTo>
                  <a:cubicBezTo>
                    <a:pt x="10650" y="14220"/>
                    <a:pt x="10763" y="14285"/>
                    <a:pt x="10875" y="14333"/>
                  </a:cubicBezTo>
                  <a:cubicBezTo>
                    <a:pt x="10907" y="14333"/>
                    <a:pt x="10923" y="14349"/>
                    <a:pt x="10956" y="14365"/>
                  </a:cubicBezTo>
                  <a:lnTo>
                    <a:pt x="11004" y="14381"/>
                  </a:lnTo>
                  <a:lnTo>
                    <a:pt x="10956" y="14478"/>
                  </a:lnTo>
                  <a:cubicBezTo>
                    <a:pt x="10827" y="14365"/>
                    <a:pt x="10698" y="14269"/>
                    <a:pt x="10553" y="14156"/>
                  </a:cubicBezTo>
                  <a:close/>
                  <a:moveTo>
                    <a:pt x="2751" y="13432"/>
                  </a:moveTo>
                  <a:lnTo>
                    <a:pt x="2301" y="14494"/>
                  </a:lnTo>
                  <a:lnTo>
                    <a:pt x="2301" y="14462"/>
                  </a:lnTo>
                  <a:lnTo>
                    <a:pt x="2526" y="13963"/>
                  </a:lnTo>
                  <a:lnTo>
                    <a:pt x="2751" y="13432"/>
                  </a:lnTo>
                  <a:close/>
                  <a:moveTo>
                    <a:pt x="36702" y="1"/>
                  </a:moveTo>
                  <a:cubicBezTo>
                    <a:pt x="36324" y="1"/>
                    <a:pt x="35955" y="176"/>
                    <a:pt x="35761" y="563"/>
                  </a:cubicBezTo>
                  <a:cubicBezTo>
                    <a:pt x="34458" y="3136"/>
                    <a:pt x="33027" y="5646"/>
                    <a:pt x="31691" y="8204"/>
                  </a:cubicBezTo>
                  <a:cubicBezTo>
                    <a:pt x="30356" y="6499"/>
                    <a:pt x="29118" y="4745"/>
                    <a:pt x="27943" y="2927"/>
                  </a:cubicBezTo>
                  <a:cubicBezTo>
                    <a:pt x="27700" y="2536"/>
                    <a:pt x="27336" y="2354"/>
                    <a:pt x="26964" y="2354"/>
                  </a:cubicBezTo>
                  <a:cubicBezTo>
                    <a:pt x="26572" y="2354"/>
                    <a:pt x="26173" y="2556"/>
                    <a:pt x="25900" y="2927"/>
                  </a:cubicBezTo>
                  <a:cubicBezTo>
                    <a:pt x="24581" y="4745"/>
                    <a:pt x="23439" y="6692"/>
                    <a:pt x="22474" y="8735"/>
                  </a:cubicBezTo>
                  <a:cubicBezTo>
                    <a:pt x="21782" y="7946"/>
                    <a:pt x="21026" y="7223"/>
                    <a:pt x="20318" y="6547"/>
                  </a:cubicBezTo>
                  <a:cubicBezTo>
                    <a:pt x="19363" y="5622"/>
                    <a:pt x="17606" y="3824"/>
                    <a:pt x="16114" y="3824"/>
                  </a:cubicBezTo>
                  <a:cubicBezTo>
                    <a:pt x="16024" y="3824"/>
                    <a:pt x="15934" y="3831"/>
                    <a:pt x="15846" y="3844"/>
                  </a:cubicBezTo>
                  <a:cubicBezTo>
                    <a:pt x="14993" y="3973"/>
                    <a:pt x="14543" y="4713"/>
                    <a:pt x="14093" y="5373"/>
                  </a:cubicBezTo>
                  <a:cubicBezTo>
                    <a:pt x="13546" y="6193"/>
                    <a:pt x="13015" y="7046"/>
                    <a:pt x="12484" y="7898"/>
                  </a:cubicBezTo>
                  <a:cubicBezTo>
                    <a:pt x="11985" y="8735"/>
                    <a:pt x="11486" y="9587"/>
                    <a:pt x="11004" y="10456"/>
                  </a:cubicBezTo>
                  <a:cubicBezTo>
                    <a:pt x="10843" y="10778"/>
                    <a:pt x="10650" y="11083"/>
                    <a:pt x="10425" y="11389"/>
                  </a:cubicBezTo>
                  <a:lnTo>
                    <a:pt x="8543" y="9652"/>
                  </a:lnTo>
                  <a:lnTo>
                    <a:pt x="4698" y="6145"/>
                  </a:lnTo>
                  <a:cubicBezTo>
                    <a:pt x="4499" y="5952"/>
                    <a:pt x="4251" y="5863"/>
                    <a:pt x="4007" y="5863"/>
                  </a:cubicBezTo>
                  <a:cubicBezTo>
                    <a:pt x="3580" y="5863"/>
                    <a:pt x="3164" y="6135"/>
                    <a:pt x="3041" y="6595"/>
                  </a:cubicBezTo>
                  <a:cubicBezTo>
                    <a:pt x="2446" y="8767"/>
                    <a:pt x="1706" y="10906"/>
                    <a:pt x="837" y="12982"/>
                  </a:cubicBezTo>
                  <a:cubicBezTo>
                    <a:pt x="531" y="13689"/>
                    <a:pt x="0" y="14462"/>
                    <a:pt x="354" y="15250"/>
                  </a:cubicBezTo>
                  <a:cubicBezTo>
                    <a:pt x="610" y="15846"/>
                    <a:pt x="1154" y="16117"/>
                    <a:pt x="1753" y="16117"/>
                  </a:cubicBezTo>
                  <a:cubicBezTo>
                    <a:pt x="1833" y="16117"/>
                    <a:pt x="1914" y="16112"/>
                    <a:pt x="1995" y="16102"/>
                  </a:cubicBezTo>
                  <a:cubicBezTo>
                    <a:pt x="2075" y="16164"/>
                    <a:pt x="2170" y="16193"/>
                    <a:pt x="2264" y="16193"/>
                  </a:cubicBezTo>
                  <a:cubicBezTo>
                    <a:pt x="2415" y="16193"/>
                    <a:pt x="2566" y="16119"/>
                    <a:pt x="2655" y="15990"/>
                  </a:cubicBezTo>
                  <a:cubicBezTo>
                    <a:pt x="3443" y="14590"/>
                    <a:pt x="4263" y="13223"/>
                    <a:pt x="5020" y="11807"/>
                  </a:cubicBezTo>
                  <a:cubicBezTo>
                    <a:pt x="5824" y="12612"/>
                    <a:pt x="6676" y="13368"/>
                    <a:pt x="7577" y="14059"/>
                  </a:cubicBezTo>
                  <a:cubicBezTo>
                    <a:pt x="8398" y="14687"/>
                    <a:pt x="9379" y="15572"/>
                    <a:pt x="10425" y="15909"/>
                  </a:cubicBezTo>
                  <a:cubicBezTo>
                    <a:pt x="10464" y="16186"/>
                    <a:pt x="10705" y="16390"/>
                    <a:pt x="10951" y="16390"/>
                  </a:cubicBezTo>
                  <a:cubicBezTo>
                    <a:pt x="11106" y="16390"/>
                    <a:pt x="11262" y="16311"/>
                    <a:pt x="11374" y="16119"/>
                  </a:cubicBezTo>
                  <a:cubicBezTo>
                    <a:pt x="12789" y="13818"/>
                    <a:pt x="14173" y="11486"/>
                    <a:pt x="15556" y="9153"/>
                  </a:cubicBezTo>
                  <a:cubicBezTo>
                    <a:pt x="16506" y="9957"/>
                    <a:pt x="17406" y="10826"/>
                    <a:pt x="18275" y="11743"/>
                  </a:cubicBezTo>
                  <a:cubicBezTo>
                    <a:pt x="19353" y="12901"/>
                    <a:pt x="20238" y="14333"/>
                    <a:pt x="21364" y="15427"/>
                  </a:cubicBezTo>
                  <a:cubicBezTo>
                    <a:pt x="21249" y="15784"/>
                    <a:pt x="21611" y="16083"/>
                    <a:pt x="21956" y="16083"/>
                  </a:cubicBezTo>
                  <a:cubicBezTo>
                    <a:pt x="22094" y="16083"/>
                    <a:pt x="22228" y="16035"/>
                    <a:pt x="22329" y="15925"/>
                  </a:cubicBezTo>
                  <a:cubicBezTo>
                    <a:pt x="24163" y="13899"/>
                    <a:pt x="25643" y="11550"/>
                    <a:pt x="27123" y="9233"/>
                  </a:cubicBezTo>
                  <a:lnTo>
                    <a:pt x="28056" y="10183"/>
                  </a:lnTo>
                  <a:cubicBezTo>
                    <a:pt x="28860" y="11630"/>
                    <a:pt x="29761" y="13030"/>
                    <a:pt x="30742" y="14365"/>
                  </a:cubicBezTo>
                  <a:cubicBezTo>
                    <a:pt x="30935" y="14639"/>
                    <a:pt x="31241" y="14799"/>
                    <a:pt x="31563" y="14816"/>
                  </a:cubicBezTo>
                  <a:cubicBezTo>
                    <a:pt x="31660" y="14857"/>
                    <a:pt x="31762" y="14878"/>
                    <a:pt x="31862" y="14878"/>
                  </a:cubicBezTo>
                  <a:cubicBezTo>
                    <a:pt x="32108" y="14878"/>
                    <a:pt x="32343" y="14755"/>
                    <a:pt x="32480" y="14526"/>
                  </a:cubicBezTo>
                  <a:cubicBezTo>
                    <a:pt x="33815" y="12097"/>
                    <a:pt x="35038" y="9603"/>
                    <a:pt x="36276" y="7126"/>
                  </a:cubicBezTo>
                  <a:cubicBezTo>
                    <a:pt x="36421" y="6836"/>
                    <a:pt x="36566" y="6547"/>
                    <a:pt x="36711" y="6257"/>
                  </a:cubicBezTo>
                  <a:cubicBezTo>
                    <a:pt x="36727" y="6225"/>
                    <a:pt x="36743" y="6177"/>
                    <a:pt x="36775" y="6145"/>
                  </a:cubicBezTo>
                  <a:lnTo>
                    <a:pt x="36839" y="6193"/>
                  </a:lnTo>
                  <a:lnTo>
                    <a:pt x="37869" y="6804"/>
                  </a:lnTo>
                  <a:cubicBezTo>
                    <a:pt x="39043" y="7512"/>
                    <a:pt x="40266" y="8429"/>
                    <a:pt x="41601" y="8831"/>
                  </a:cubicBezTo>
                  <a:cubicBezTo>
                    <a:pt x="41679" y="8851"/>
                    <a:pt x="41757" y="8860"/>
                    <a:pt x="41835" y="8860"/>
                  </a:cubicBezTo>
                  <a:cubicBezTo>
                    <a:pt x="42331" y="8860"/>
                    <a:pt x="42782" y="8478"/>
                    <a:pt x="42824" y="7963"/>
                  </a:cubicBezTo>
                  <a:cubicBezTo>
                    <a:pt x="43210" y="7512"/>
                    <a:pt x="43161" y="6836"/>
                    <a:pt x="42711" y="6450"/>
                  </a:cubicBezTo>
                  <a:cubicBezTo>
                    <a:pt x="42357" y="6113"/>
                    <a:pt x="41987" y="5759"/>
                    <a:pt x="41617" y="5421"/>
                  </a:cubicBezTo>
                  <a:cubicBezTo>
                    <a:pt x="40153" y="3957"/>
                    <a:pt x="38850" y="2316"/>
                    <a:pt x="37756" y="563"/>
                  </a:cubicBezTo>
                  <a:cubicBezTo>
                    <a:pt x="37531" y="204"/>
                    <a:pt x="37111" y="1"/>
                    <a:pt x="36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flipH="1" rot="5544237">
              <a:off x="7156148" y="4553126"/>
              <a:ext cx="1152094" cy="503791"/>
            </a:xfrm>
            <a:custGeom>
              <a:rect b="b" l="l" r="r" t="t"/>
              <a:pathLst>
                <a:path extrusionOk="0" h="19254" w="44031">
                  <a:moveTo>
                    <a:pt x="37660" y="5210"/>
                  </a:moveTo>
                  <a:lnTo>
                    <a:pt x="41907" y="9199"/>
                  </a:lnTo>
                  <a:cubicBezTo>
                    <a:pt x="41950" y="9242"/>
                    <a:pt x="42007" y="9264"/>
                    <a:pt x="42064" y="9264"/>
                  </a:cubicBezTo>
                  <a:cubicBezTo>
                    <a:pt x="42093" y="9264"/>
                    <a:pt x="42121" y="9258"/>
                    <a:pt x="42148" y="9248"/>
                  </a:cubicBezTo>
                  <a:lnTo>
                    <a:pt x="42148" y="9248"/>
                  </a:lnTo>
                  <a:cubicBezTo>
                    <a:pt x="42196" y="10165"/>
                    <a:pt x="42164" y="11082"/>
                    <a:pt x="42084" y="11982"/>
                  </a:cubicBezTo>
                  <a:cubicBezTo>
                    <a:pt x="40749" y="10776"/>
                    <a:pt x="39494" y="9457"/>
                    <a:pt x="38239" y="8154"/>
                  </a:cubicBezTo>
                  <a:cubicBezTo>
                    <a:pt x="38287" y="8138"/>
                    <a:pt x="38336" y="8073"/>
                    <a:pt x="38320" y="8009"/>
                  </a:cubicBezTo>
                  <a:cubicBezTo>
                    <a:pt x="38207" y="7044"/>
                    <a:pt x="37998" y="6111"/>
                    <a:pt x="37660" y="5210"/>
                  </a:cubicBezTo>
                  <a:close/>
                  <a:moveTo>
                    <a:pt x="43709" y="7285"/>
                  </a:moveTo>
                  <a:lnTo>
                    <a:pt x="43709" y="7285"/>
                  </a:lnTo>
                  <a:cubicBezTo>
                    <a:pt x="43693" y="7848"/>
                    <a:pt x="43693" y="8411"/>
                    <a:pt x="43676" y="8958"/>
                  </a:cubicBezTo>
                  <a:cubicBezTo>
                    <a:pt x="43612" y="8990"/>
                    <a:pt x="43564" y="9039"/>
                    <a:pt x="43548" y="9087"/>
                  </a:cubicBezTo>
                  <a:lnTo>
                    <a:pt x="43564" y="9087"/>
                  </a:lnTo>
                  <a:cubicBezTo>
                    <a:pt x="43258" y="10084"/>
                    <a:pt x="42888" y="11049"/>
                    <a:pt x="42486" y="12015"/>
                  </a:cubicBezTo>
                  <a:cubicBezTo>
                    <a:pt x="42583" y="11049"/>
                    <a:pt x="42599" y="10100"/>
                    <a:pt x="42550" y="9135"/>
                  </a:cubicBezTo>
                  <a:cubicBezTo>
                    <a:pt x="42985" y="8556"/>
                    <a:pt x="43387" y="7945"/>
                    <a:pt x="43709" y="7285"/>
                  </a:cubicBezTo>
                  <a:close/>
                  <a:moveTo>
                    <a:pt x="37210" y="641"/>
                  </a:moveTo>
                  <a:cubicBezTo>
                    <a:pt x="38207" y="1703"/>
                    <a:pt x="39220" y="2749"/>
                    <a:pt x="40266" y="3762"/>
                  </a:cubicBezTo>
                  <a:cubicBezTo>
                    <a:pt x="40797" y="4293"/>
                    <a:pt x="41344" y="4808"/>
                    <a:pt x="41907" y="5323"/>
                  </a:cubicBezTo>
                  <a:cubicBezTo>
                    <a:pt x="42390" y="5773"/>
                    <a:pt x="42888" y="6207"/>
                    <a:pt x="43419" y="6610"/>
                  </a:cubicBezTo>
                  <a:lnTo>
                    <a:pt x="43387" y="6642"/>
                  </a:lnTo>
                  <a:cubicBezTo>
                    <a:pt x="43355" y="6706"/>
                    <a:pt x="43355" y="6770"/>
                    <a:pt x="43371" y="6851"/>
                  </a:cubicBezTo>
                  <a:cubicBezTo>
                    <a:pt x="42969" y="7494"/>
                    <a:pt x="42631" y="8202"/>
                    <a:pt x="42229" y="8862"/>
                  </a:cubicBezTo>
                  <a:lnTo>
                    <a:pt x="42229" y="8846"/>
                  </a:lnTo>
                  <a:lnTo>
                    <a:pt x="37660" y="4550"/>
                  </a:lnTo>
                  <a:cubicBezTo>
                    <a:pt x="37611" y="4501"/>
                    <a:pt x="37546" y="4476"/>
                    <a:pt x="37482" y="4476"/>
                  </a:cubicBezTo>
                  <a:cubicBezTo>
                    <a:pt x="37400" y="4476"/>
                    <a:pt x="37319" y="4517"/>
                    <a:pt x="37274" y="4599"/>
                  </a:cubicBezTo>
                  <a:lnTo>
                    <a:pt x="32400" y="13897"/>
                  </a:lnTo>
                  <a:cubicBezTo>
                    <a:pt x="30550" y="11854"/>
                    <a:pt x="28844" y="9682"/>
                    <a:pt x="27316" y="7382"/>
                  </a:cubicBezTo>
                  <a:cubicBezTo>
                    <a:pt x="27268" y="7301"/>
                    <a:pt x="27187" y="7261"/>
                    <a:pt x="27107" y="7261"/>
                  </a:cubicBezTo>
                  <a:cubicBezTo>
                    <a:pt x="27027" y="7261"/>
                    <a:pt x="26946" y="7301"/>
                    <a:pt x="26898" y="7382"/>
                  </a:cubicBezTo>
                  <a:cubicBezTo>
                    <a:pt x="25305" y="10004"/>
                    <a:pt x="23841" y="12706"/>
                    <a:pt x="22506" y="15457"/>
                  </a:cubicBezTo>
                  <a:cubicBezTo>
                    <a:pt x="20206" y="13109"/>
                    <a:pt x="18227" y="10551"/>
                    <a:pt x="16152" y="7993"/>
                  </a:cubicBezTo>
                  <a:cubicBezTo>
                    <a:pt x="16114" y="7955"/>
                    <a:pt x="16066" y="7937"/>
                    <a:pt x="16019" y="7937"/>
                  </a:cubicBezTo>
                  <a:cubicBezTo>
                    <a:pt x="15946" y="7937"/>
                    <a:pt x="15876" y="7979"/>
                    <a:pt x="15846" y="8057"/>
                  </a:cubicBezTo>
                  <a:cubicBezTo>
                    <a:pt x="15814" y="8073"/>
                    <a:pt x="15798" y="8106"/>
                    <a:pt x="15782" y="8138"/>
                  </a:cubicBezTo>
                  <a:cubicBezTo>
                    <a:pt x="14575" y="10535"/>
                    <a:pt x="13192" y="12835"/>
                    <a:pt x="11648" y="15023"/>
                  </a:cubicBezTo>
                  <a:cubicBezTo>
                    <a:pt x="11463" y="15300"/>
                    <a:pt x="11205" y="15782"/>
                    <a:pt x="10803" y="15782"/>
                  </a:cubicBezTo>
                  <a:cubicBezTo>
                    <a:pt x="10785" y="15782"/>
                    <a:pt x="10766" y="15781"/>
                    <a:pt x="10747" y="15779"/>
                  </a:cubicBezTo>
                  <a:cubicBezTo>
                    <a:pt x="10554" y="15763"/>
                    <a:pt x="10152" y="15216"/>
                    <a:pt x="10023" y="15087"/>
                  </a:cubicBezTo>
                  <a:lnTo>
                    <a:pt x="8462" y="13527"/>
                  </a:lnTo>
                  <a:lnTo>
                    <a:pt x="5342" y="10438"/>
                  </a:lnTo>
                  <a:cubicBezTo>
                    <a:pt x="5295" y="10392"/>
                    <a:pt x="5236" y="10370"/>
                    <a:pt x="5178" y="10370"/>
                  </a:cubicBezTo>
                  <a:cubicBezTo>
                    <a:pt x="5074" y="10370"/>
                    <a:pt x="4970" y="10438"/>
                    <a:pt x="4939" y="10551"/>
                  </a:cubicBezTo>
                  <a:cubicBezTo>
                    <a:pt x="4248" y="12159"/>
                    <a:pt x="3427" y="13720"/>
                    <a:pt x="2510" y="15232"/>
                  </a:cubicBezTo>
                  <a:lnTo>
                    <a:pt x="2510" y="15216"/>
                  </a:lnTo>
                  <a:cubicBezTo>
                    <a:pt x="2495" y="15170"/>
                    <a:pt x="2446" y="15145"/>
                    <a:pt x="2401" y="15145"/>
                  </a:cubicBezTo>
                  <a:cubicBezTo>
                    <a:pt x="2353" y="15145"/>
                    <a:pt x="2309" y="15174"/>
                    <a:pt x="2317" y="15232"/>
                  </a:cubicBezTo>
                  <a:cubicBezTo>
                    <a:pt x="2076" y="15103"/>
                    <a:pt x="1786" y="15023"/>
                    <a:pt x="1529" y="14894"/>
                  </a:cubicBezTo>
                  <a:cubicBezTo>
                    <a:pt x="1159" y="14717"/>
                    <a:pt x="805" y="14524"/>
                    <a:pt x="435" y="14347"/>
                  </a:cubicBezTo>
                  <a:cubicBezTo>
                    <a:pt x="1931" y="11596"/>
                    <a:pt x="3122" y="8653"/>
                    <a:pt x="4232" y="5725"/>
                  </a:cubicBezTo>
                  <a:cubicBezTo>
                    <a:pt x="6387" y="7864"/>
                    <a:pt x="8414" y="10116"/>
                    <a:pt x="10329" y="12465"/>
                  </a:cubicBezTo>
                  <a:cubicBezTo>
                    <a:pt x="10377" y="12513"/>
                    <a:pt x="10441" y="12537"/>
                    <a:pt x="10505" y="12537"/>
                  </a:cubicBezTo>
                  <a:cubicBezTo>
                    <a:pt x="10570" y="12537"/>
                    <a:pt x="10634" y="12513"/>
                    <a:pt x="10682" y="12465"/>
                  </a:cubicBezTo>
                  <a:cubicBezTo>
                    <a:pt x="12758" y="9827"/>
                    <a:pt x="14688" y="7076"/>
                    <a:pt x="16458" y="4229"/>
                  </a:cubicBezTo>
                  <a:cubicBezTo>
                    <a:pt x="18533" y="6079"/>
                    <a:pt x="20351" y="8218"/>
                    <a:pt x="21863" y="10551"/>
                  </a:cubicBezTo>
                  <a:cubicBezTo>
                    <a:pt x="21851" y="10665"/>
                    <a:pt x="21961" y="10778"/>
                    <a:pt x="22071" y="10778"/>
                  </a:cubicBezTo>
                  <a:cubicBezTo>
                    <a:pt x="22117" y="10778"/>
                    <a:pt x="22163" y="10759"/>
                    <a:pt x="22201" y="10712"/>
                  </a:cubicBezTo>
                  <a:lnTo>
                    <a:pt x="22217" y="10679"/>
                  </a:lnTo>
                  <a:cubicBezTo>
                    <a:pt x="22281" y="10647"/>
                    <a:pt x="22329" y="10599"/>
                    <a:pt x="22345" y="10519"/>
                  </a:cubicBezTo>
                  <a:cubicBezTo>
                    <a:pt x="23214" y="9409"/>
                    <a:pt x="23841" y="8089"/>
                    <a:pt x="24501" y="6835"/>
                  </a:cubicBezTo>
                  <a:cubicBezTo>
                    <a:pt x="25273" y="5419"/>
                    <a:pt x="26045" y="3987"/>
                    <a:pt x="26817" y="2556"/>
                  </a:cubicBezTo>
                  <a:cubicBezTo>
                    <a:pt x="28651" y="4824"/>
                    <a:pt x="30405" y="7173"/>
                    <a:pt x="32351" y="9328"/>
                  </a:cubicBezTo>
                  <a:lnTo>
                    <a:pt x="32384" y="9360"/>
                  </a:lnTo>
                  <a:cubicBezTo>
                    <a:pt x="32393" y="9455"/>
                    <a:pt x="32475" y="9511"/>
                    <a:pt x="32561" y="9511"/>
                  </a:cubicBezTo>
                  <a:cubicBezTo>
                    <a:pt x="32621" y="9511"/>
                    <a:pt x="32682" y="9484"/>
                    <a:pt x="32721" y="9425"/>
                  </a:cubicBezTo>
                  <a:cubicBezTo>
                    <a:pt x="34282" y="6529"/>
                    <a:pt x="35746" y="3569"/>
                    <a:pt x="37210" y="641"/>
                  </a:cubicBezTo>
                  <a:close/>
                  <a:moveTo>
                    <a:pt x="37403" y="5403"/>
                  </a:moveTo>
                  <a:cubicBezTo>
                    <a:pt x="37612" y="6127"/>
                    <a:pt x="37789" y="6883"/>
                    <a:pt x="37901" y="7639"/>
                  </a:cubicBezTo>
                  <a:cubicBezTo>
                    <a:pt x="37876" y="7624"/>
                    <a:pt x="37848" y="7617"/>
                    <a:pt x="37820" y="7617"/>
                  </a:cubicBezTo>
                  <a:cubicBezTo>
                    <a:pt x="37757" y="7617"/>
                    <a:pt x="37693" y="7653"/>
                    <a:pt x="37660" y="7719"/>
                  </a:cubicBezTo>
                  <a:lnTo>
                    <a:pt x="37660" y="7703"/>
                  </a:lnTo>
                  <a:cubicBezTo>
                    <a:pt x="36743" y="9199"/>
                    <a:pt x="36003" y="10808"/>
                    <a:pt x="35183" y="12304"/>
                  </a:cubicBezTo>
                  <a:cubicBezTo>
                    <a:pt x="34394" y="13720"/>
                    <a:pt x="33606" y="15119"/>
                    <a:pt x="32818" y="16519"/>
                  </a:cubicBezTo>
                  <a:cubicBezTo>
                    <a:pt x="32898" y="15779"/>
                    <a:pt x="32882" y="15007"/>
                    <a:pt x="32754" y="14267"/>
                  </a:cubicBezTo>
                  <a:lnTo>
                    <a:pt x="37403" y="5403"/>
                  </a:lnTo>
                  <a:close/>
                  <a:moveTo>
                    <a:pt x="27525" y="8524"/>
                  </a:moveTo>
                  <a:lnTo>
                    <a:pt x="27525" y="8524"/>
                  </a:lnTo>
                  <a:cubicBezTo>
                    <a:pt x="28973" y="10615"/>
                    <a:pt x="30566" y="12610"/>
                    <a:pt x="32287" y="14492"/>
                  </a:cubicBezTo>
                  <a:cubicBezTo>
                    <a:pt x="32319" y="14524"/>
                    <a:pt x="32367" y="14540"/>
                    <a:pt x="32416" y="14556"/>
                  </a:cubicBezTo>
                  <a:cubicBezTo>
                    <a:pt x="32512" y="15264"/>
                    <a:pt x="32528" y="15988"/>
                    <a:pt x="32448" y="16712"/>
                  </a:cubicBezTo>
                  <a:cubicBezTo>
                    <a:pt x="31804" y="15827"/>
                    <a:pt x="31113" y="15007"/>
                    <a:pt x="30437" y="14154"/>
                  </a:cubicBezTo>
                  <a:cubicBezTo>
                    <a:pt x="29584" y="13076"/>
                    <a:pt x="28539" y="12015"/>
                    <a:pt x="28008" y="10728"/>
                  </a:cubicBezTo>
                  <a:cubicBezTo>
                    <a:pt x="27976" y="10679"/>
                    <a:pt x="27927" y="10647"/>
                    <a:pt x="27879" y="10631"/>
                  </a:cubicBezTo>
                  <a:cubicBezTo>
                    <a:pt x="27831" y="9923"/>
                    <a:pt x="27718" y="9216"/>
                    <a:pt x="27525" y="8524"/>
                  </a:cubicBezTo>
                  <a:close/>
                  <a:moveTo>
                    <a:pt x="306" y="14701"/>
                  </a:moveTo>
                  <a:lnTo>
                    <a:pt x="306" y="14701"/>
                  </a:lnTo>
                  <a:cubicBezTo>
                    <a:pt x="644" y="14942"/>
                    <a:pt x="1014" y="15152"/>
                    <a:pt x="1384" y="15329"/>
                  </a:cubicBezTo>
                  <a:cubicBezTo>
                    <a:pt x="1706" y="15522"/>
                    <a:pt x="2044" y="15666"/>
                    <a:pt x="2398" y="15747"/>
                  </a:cubicBezTo>
                  <a:cubicBezTo>
                    <a:pt x="2462" y="16326"/>
                    <a:pt x="2559" y="16889"/>
                    <a:pt x="2703" y="17452"/>
                  </a:cubicBezTo>
                  <a:cubicBezTo>
                    <a:pt x="2092" y="17162"/>
                    <a:pt x="1336" y="17082"/>
                    <a:pt x="902" y="16583"/>
                  </a:cubicBezTo>
                  <a:cubicBezTo>
                    <a:pt x="467" y="16069"/>
                    <a:pt x="596" y="15296"/>
                    <a:pt x="306" y="14701"/>
                  </a:cubicBezTo>
                  <a:close/>
                  <a:moveTo>
                    <a:pt x="5149" y="11275"/>
                  </a:moveTo>
                  <a:cubicBezTo>
                    <a:pt x="5197" y="11950"/>
                    <a:pt x="5245" y="12626"/>
                    <a:pt x="5342" y="13286"/>
                  </a:cubicBezTo>
                  <a:cubicBezTo>
                    <a:pt x="5229" y="13318"/>
                    <a:pt x="5213" y="13446"/>
                    <a:pt x="5293" y="13511"/>
                  </a:cubicBezTo>
                  <a:cubicBezTo>
                    <a:pt x="4521" y="14830"/>
                    <a:pt x="3781" y="16165"/>
                    <a:pt x="3057" y="17516"/>
                  </a:cubicBezTo>
                  <a:cubicBezTo>
                    <a:pt x="2961" y="16905"/>
                    <a:pt x="2832" y="16310"/>
                    <a:pt x="2655" y="15731"/>
                  </a:cubicBezTo>
                  <a:cubicBezTo>
                    <a:pt x="2719" y="15682"/>
                    <a:pt x="2752" y="15602"/>
                    <a:pt x="2719" y="15538"/>
                  </a:cubicBezTo>
                  <a:cubicBezTo>
                    <a:pt x="3685" y="14202"/>
                    <a:pt x="4505" y="12787"/>
                    <a:pt x="5149" y="11275"/>
                  </a:cubicBezTo>
                  <a:close/>
                  <a:moveTo>
                    <a:pt x="5358" y="11114"/>
                  </a:moveTo>
                  <a:lnTo>
                    <a:pt x="5358" y="11114"/>
                  </a:lnTo>
                  <a:cubicBezTo>
                    <a:pt x="6564" y="12320"/>
                    <a:pt x="7771" y="13527"/>
                    <a:pt x="8993" y="14717"/>
                  </a:cubicBezTo>
                  <a:cubicBezTo>
                    <a:pt x="9476" y="15200"/>
                    <a:pt x="9991" y="15956"/>
                    <a:pt x="10602" y="16278"/>
                  </a:cubicBezTo>
                  <a:cubicBezTo>
                    <a:pt x="10715" y="16358"/>
                    <a:pt x="10859" y="16390"/>
                    <a:pt x="11004" y="16390"/>
                  </a:cubicBezTo>
                  <a:cubicBezTo>
                    <a:pt x="11085" y="17146"/>
                    <a:pt x="11052" y="17919"/>
                    <a:pt x="10924" y="18691"/>
                  </a:cubicBezTo>
                  <a:lnTo>
                    <a:pt x="10924" y="18675"/>
                  </a:lnTo>
                  <a:cubicBezTo>
                    <a:pt x="9412" y="16792"/>
                    <a:pt x="7545" y="15119"/>
                    <a:pt x="5744" y="13527"/>
                  </a:cubicBezTo>
                  <a:lnTo>
                    <a:pt x="5760" y="13479"/>
                  </a:lnTo>
                  <a:cubicBezTo>
                    <a:pt x="5808" y="13382"/>
                    <a:pt x="5776" y="13269"/>
                    <a:pt x="5663" y="13221"/>
                  </a:cubicBezTo>
                  <a:cubicBezTo>
                    <a:pt x="5583" y="12513"/>
                    <a:pt x="5470" y="11806"/>
                    <a:pt x="5358" y="11114"/>
                  </a:cubicBezTo>
                  <a:close/>
                  <a:moveTo>
                    <a:pt x="27059" y="8057"/>
                  </a:moveTo>
                  <a:cubicBezTo>
                    <a:pt x="27300" y="8862"/>
                    <a:pt x="27445" y="9714"/>
                    <a:pt x="27509" y="10551"/>
                  </a:cubicBezTo>
                  <a:cubicBezTo>
                    <a:pt x="27493" y="10567"/>
                    <a:pt x="27477" y="10567"/>
                    <a:pt x="27477" y="10583"/>
                  </a:cubicBezTo>
                  <a:cubicBezTo>
                    <a:pt x="25756" y="13141"/>
                    <a:pt x="24340" y="15908"/>
                    <a:pt x="23262" y="18787"/>
                  </a:cubicBezTo>
                  <a:cubicBezTo>
                    <a:pt x="23198" y="17774"/>
                    <a:pt x="23118" y="16744"/>
                    <a:pt x="23005" y="15731"/>
                  </a:cubicBezTo>
                  <a:cubicBezTo>
                    <a:pt x="23005" y="15682"/>
                    <a:pt x="22989" y="15650"/>
                    <a:pt x="22957" y="15618"/>
                  </a:cubicBezTo>
                  <a:cubicBezTo>
                    <a:pt x="24228" y="13044"/>
                    <a:pt x="25579" y="10519"/>
                    <a:pt x="27059" y="8057"/>
                  </a:cubicBezTo>
                  <a:close/>
                  <a:moveTo>
                    <a:pt x="15862" y="9023"/>
                  </a:moveTo>
                  <a:cubicBezTo>
                    <a:pt x="15911" y="9714"/>
                    <a:pt x="15959" y="10406"/>
                    <a:pt x="16023" y="11114"/>
                  </a:cubicBezTo>
                  <a:cubicBezTo>
                    <a:pt x="16007" y="11114"/>
                    <a:pt x="15975" y="11146"/>
                    <a:pt x="15959" y="11162"/>
                  </a:cubicBezTo>
                  <a:lnTo>
                    <a:pt x="15975" y="11162"/>
                  </a:lnTo>
                  <a:cubicBezTo>
                    <a:pt x="15090" y="12369"/>
                    <a:pt x="14366" y="13704"/>
                    <a:pt x="13594" y="14975"/>
                  </a:cubicBezTo>
                  <a:cubicBezTo>
                    <a:pt x="13224" y="15586"/>
                    <a:pt x="12854" y="16197"/>
                    <a:pt x="12484" y="16809"/>
                  </a:cubicBezTo>
                  <a:cubicBezTo>
                    <a:pt x="12355" y="17034"/>
                    <a:pt x="11664" y="18417"/>
                    <a:pt x="11262" y="18852"/>
                  </a:cubicBezTo>
                  <a:cubicBezTo>
                    <a:pt x="11455" y="17983"/>
                    <a:pt x="11503" y="17082"/>
                    <a:pt x="11406" y="16197"/>
                  </a:cubicBezTo>
                  <a:cubicBezTo>
                    <a:pt x="11760" y="15908"/>
                    <a:pt x="12034" y="15312"/>
                    <a:pt x="12291" y="14959"/>
                  </a:cubicBezTo>
                  <a:cubicBezTo>
                    <a:pt x="12742" y="14299"/>
                    <a:pt x="13192" y="13623"/>
                    <a:pt x="13626" y="12932"/>
                  </a:cubicBezTo>
                  <a:cubicBezTo>
                    <a:pt x="14431" y="11661"/>
                    <a:pt x="15171" y="10358"/>
                    <a:pt x="15862" y="9023"/>
                  </a:cubicBezTo>
                  <a:close/>
                  <a:moveTo>
                    <a:pt x="16136" y="8653"/>
                  </a:moveTo>
                  <a:lnTo>
                    <a:pt x="16136" y="8653"/>
                  </a:lnTo>
                  <a:cubicBezTo>
                    <a:pt x="17921" y="11323"/>
                    <a:pt x="20158" y="13768"/>
                    <a:pt x="22410" y="16036"/>
                  </a:cubicBezTo>
                  <a:cubicBezTo>
                    <a:pt x="22459" y="16086"/>
                    <a:pt x="22527" y="16107"/>
                    <a:pt x="22592" y="16107"/>
                  </a:cubicBezTo>
                  <a:cubicBezTo>
                    <a:pt x="22612" y="16107"/>
                    <a:pt x="22632" y="16105"/>
                    <a:pt x="22651" y="16101"/>
                  </a:cubicBezTo>
                  <a:cubicBezTo>
                    <a:pt x="22731" y="17034"/>
                    <a:pt x="22828" y="17983"/>
                    <a:pt x="22941" y="18916"/>
                  </a:cubicBezTo>
                  <a:cubicBezTo>
                    <a:pt x="22008" y="17613"/>
                    <a:pt x="20817" y="16439"/>
                    <a:pt x="19755" y="15232"/>
                  </a:cubicBezTo>
                  <a:cubicBezTo>
                    <a:pt x="18661" y="13977"/>
                    <a:pt x="17568" y="12739"/>
                    <a:pt x="16441" y="11516"/>
                  </a:cubicBezTo>
                  <a:cubicBezTo>
                    <a:pt x="16361" y="10551"/>
                    <a:pt x="16248" y="9602"/>
                    <a:pt x="16136" y="8653"/>
                  </a:cubicBezTo>
                  <a:close/>
                  <a:moveTo>
                    <a:pt x="37155" y="0"/>
                  </a:moveTo>
                  <a:cubicBezTo>
                    <a:pt x="37076" y="0"/>
                    <a:pt x="36998" y="37"/>
                    <a:pt x="36952" y="110"/>
                  </a:cubicBezTo>
                  <a:cubicBezTo>
                    <a:pt x="35472" y="3038"/>
                    <a:pt x="33976" y="5950"/>
                    <a:pt x="32560" y="8894"/>
                  </a:cubicBezTo>
                  <a:cubicBezTo>
                    <a:pt x="30807" y="6513"/>
                    <a:pt x="28828" y="4277"/>
                    <a:pt x="26962" y="1960"/>
                  </a:cubicBezTo>
                  <a:cubicBezTo>
                    <a:pt x="26915" y="1913"/>
                    <a:pt x="26854" y="1892"/>
                    <a:pt x="26793" y="1892"/>
                  </a:cubicBezTo>
                  <a:cubicBezTo>
                    <a:pt x="26708" y="1892"/>
                    <a:pt x="26623" y="1934"/>
                    <a:pt x="26576" y="2009"/>
                  </a:cubicBezTo>
                  <a:cubicBezTo>
                    <a:pt x="25128" y="4695"/>
                    <a:pt x="23841" y="7591"/>
                    <a:pt x="22152" y="10133"/>
                  </a:cubicBezTo>
                  <a:cubicBezTo>
                    <a:pt x="20592" y="7736"/>
                    <a:pt x="18726" y="5580"/>
                    <a:pt x="16586" y="3698"/>
                  </a:cubicBezTo>
                  <a:cubicBezTo>
                    <a:pt x="16537" y="3649"/>
                    <a:pt x="16475" y="3624"/>
                    <a:pt x="16415" y="3624"/>
                  </a:cubicBezTo>
                  <a:cubicBezTo>
                    <a:pt x="16337" y="3624"/>
                    <a:pt x="16262" y="3665"/>
                    <a:pt x="16216" y="3746"/>
                  </a:cubicBezTo>
                  <a:cubicBezTo>
                    <a:pt x="14463" y="6577"/>
                    <a:pt x="12565" y="9296"/>
                    <a:pt x="10505" y="11918"/>
                  </a:cubicBezTo>
                  <a:cubicBezTo>
                    <a:pt x="8575" y="9553"/>
                    <a:pt x="6500" y="7285"/>
                    <a:pt x="4312" y="5130"/>
                  </a:cubicBezTo>
                  <a:cubicBezTo>
                    <a:pt x="4266" y="5083"/>
                    <a:pt x="4207" y="5062"/>
                    <a:pt x="4148" y="5062"/>
                  </a:cubicBezTo>
                  <a:cubicBezTo>
                    <a:pt x="4044" y="5062"/>
                    <a:pt x="3941" y="5129"/>
                    <a:pt x="3910" y="5242"/>
                  </a:cubicBezTo>
                  <a:cubicBezTo>
                    <a:pt x="2768" y="8283"/>
                    <a:pt x="1384" y="11242"/>
                    <a:pt x="113" y="14235"/>
                  </a:cubicBezTo>
                  <a:lnTo>
                    <a:pt x="113" y="14251"/>
                  </a:lnTo>
                  <a:cubicBezTo>
                    <a:pt x="1" y="14315"/>
                    <a:pt x="1" y="14476"/>
                    <a:pt x="97" y="14556"/>
                  </a:cubicBezTo>
                  <a:lnTo>
                    <a:pt x="113" y="14556"/>
                  </a:lnTo>
                  <a:cubicBezTo>
                    <a:pt x="113" y="14572"/>
                    <a:pt x="97" y="14572"/>
                    <a:pt x="97" y="14589"/>
                  </a:cubicBezTo>
                  <a:cubicBezTo>
                    <a:pt x="33" y="14991"/>
                    <a:pt x="162" y="15393"/>
                    <a:pt x="242" y="15795"/>
                  </a:cubicBezTo>
                  <a:cubicBezTo>
                    <a:pt x="306" y="16149"/>
                    <a:pt x="339" y="16567"/>
                    <a:pt x="564" y="16857"/>
                  </a:cubicBezTo>
                  <a:cubicBezTo>
                    <a:pt x="805" y="17130"/>
                    <a:pt x="1239" y="17259"/>
                    <a:pt x="1577" y="17388"/>
                  </a:cubicBezTo>
                  <a:cubicBezTo>
                    <a:pt x="1996" y="17565"/>
                    <a:pt x="2430" y="17790"/>
                    <a:pt x="2880" y="17838"/>
                  </a:cubicBezTo>
                  <a:cubicBezTo>
                    <a:pt x="2905" y="17850"/>
                    <a:pt x="2933" y="17856"/>
                    <a:pt x="2960" y="17856"/>
                  </a:cubicBezTo>
                  <a:cubicBezTo>
                    <a:pt x="3040" y="17856"/>
                    <a:pt x="3118" y="17805"/>
                    <a:pt x="3106" y="17709"/>
                  </a:cubicBezTo>
                  <a:lnTo>
                    <a:pt x="3106" y="17693"/>
                  </a:lnTo>
                  <a:cubicBezTo>
                    <a:pt x="3134" y="17722"/>
                    <a:pt x="3176" y="17738"/>
                    <a:pt x="3218" y="17738"/>
                  </a:cubicBezTo>
                  <a:cubicBezTo>
                    <a:pt x="3269" y="17738"/>
                    <a:pt x="3320" y="17714"/>
                    <a:pt x="3347" y="17661"/>
                  </a:cubicBezTo>
                  <a:cubicBezTo>
                    <a:pt x="4119" y="16390"/>
                    <a:pt x="4875" y="15103"/>
                    <a:pt x="5599" y="13800"/>
                  </a:cubicBezTo>
                  <a:cubicBezTo>
                    <a:pt x="7417" y="15554"/>
                    <a:pt x="9090" y="17468"/>
                    <a:pt x="10924" y="19189"/>
                  </a:cubicBezTo>
                  <a:cubicBezTo>
                    <a:pt x="10956" y="19232"/>
                    <a:pt x="11002" y="19254"/>
                    <a:pt x="11049" y="19254"/>
                  </a:cubicBezTo>
                  <a:cubicBezTo>
                    <a:pt x="11072" y="19254"/>
                    <a:pt x="11095" y="19248"/>
                    <a:pt x="11117" y="19238"/>
                  </a:cubicBezTo>
                  <a:cubicBezTo>
                    <a:pt x="11130" y="19239"/>
                    <a:pt x="11143" y="19239"/>
                    <a:pt x="11155" y="19239"/>
                  </a:cubicBezTo>
                  <a:cubicBezTo>
                    <a:pt x="11336" y="19239"/>
                    <a:pt x="11417" y="19131"/>
                    <a:pt x="11567" y="18980"/>
                  </a:cubicBezTo>
                  <a:cubicBezTo>
                    <a:pt x="12195" y="18305"/>
                    <a:pt x="12661" y="17275"/>
                    <a:pt x="13144" y="16503"/>
                  </a:cubicBezTo>
                  <a:cubicBezTo>
                    <a:pt x="14157" y="14926"/>
                    <a:pt x="15235" y="13350"/>
                    <a:pt x="16120" y="11709"/>
                  </a:cubicBezTo>
                  <a:cubicBezTo>
                    <a:pt x="16168" y="11757"/>
                    <a:pt x="16216" y="11789"/>
                    <a:pt x="16281" y="11806"/>
                  </a:cubicBezTo>
                  <a:cubicBezTo>
                    <a:pt x="17294" y="13012"/>
                    <a:pt x="18324" y="14186"/>
                    <a:pt x="19353" y="15377"/>
                  </a:cubicBezTo>
                  <a:cubicBezTo>
                    <a:pt x="20463" y="16632"/>
                    <a:pt x="21509" y="18047"/>
                    <a:pt x="22748" y="19189"/>
                  </a:cubicBezTo>
                  <a:cubicBezTo>
                    <a:pt x="22781" y="19216"/>
                    <a:pt x="22823" y="19229"/>
                    <a:pt x="22865" y="19229"/>
                  </a:cubicBezTo>
                  <a:cubicBezTo>
                    <a:pt x="22924" y="19229"/>
                    <a:pt x="22984" y="19204"/>
                    <a:pt x="23021" y="19157"/>
                  </a:cubicBezTo>
                  <a:cubicBezTo>
                    <a:pt x="23050" y="19196"/>
                    <a:pt x="23103" y="19217"/>
                    <a:pt x="23158" y="19217"/>
                  </a:cubicBezTo>
                  <a:cubicBezTo>
                    <a:pt x="23194" y="19217"/>
                    <a:pt x="23231" y="19208"/>
                    <a:pt x="23262" y="19189"/>
                  </a:cubicBezTo>
                  <a:cubicBezTo>
                    <a:pt x="23284" y="19205"/>
                    <a:pt x="23307" y="19213"/>
                    <a:pt x="23330" y="19213"/>
                  </a:cubicBezTo>
                  <a:cubicBezTo>
                    <a:pt x="23377" y="19213"/>
                    <a:pt x="23423" y="19184"/>
                    <a:pt x="23455" y="19141"/>
                  </a:cubicBezTo>
                  <a:cubicBezTo>
                    <a:pt x="24163" y="17742"/>
                    <a:pt x="24807" y="16310"/>
                    <a:pt x="25547" y="14910"/>
                  </a:cubicBezTo>
                  <a:cubicBezTo>
                    <a:pt x="26254" y="13559"/>
                    <a:pt x="27059" y="12256"/>
                    <a:pt x="27783" y="10921"/>
                  </a:cubicBezTo>
                  <a:cubicBezTo>
                    <a:pt x="28153" y="11950"/>
                    <a:pt x="28877" y="12787"/>
                    <a:pt x="29552" y="13656"/>
                  </a:cubicBezTo>
                  <a:cubicBezTo>
                    <a:pt x="30501" y="14846"/>
                    <a:pt x="31402" y="16085"/>
                    <a:pt x="32400" y="17227"/>
                  </a:cubicBezTo>
                  <a:cubicBezTo>
                    <a:pt x="32432" y="17259"/>
                    <a:pt x="32476" y="17275"/>
                    <a:pt x="32520" y="17275"/>
                  </a:cubicBezTo>
                  <a:cubicBezTo>
                    <a:pt x="32564" y="17275"/>
                    <a:pt x="32609" y="17259"/>
                    <a:pt x="32641" y="17227"/>
                  </a:cubicBezTo>
                  <a:cubicBezTo>
                    <a:pt x="32689" y="17211"/>
                    <a:pt x="32721" y="17179"/>
                    <a:pt x="32721" y="17130"/>
                  </a:cubicBezTo>
                  <a:cubicBezTo>
                    <a:pt x="32721" y="17130"/>
                    <a:pt x="32721" y="17114"/>
                    <a:pt x="32721" y="17114"/>
                  </a:cubicBezTo>
                  <a:cubicBezTo>
                    <a:pt x="32743" y="17123"/>
                    <a:pt x="32766" y="17127"/>
                    <a:pt x="32788" y="17127"/>
                  </a:cubicBezTo>
                  <a:cubicBezTo>
                    <a:pt x="32849" y="17127"/>
                    <a:pt x="32907" y="17097"/>
                    <a:pt x="32930" y="17050"/>
                  </a:cubicBezTo>
                  <a:cubicBezTo>
                    <a:pt x="34652" y="14202"/>
                    <a:pt x="36518" y="11259"/>
                    <a:pt x="37869" y="8202"/>
                  </a:cubicBezTo>
                  <a:cubicBezTo>
                    <a:pt x="39124" y="9795"/>
                    <a:pt x="40604" y="11210"/>
                    <a:pt x="42100" y="12546"/>
                  </a:cubicBezTo>
                  <a:cubicBezTo>
                    <a:pt x="42137" y="12574"/>
                    <a:pt x="42186" y="12591"/>
                    <a:pt x="42235" y="12591"/>
                  </a:cubicBezTo>
                  <a:cubicBezTo>
                    <a:pt x="42271" y="12591"/>
                    <a:pt x="42308" y="12582"/>
                    <a:pt x="42341" y="12562"/>
                  </a:cubicBezTo>
                  <a:cubicBezTo>
                    <a:pt x="42363" y="12598"/>
                    <a:pt x="42398" y="12614"/>
                    <a:pt x="42434" y="12614"/>
                  </a:cubicBezTo>
                  <a:cubicBezTo>
                    <a:pt x="42478" y="12614"/>
                    <a:pt x="42524" y="12590"/>
                    <a:pt x="42550" y="12546"/>
                  </a:cubicBezTo>
                  <a:cubicBezTo>
                    <a:pt x="43113" y="11516"/>
                    <a:pt x="43564" y="10422"/>
                    <a:pt x="43902" y="9296"/>
                  </a:cubicBezTo>
                  <a:cubicBezTo>
                    <a:pt x="43982" y="9280"/>
                    <a:pt x="44030" y="9216"/>
                    <a:pt x="44030" y="9135"/>
                  </a:cubicBezTo>
                  <a:cubicBezTo>
                    <a:pt x="44030" y="8347"/>
                    <a:pt x="44030" y="7559"/>
                    <a:pt x="43982" y="6770"/>
                  </a:cubicBezTo>
                  <a:cubicBezTo>
                    <a:pt x="43966" y="6738"/>
                    <a:pt x="43966" y="6706"/>
                    <a:pt x="43934" y="6690"/>
                  </a:cubicBezTo>
                  <a:cubicBezTo>
                    <a:pt x="43853" y="6336"/>
                    <a:pt x="43500" y="6127"/>
                    <a:pt x="43226" y="5886"/>
                  </a:cubicBezTo>
                  <a:cubicBezTo>
                    <a:pt x="42518" y="5258"/>
                    <a:pt x="41826" y="4615"/>
                    <a:pt x="41151" y="3971"/>
                  </a:cubicBezTo>
                  <a:cubicBezTo>
                    <a:pt x="39832" y="2700"/>
                    <a:pt x="38561" y="1413"/>
                    <a:pt x="37322" y="62"/>
                  </a:cubicBezTo>
                  <a:cubicBezTo>
                    <a:pt x="37274" y="21"/>
                    <a:pt x="37214" y="0"/>
                    <a:pt x="37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8647827" y="4433090"/>
            <a:ext cx="374727" cy="1062017"/>
            <a:chOff x="2667125" y="535325"/>
            <a:chExt cx="237500" cy="673100"/>
          </a:xfrm>
        </p:grpSpPr>
        <p:sp>
          <p:nvSpPr>
            <p:cNvPr id="136" name="Google Shape;136;p8"/>
            <p:cNvSpPr/>
            <p:nvPr/>
          </p:nvSpPr>
          <p:spPr>
            <a:xfrm>
              <a:off x="2712100" y="595875"/>
              <a:ext cx="191475" cy="612550"/>
            </a:xfrm>
            <a:custGeom>
              <a:rect b="b" l="l" r="r" t="t"/>
              <a:pathLst>
                <a:path extrusionOk="0" h="24502" w="7659">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2667125" y="535325"/>
              <a:ext cx="237500" cy="671300"/>
            </a:xfrm>
            <a:custGeom>
              <a:rect b="b" l="l" r="r" t="t"/>
              <a:pathLst>
                <a:path extrusionOk="0" h="26852" w="950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rot="133649">
            <a:off x="3283740" y="-295656"/>
            <a:ext cx="401478" cy="1156408"/>
            <a:chOff x="3217925" y="402700"/>
            <a:chExt cx="326450" cy="940300"/>
          </a:xfrm>
        </p:grpSpPr>
        <p:sp>
          <p:nvSpPr>
            <p:cNvPr id="139" name="Google Shape;139;p8"/>
            <p:cNvSpPr/>
            <p:nvPr/>
          </p:nvSpPr>
          <p:spPr>
            <a:xfrm>
              <a:off x="3217925" y="402700"/>
              <a:ext cx="269425" cy="925950"/>
            </a:xfrm>
            <a:custGeom>
              <a:rect b="b" l="l" r="r" t="t"/>
              <a:pathLst>
                <a:path extrusionOk="0" h="37038" w="10777">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3226300" y="403625"/>
              <a:ext cx="318075" cy="939375"/>
            </a:xfrm>
            <a:custGeom>
              <a:rect b="b" l="l" r="r" t="t"/>
              <a:pathLst>
                <a:path extrusionOk="0" h="37575" w="12723">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rot="-1221422">
            <a:off x="748384" y="3181332"/>
            <a:ext cx="430161" cy="469839"/>
            <a:chOff x="1412400" y="717050"/>
            <a:chExt cx="755375" cy="825050"/>
          </a:xfrm>
        </p:grpSpPr>
        <p:sp>
          <p:nvSpPr>
            <p:cNvPr id="142" name="Google Shape;142;p8"/>
            <p:cNvSpPr/>
            <p:nvPr/>
          </p:nvSpPr>
          <p:spPr>
            <a:xfrm>
              <a:off x="1412400" y="717050"/>
              <a:ext cx="377175" cy="825050"/>
            </a:xfrm>
            <a:custGeom>
              <a:rect b="b" l="l" r="r" t="t"/>
              <a:pathLst>
                <a:path extrusionOk="0" h="33002" w="15087">
                  <a:moveTo>
                    <a:pt x="8705" y="12752"/>
                  </a:moveTo>
                  <a:lnTo>
                    <a:pt x="8705" y="12752"/>
                  </a:lnTo>
                  <a:cubicBezTo>
                    <a:pt x="8161" y="14530"/>
                    <a:pt x="7554" y="16288"/>
                    <a:pt x="6884" y="18024"/>
                  </a:cubicBezTo>
                  <a:cubicBezTo>
                    <a:pt x="6868" y="18057"/>
                    <a:pt x="6852" y="18093"/>
                    <a:pt x="6836" y="18130"/>
                  </a:cubicBezTo>
                  <a:lnTo>
                    <a:pt x="6836" y="18130"/>
                  </a:lnTo>
                  <a:cubicBezTo>
                    <a:pt x="6910" y="17904"/>
                    <a:pt x="6963" y="17695"/>
                    <a:pt x="7031" y="17459"/>
                  </a:cubicBezTo>
                  <a:cubicBezTo>
                    <a:pt x="7554" y="15890"/>
                    <a:pt x="8140" y="14321"/>
                    <a:pt x="8705" y="12752"/>
                  </a:cubicBezTo>
                  <a:close/>
                  <a:moveTo>
                    <a:pt x="11390" y="0"/>
                  </a:moveTo>
                  <a:cubicBezTo>
                    <a:pt x="10938" y="0"/>
                    <a:pt x="10510" y="207"/>
                    <a:pt x="10295" y="700"/>
                  </a:cubicBezTo>
                  <a:cubicBezTo>
                    <a:pt x="7701" y="6579"/>
                    <a:pt x="5566" y="12731"/>
                    <a:pt x="3599" y="18840"/>
                  </a:cubicBezTo>
                  <a:cubicBezTo>
                    <a:pt x="2637" y="21853"/>
                    <a:pt x="1737" y="24887"/>
                    <a:pt x="984" y="27984"/>
                  </a:cubicBezTo>
                  <a:cubicBezTo>
                    <a:pt x="691" y="29156"/>
                    <a:pt x="1" y="30809"/>
                    <a:pt x="377" y="32001"/>
                  </a:cubicBezTo>
                  <a:cubicBezTo>
                    <a:pt x="419" y="32064"/>
                    <a:pt x="440" y="32106"/>
                    <a:pt x="440" y="32169"/>
                  </a:cubicBezTo>
                  <a:cubicBezTo>
                    <a:pt x="440" y="32190"/>
                    <a:pt x="440" y="32231"/>
                    <a:pt x="461" y="32273"/>
                  </a:cubicBezTo>
                  <a:cubicBezTo>
                    <a:pt x="593" y="32735"/>
                    <a:pt x="1011" y="33002"/>
                    <a:pt x="1448" y="33002"/>
                  </a:cubicBezTo>
                  <a:cubicBezTo>
                    <a:pt x="1566" y="33002"/>
                    <a:pt x="1685" y="32983"/>
                    <a:pt x="1800" y="32943"/>
                  </a:cubicBezTo>
                  <a:lnTo>
                    <a:pt x="2030" y="32859"/>
                  </a:lnTo>
                  <a:cubicBezTo>
                    <a:pt x="2093" y="32838"/>
                    <a:pt x="2135" y="32817"/>
                    <a:pt x="2198" y="32754"/>
                  </a:cubicBezTo>
                  <a:cubicBezTo>
                    <a:pt x="3160" y="32127"/>
                    <a:pt x="3599" y="30746"/>
                    <a:pt x="4143" y="29804"/>
                  </a:cubicBezTo>
                  <a:cubicBezTo>
                    <a:pt x="4248" y="29595"/>
                    <a:pt x="4395" y="29407"/>
                    <a:pt x="4499" y="29197"/>
                  </a:cubicBezTo>
                  <a:cubicBezTo>
                    <a:pt x="4625" y="29051"/>
                    <a:pt x="4729" y="28925"/>
                    <a:pt x="4855" y="28758"/>
                  </a:cubicBezTo>
                  <a:cubicBezTo>
                    <a:pt x="5859" y="27607"/>
                    <a:pt x="6843" y="26456"/>
                    <a:pt x="7805" y="25285"/>
                  </a:cubicBezTo>
                  <a:cubicBezTo>
                    <a:pt x="8726" y="24176"/>
                    <a:pt x="9646" y="23046"/>
                    <a:pt x="10609" y="21958"/>
                  </a:cubicBezTo>
                  <a:cubicBezTo>
                    <a:pt x="11509" y="20933"/>
                    <a:pt x="12597" y="19949"/>
                    <a:pt x="13350" y="18819"/>
                  </a:cubicBezTo>
                  <a:cubicBezTo>
                    <a:pt x="13399" y="18827"/>
                    <a:pt x="13447" y="18831"/>
                    <a:pt x="13495" y="18831"/>
                  </a:cubicBezTo>
                  <a:cubicBezTo>
                    <a:pt x="13709" y="18831"/>
                    <a:pt x="13899" y="18746"/>
                    <a:pt x="14019" y="18506"/>
                  </a:cubicBezTo>
                  <a:cubicBezTo>
                    <a:pt x="15087" y="16204"/>
                    <a:pt x="14626" y="12940"/>
                    <a:pt x="14438" y="10429"/>
                  </a:cubicBezTo>
                  <a:cubicBezTo>
                    <a:pt x="14229" y="7562"/>
                    <a:pt x="13789" y="4717"/>
                    <a:pt x="13203" y="1913"/>
                  </a:cubicBezTo>
                  <a:cubicBezTo>
                    <a:pt x="13141" y="1725"/>
                    <a:pt x="13078" y="1557"/>
                    <a:pt x="12973" y="1432"/>
                  </a:cubicBezTo>
                  <a:cubicBezTo>
                    <a:pt x="13013" y="612"/>
                    <a:pt x="12166" y="0"/>
                    <a:pt x="113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1440650" y="732425"/>
              <a:ext cx="727125" cy="804550"/>
            </a:xfrm>
            <a:custGeom>
              <a:rect b="b" l="l" r="r" t="t"/>
              <a:pathLst>
                <a:path extrusionOk="0" h="32182" w="29085">
                  <a:moveTo>
                    <a:pt x="12366" y="19531"/>
                  </a:moveTo>
                  <a:lnTo>
                    <a:pt x="12366" y="19579"/>
                  </a:lnTo>
                  <a:lnTo>
                    <a:pt x="12366" y="19579"/>
                  </a:lnTo>
                  <a:lnTo>
                    <a:pt x="12387" y="19564"/>
                  </a:lnTo>
                  <a:lnTo>
                    <a:pt x="12366" y="19531"/>
                  </a:lnTo>
                  <a:close/>
                  <a:moveTo>
                    <a:pt x="11613" y="64"/>
                  </a:moveTo>
                  <a:lnTo>
                    <a:pt x="11843" y="398"/>
                  </a:lnTo>
                  <a:cubicBezTo>
                    <a:pt x="15819" y="6550"/>
                    <a:pt x="20024" y="12681"/>
                    <a:pt x="24104" y="18623"/>
                  </a:cubicBezTo>
                  <a:cubicBezTo>
                    <a:pt x="25527" y="20673"/>
                    <a:pt x="26950" y="22787"/>
                    <a:pt x="28394" y="24900"/>
                  </a:cubicBezTo>
                  <a:lnTo>
                    <a:pt x="28687" y="25318"/>
                  </a:lnTo>
                  <a:lnTo>
                    <a:pt x="28185" y="25235"/>
                  </a:lnTo>
                  <a:cubicBezTo>
                    <a:pt x="22284" y="23749"/>
                    <a:pt x="17095" y="21364"/>
                    <a:pt x="12785" y="19209"/>
                  </a:cubicBezTo>
                  <a:cubicBezTo>
                    <a:pt x="12774" y="19188"/>
                    <a:pt x="12759" y="19177"/>
                    <a:pt x="12743" y="19177"/>
                  </a:cubicBezTo>
                  <a:cubicBezTo>
                    <a:pt x="12727" y="19177"/>
                    <a:pt x="12712" y="19188"/>
                    <a:pt x="12701" y="19209"/>
                  </a:cubicBezTo>
                  <a:lnTo>
                    <a:pt x="12450" y="19271"/>
                  </a:lnTo>
                  <a:lnTo>
                    <a:pt x="12450" y="19020"/>
                  </a:lnTo>
                  <a:cubicBezTo>
                    <a:pt x="12387" y="17995"/>
                    <a:pt x="12345" y="16970"/>
                    <a:pt x="12304" y="15924"/>
                  </a:cubicBezTo>
                  <a:cubicBezTo>
                    <a:pt x="12094" y="10965"/>
                    <a:pt x="11864" y="5839"/>
                    <a:pt x="11362" y="838"/>
                  </a:cubicBezTo>
                  <a:lnTo>
                    <a:pt x="11362" y="775"/>
                  </a:lnTo>
                  <a:lnTo>
                    <a:pt x="11613" y="64"/>
                  </a:lnTo>
                  <a:close/>
                  <a:moveTo>
                    <a:pt x="11571" y="1"/>
                  </a:moveTo>
                  <a:cubicBezTo>
                    <a:pt x="11550" y="1"/>
                    <a:pt x="11550" y="22"/>
                    <a:pt x="11550" y="22"/>
                  </a:cubicBezTo>
                  <a:lnTo>
                    <a:pt x="11508" y="126"/>
                  </a:lnTo>
                  <a:lnTo>
                    <a:pt x="11404" y="126"/>
                  </a:lnTo>
                  <a:cubicBezTo>
                    <a:pt x="11341" y="126"/>
                    <a:pt x="11320" y="147"/>
                    <a:pt x="11299" y="210"/>
                  </a:cubicBezTo>
                  <a:cubicBezTo>
                    <a:pt x="7847" y="10776"/>
                    <a:pt x="4039" y="21448"/>
                    <a:pt x="21" y="31993"/>
                  </a:cubicBezTo>
                  <a:cubicBezTo>
                    <a:pt x="21" y="31993"/>
                    <a:pt x="0" y="32035"/>
                    <a:pt x="42" y="32077"/>
                  </a:cubicBezTo>
                  <a:cubicBezTo>
                    <a:pt x="87" y="32092"/>
                    <a:pt x="121" y="32106"/>
                    <a:pt x="159" y="32106"/>
                  </a:cubicBezTo>
                  <a:cubicBezTo>
                    <a:pt x="175" y="32106"/>
                    <a:pt x="191" y="32104"/>
                    <a:pt x="210" y="32098"/>
                  </a:cubicBezTo>
                  <a:lnTo>
                    <a:pt x="231" y="32077"/>
                  </a:lnTo>
                  <a:lnTo>
                    <a:pt x="482" y="31784"/>
                  </a:lnTo>
                  <a:cubicBezTo>
                    <a:pt x="3097" y="28875"/>
                    <a:pt x="5901" y="26072"/>
                    <a:pt x="8600" y="23393"/>
                  </a:cubicBezTo>
                  <a:cubicBezTo>
                    <a:pt x="9856" y="22117"/>
                    <a:pt x="11111" y="20841"/>
                    <a:pt x="12366" y="19585"/>
                  </a:cubicBezTo>
                  <a:lnTo>
                    <a:pt x="12366" y="19579"/>
                  </a:lnTo>
                  <a:lnTo>
                    <a:pt x="12366" y="19579"/>
                  </a:lnTo>
                  <a:lnTo>
                    <a:pt x="12241" y="19669"/>
                  </a:lnTo>
                  <a:cubicBezTo>
                    <a:pt x="8182" y="23100"/>
                    <a:pt x="4520" y="26992"/>
                    <a:pt x="1172" y="30675"/>
                  </a:cubicBezTo>
                  <a:lnTo>
                    <a:pt x="461" y="31470"/>
                  </a:lnTo>
                  <a:lnTo>
                    <a:pt x="461" y="31470"/>
                  </a:lnTo>
                  <a:lnTo>
                    <a:pt x="837" y="30507"/>
                  </a:lnTo>
                  <a:cubicBezTo>
                    <a:pt x="4415" y="21196"/>
                    <a:pt x="7805" y="11613"/>
                    <a:pt x="10985" y="2051"/>
                  </a:cubicBezTo>
                  <a:lnTo>
                    <a:pt x="11341" y="942"/>
                  </a:lnTo>
                  <a:lnTo>
                    <a:pt x="11362" y="2093"/>
                  </a:lnTo>
                  <a:cubicBezTo>
                    <a:pt x="11446" y="6696"/>
                    <a:pt x="11760" y="11383"/>
                    <a:pt x="12052" y="15903"/>
                  </a:cubicBezTo>
                  <a:cubicBezTo>
                    <a:pt x="12136" y="17054"/>
                    <a:pt x="12199" y="18204"/>
                    <a:pt x="12262" y="19355"/>
                  </a:cubicBezTo>
                  <a:cubicBezTo>
                    <a:pt x="12262" y="19376"/>
                    <a:pt x="12262" y="19376"/>
                    <a:pt x="12283" y="19397"/>
                  </a:cubicBezTo>
                  <a:lnTo>
                    <a:pt x="12366" y="19531"/>
                  </a:lnTo>
                  <a:lnTo>
                    <a:pt x="12366" y="19502"/>
                  </a:lnTo>
                  <a:lnTo>
                    <a:pt x="12366" y="19481"/>
                  </a:lnTo>
                  <a:lnTo>
                    <a:pt x="12450" y="19397"/>
                  </a:lnTo>
                  <a:lnTo>
                    <a:pt x="12555" y="19251"/>
                  </a:lnTo>
                  <a:lnTo>
                    <a:pt x="12701" y="19355"/>
                  </a:lnTo>
                  <a:cubicBezTo>
                    <a:pt x="16698" y="21824"/>
                    <a:pt x="21677" y="23812"/>
                    <a:pt x="27431" y="25277"/>
                  </a:cubicBezTo>
                  <a:lnTo>
                    <a:pt x="28143" y="25444"/>
                  </a:lnTo>
                  <a:lnTo>
                    <a:pt x="27452" y="25653"/>
                  </a:lnTo>
                  <a:cubicBezTo>
                    <a:pt x="23121" y="26909"/>
                    <a:pt x="18790" y="28059"/>
                    <a:pt x="14668" y="29043"/>
                  </a:cubicBezTo>
                  <a:cubicBezTo>
                    <a:pt x="12366" y="29587"/>
                    <a:pt x="10002" y="30089"/>
                    <a:pt x="7742" y="30549"/>
                  </a:cubicBezTo>
                  <a:cubicBezTo>
                    <a:pt x="5441" y="31051"/>
                    <a:pt x="3034" y="31554"/>
                    <a:pt x="691" y="32098"/>
                  </a:cubicBezTo>
                  <a:lnTo>
                    <a:pt x="482" y="32139"/>
                  </a:lnTo>
                  <a:lnTo>
                    <a:pt x="482" y="32181"/>
                  </a:lnTo>
                  <a:cubicBezTo>
                    <a:pt x="5043" y="31575"/>
                    <a:pt x="9584" y="30466"/>
                    <a:pt x="14019" y="29419"/>
                  </a:cubicBezTo>
                  <a:lnTo>
                    <a:pt x="14480" y="29315"/>
                  </a:lnTo>
                  <a:cubicBezTo>
                    <a:pt x="19083" y="28227"/>
                    <a:pt x="23812" y="26971"/>
                    <a:pt x="28561" y="25569"/>
                  </a:cubicBezTo>
                  <a:lnTo>
                    <a:pt x="28603" y="25549"/>
                  </a:lnTo>
                  <a:lnTo>
                    <a:pt x="28917" y="25632"/>
                  </a:lnTo>
                  <a:cubicBezTo>
                    <a:pt x="28934" y="25638"/>
                    <a:pt x="28949" y="25640"/>
                    <a:pt x="28963" y="25640"/>
                  </a:cubicBezTo>
                  <a:cubicBezTo>
                    <a:pt x="29001" y="25640"/>
                    <a:pt x="29027" y="25621"/>
                    <a:pt x="29042" y="25590"/>
                  </a:cubicBezTo>
                  <a:cubicBezTo>
                    <a:pt x="29084" y="25528"/>
                    <a:pt x="29084" y="25507"/>
                    <a:pt x="29042" y="25486"/>
                  </a:cubicBezTo>
                  <a:cubicBezTo>
                    <a:pt x="27431" y="23100"/>
                    <a:pt x="25841" y="20736"/>
                    <a:pt x="24293" y="18455"/>
                  </a:cubicBezTo>
                  <a:cubicBezTo>
                    <a:pt x="20192" y="12367"/>
                    <a:pt x="15944" y="6090"/>
                    <a:pt x="11613" y="22"/>
                  </a:cubicBezTo>
                  <a:cubicBezTo>
                    <a:pt x="11613" y="1"/>
                    <a:pt x="11571" y="1"/>
                    <a:pt x="11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8"/>
          <p:cNvGrpSpPr/>
          <p:nvPr/>
        </p:nvGrpSpPr>
        <p:grpSpPr>
          <a:xfrm rot="5400000">
            <a:off x="-148567" y="880415"/>
            <a:ext cx="393609" cy="1115529"/>
            <a:chOff x="2667125" y="535325"/>
            <a:chExt cx="237500" cy="673100"/>
          </a:xfrm>
        </p:grpSpPr>
        <p:sp>
          <p:nvSpPr>
            <p:cNvPr id="145" name="Google Shape;145;p8"/>
            <p:cNvSpPr/>
            <p:nvPr/>
          </p:nvSpPr>
          <p:spPr>
            <a:xfrm>
              <a:off x="2712100" y="595875"/>
              <a:ext cx="191475" cy="612550"/>
            </a:xfrm>
            <a:custGeom>
              <a:rect b="b" l="l" r="r" t="t"/>
              <a:pathLst>
                <a:path extrusionOk="0" h="24502" w="7659">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2667125" y="535325"/>
              <a:ext cx="237500" cy="671300"/>
            </a:xfrm>
            <a:custGeom>
              <a:rect b="b" l="l" r="r" t="t"/>
              <a:pathLst>
                <a:path extrusionOk="0" h="26852" w="950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8"/>
          <p:cNvSpPr/>
          <p:nvPr/>
        </p:nvSpPr>
        <p:spPr>
          <a:xfrm>
            <a:off x="1141447" y="4788050"/>
            <a:ext cx="7289363" cy="33930"/>
          </a:xfrm>
          <a:custGeom>
            <a:rect b="b" l="l" r="r" t="t"/>
            <a:pathLst>
              <a:path extrusionOk="0" h="3680" w="185965">
                <a:moveTo>
                  <a:pt x="185965" y="621"/>
                </a:moveTo>
                <a:cubicBezTo>
                  <a:pt x="171888" y="5309"/>
                  <a:pt x="156218" y="-1232"/>
                  <a:pt x="141454" y="244"/>
                </a:cubicBezTo>
                <a:cubicBezTo>
                  <a:pt x="94526" y="4934"/>
                  <a:pt x="47162" y="3262"/>
                  <a:pt x="0" y="3262"/>
                </a:cubicBezTo>
              </a:path>
            </a:pathLst>
          </a:custGeom>
          <a:noFill/>
          <a:ln cap="flat" cmpd="sng" w="9525">
            <a:solidFill>
              <a:schemeClr val="dk2"/>
            </a:solidFill>
            <a:prstDash val="solid"/>
            <a:round/>
            <a:headEnd len="med" w="med" type="none"/>
            <a:tailEnd len="med" w="med" type="none"/>
          </a:ln>
        </p:spPr>
      </p:sp>
      <p:grpSp>
        <p:nvGrpSpPr>
          <p:cNvPr id="148" name="Google Shape;148;p8"/>
          <p:cNvGrpSpPr/>
          <p:nvPr/>
        </p:nvGrpSpPr>
        <p:grpSpPr>
          <a:xfrm>
            <a:off x="1617417" y="675935"/>
            <a:ext cx="66818" cy="124997"/>
            <a:chOff x="6238667" y="1228635"/>
            <a:chExt cx="66818" cy="124997"/>
          </a:xfrm>
        </p:grpSpPr>
        <p:sp>
          <p:nvSpPr>
            <p:cNvPr id="149" name="Google Shape;149;p8"/>
            <p:cNvSpPr/>
            <p:nvPr/>
          </p:nvSpPr>
          <p:spPr>
            <a:xfrm rot="4444740">
              <a:off x="6236881" y="123874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150" name="Google Shape;150;p8"/>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sp>
        <p:nvSpPr>
          <p:cNvPr id="151" name="Google Shape;151;p8"/>
          <p:cNvSpPr/>
          <p:nvPr/>
        </p:nvSpPr>
        <p:spPr>
          <a:xfrm>
            <a:off x="1938750" y="3711325"/>
            <a:ext cx="276950" cy="199400"/>
          </a:xfrm>
          <a:custGeom>
            <a:rect b="b" l="l" r="r" t="t"/>
            <a:pathLst>
              <a:path extrusionOk="0" h="7976" w="11078">
                <a:moveTo>
                  <a:pt x="11078" y="7976"/>
                </a:moveTo>
                <a:cubicBezTo>
                  <a:pt x="6590" y="7228"/>
                  <a:pt x="0" y="4550"/>
                  <a:pt x="0" y="0"/>
                </a:cubicBezTo>
              </a:path>
            </a:pathLst>
          </a:custGeom>
          <a:noFill/>
          <a:ln cap="flat" cmpd="sng" w="9525">
            <a:solidFill>
              <a:schemeClr val="dk2"/>
            </a:solidFill>
            <a:prstDash val="solid"/>
            <a:round/>
            <a:headEnd len="med" w="med" type="none"/>
            <a:tailEnd len="med" w="med" type="none"/>
          </a:ln>
        </p:spPr>
      </p:sp>
      <p:sp>
        <p:nvSpPr>
          <p:cNvPr id="152" name="Google Shape;152;p8"/>
          <p:cNvSpPr/>
          <p:nvPr/>
        </p:nvSpPr>
        <p:spPr>
          <a:xfrm>
            <a:off x="1994150" y="3910725"/>
            <a:ext cx="210475" cy="77550"/>
          </a:xfrm>
          <a:custGeom>
            <a:rect b="b" l="l" r="r" t="t"/>
            <a:pathLst>
              <a:path extrusionOk="0" h="3102" w="8419">
                <a:moveTo>
                  <a:pt x="8419" y="3102"/>
                </a:moveTo>
                <a:cubicBezTo>
                  <a:pt x="5486" y="2515"/>
                  <a:pt x="0" y="2991"/>
                  <a:pt x="0" y="0"/>
                </a:cubicBezTo>
              </a:path>
            </a:pathLst>
          </a:custGeom>
          <a:noFill/>
          <a:ln cap="flat" cmpd="sng" w="9525">
            <a:solidFill>
              <a:schemeClr val="dk2"/>
            </a:solidFill>
            <a:prstDash val="solid"/>
            <a:round/>
            <a:headEnd len="med" w="med" type="none"/>
            <a:tailEnd len="med" w="med" type="none"/>
          </a:ln>
        </p:spPr>
      </p:sp>
      <p:grpSp>
        <p:nvGrpSpPr>
          <p:cNvPr id="153" name="Google Shape;153;p8"/>
          <p:cNvGrpSpPr/>
          <p:nvPr/>
        </p:nvGrpSpPr>
        <p:grpSpPr>
          <a:xfrm rot="-368792">
            <a:off x="7388712" y="407510"/>
            <a:ext cx="1057072" cy="940205"/>
            <a:chOff x="5480381" y="2590382"/>
            <a:chExt cx="1119509" cy="995739"/>
          </a:xfrm>
        </p:grpSpPr>
        <p:sp>
          <p:nvSpPr>
            <p:cNvPr id="154" name="Google Shape;154;p8"/>
            <p:cNvSpPr/>
            <p:nvPr/>
          </p:nvSpPr>
          <p:spPr>
            <a:xfrm rot="3508355">
              <a:off x="5758082" y="2627090"/>
              <a:ext cx="577809" cy="936017"/>
            </a:xfrm>
            <a:custGeom>
              <a:rect b="b" l="l" r="r" t="t"/>
              <a:pathLst>
                <a:path extrusionOk="0" fill="none" h="23023" w="14210">
                  <a:moveTo>
                    <a:pt x="13051" y="22964"/>
                  </a:moveTo>
                  <a:cubicBezTo>
                    <a:pt x="11032" y="22931"/>
                    <a:pt x="11032" y="23022"/>
                    <a:pt x="9004" y="22989"/>
                  </a:cubicBezTo>
                  <a:cubicBezTo>
                    <a:pt x="6977" y="22956"/>
                    <a:pt x="6985" y="22898"/>
                    <a:pt x="4958" y="22857"/>
                  </a:cubicBezTo>
                  <a:cubicBezTo>
                    <a:pt x="2930" y="22824"/>
                    <a:pt x="2930" y="22923"/>
                    <a:pt x="903" y="22890"/>
                  </a:cubicBezTo>
                  <a:cubicBezTo>
                    <a:pt x="456" y="22882"/>
                    <a:pt x="1" y="22476"/>
                    <a:pt x="9" y="22021"/>
                  </a:cubicBezTo>
                  <a:cubicBezTo>
                    <a:pt x="42" y="20250"/>
                    <a:pt x="67" y="20258"/>
                    <a:pt x="92" y="18487"/>
                  </a:cubicBezTo>
                  <a:cubicBezTo>
                    <a:pt x="125" y="16716"/>
                    <a:pt x="150" y="16716"/>
                    <a:pt x="174" y="14945"/>
                  </a:cubicBezTo>
                  <a:cubicBezTo>
                    <a:pt x="208" y="13183"/>
                    <a:pt x="332" y="13191"/>
                    <a:pt x="365" y="11412"/>
                  </a:cubicBezTo>
                  <a:cubicBezTo>
                    <a:pt x="398" y="9641"/>
                    <a:pt x="290" y="9641"/>
                    <a:pt x="323" y="7870"/>
                  </a:cubicBezTo>
                  <a:cubicBezTo>
                    <a:pt x="357" y="6107"/>
                    <a:pt x="315" y="6107"/>
                    <a:pt x="340" y="4336"/>
                  </a:cubicBezTo>
                  <a:cubicBezTo>
                    <a:pt x="373" y="2565"/>
                    <a:pt x="530" y="2565"/>
                    <a:pt x="563" y="803"/>
                  </a:cubicBezTo>
                  <a:cubicBezTo>
                    <a:pt x="563" y="348"/>
                    <a:pt x="861" y="8"/>
                    <a:pt x="1308" y="17"/>
                  </a:cubicBezTo>
                  <a:cubicBezTo>
                    <a:pt x="3336" y="50"/>
                    <a:pt x="3336" y="0"/>
                    <a:pt x="5363" y="33"/>
                  </a:cubicBezTo>
                  <a:cubicBezTo>
                    <a:pt x="7382" y="66"/>
                    <a:pt x="7382" y="58"/>
                    <a:pt x="9410" y="91"/>
                  </a:cubicBezTo>
                  <a:cubicBezTo>
                    <a:pt x="11429" y="124"/>
                    <a:pt x="11429" y="166"/>
                    <a:pt x="13456" y="199"/>
                  </a:cubicBezTo>
                  <a:cubicBezTo>
                    <a:pt x="13903" y="207"/>
                    <a:pt x="14209" y="588"/>
                    <a:pt x="14201" y="1034"/>
                  </a:cubicBezTo>
                  <a:cubicBezTo>
                    <a:pt x="14168" y="2805"/>
                    <a:pt x="14160" y="2805"/>
                    <a:pt x="14135" y="4576"/>
                  </a:cubicBezTo>
                  <a:cubicBezTo>
                    <a:pt x="14102" y="6347"/>
                    <a:pt x="14176" y="6347"/>
                    <a:pt x="14143" y="8110"/>
                  </a:cubicBezTo>
                  <a:cubicBezTo>
                    <a:pt x="14118" y="9881"/>
                    <a:pt x="14160" y="9881"/>
                    <a:pt x="14135" y="11652"/>
                  </a:cubicBezTo>
                  <a:cubicBezTo>
                    <a:pt x="14102" y="13423"/>
                    <a:pt x="13936" y="13414"/>
                    <a:pt x="13912" y="15185"/>
                  </a:cubicBezTo>
                  <a:cubicBezTo>
                    <a:pt x="13878" y="16956"/>
                    <a:pt x="13878" y="16956"/>
                    <a:pt x="13845" y="18727"/>
                  </a:cubicBezTo>
                  <a:cubicBezTo>
                    <a:pt x="13812" y="20490"/>
                    <a:pt x="13970" y="20498"/>
                    <a:pt x="13936" y="22261"/>
                  </a:cubicBezTo>
                  <a:cubicBezTo>
                    <a:pt x="13928" y="22716"/>
                    <a:pt x="13506" y="22973"/>
                    <a:pt x="13051" y="22964"/>
                  </a:cubicBezTo>
                  <a:close/>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rot="3508355">
              <a:off x="5742581" y="2609609"/>
              <a:ext cx="567034" cy="932643"/>
            </a:xfrm>
            <a:custGeom>
              <a:rect b="b" l="l" r="r" t="t"/>
              <a:pathLst>
                <a:path extrusionOk="0" h="22940" w="13945">
                  <a:moveTo>
                    <a:pt x="9012" y="0"/>
                  </a:moveTo>
                  <a:cubicBezTo>
                    <a:pt x="6985" y="0"/>
                    <a:pt x="6985" y="17"/>
                    <a:pt x="4957" y="17"/>
                  </a:cubicBezTo>
                  <a:cubicBezTo>
                    <a:pt x="2938" y="17"/>
                    <a:pt x="2938" y="67"/>
                    <a:pt x="910" y="67"/>
                  </a:cubicBezTo>
                  <a:cubicBezTo>
                    <a:pt x="464" y="67"/>
                    <a:pt x="174" y="414"/>
                    <a:pt x="174" y="861"/>
                  </a:cubicBezTo>
                  <a:cubicBezTo>
                    <a:pt x="174" y="2632"/>
                    <a:pt x="25" y="2632"/>
                    <a:pt x="25" y="4403"/>
                  </a:cubicBezTo>
                  <a:cubicBezTo>
                    <a:pt x="25" y="6174"/>
                    <a:pt x="75" y="6174"/>
                    <a:pt x="75" y="7937"/>
                  </a:cubicBezTo>
                  <a:cubicBezTo>
                    <a:pt x="75" y="9708"/>
                    <a:pt x="174" y="9708"/>
                    <a:pt x="174" y="11478"/>
                  </a:cubicBezTo>
                  <a:cubicBezTo>
                    <a:pt x="174" y="13249"/>
                    <a:pt x="50" y="13249"/>
                    <a:pt x="50" y="15012"/>
                  </a:cubicBezTo>
                  <a:cubicBezTo>
                    <a:pt x="50" y="16783"/>
                    <a:pt x="25" y="16783"/>
                    <a:pt x="25" y="18554"/>
                  </a:cubicBezTo>
                  <a:cubicBezTo>
                    <a:pt x="25" y="20325"/>
                    <a:pt x="0" y="20325"/>
                    <a:pt x="0" y="22096"/>
                  </a:cubicBezTo>
                  <a:cubicBezTo>
                    <a:pt x="0" y="22543"/>
                    <a:pt x="464" y="22940"/>
                    <a:pt x="919" y="22940"/>
                  </a:cubicBezTo>
                  <a:cubicBezTo>
                    <a:pt x="2938" y="22940"/>
                    <a:pt x="2938" y="22841"/>
                    <a:pt x="4965" y="22841"/>
                  </a:cubicBezTo>
                  <a:cubicBezTo>
                    <a:pt x="6993" y="22841"/>
                    <a:pt x="6993" y="22899"/>
                    <a:pt x="9012" y="22899"/>
                  </a:cubicBezTo>
                  <a:cubicBezTo>
                    <a:pt x="11039" y="22899"/>
                    <a:pt x="11039" y="22808"/>
                    <a:pt x="13059" y="22808"/>
                  </a:cubicBezTo>
                  <a:cubicBezTo>
                    <a:pt x="13514" y="22808"/>
                    <a:pt x="13936" y="22543"/>
                    <a:pt x="13936" y="22096"/>
                  </a:cubicBezTo>
                  <a:cubicBezTo>
                    <a:pt x="13936" y="20325"/>
                    <a:pt x="13779" y="20325"/>
                    <a:pt x="13779" y="18554"/>
                  </a:cubicBezTo>
                  <a:lnTo>
                    <a:pt x="13779" y="15012"/>
                  </a:lnTo>
                  <a:cubicBezTo>
                    <a:pt x="13779" y="13249"/>
                    <a:pt x="13944" y="13249"/>
                    <a:pt x="13944" y="11478"/>
                  </a:cubicBezTo>
                  <a:cubicBezTo>
                    <a:pt x="13944" y="9708"/>
                    <a:pt x="13894" y="9708"/>
                    <a:pt x="13894" y="7937"/>
                  </a:cubicBezTo>
                  <a:cubicBezTo>
                    <a:pt x="13894" y="6174"/>
                    <a:pt x="13820" y="6166"/>
                    <a:pt x="13820" y="4403"/>
                  </a:cubicBezTo>
                  <a:lnTo>
                    <a:pt x="13820" y="861"/>
                  </a:lnTo>
                  <a:cubicBezTo>
                    <a:pt x="13820" y="414"/>
                    <a:pt x="13514" y="34"/>
                    <a:pt x="13059" y="34"/>
                  </a:cubicBezTo>
                  <a:cubicBezTo>
                    <a:pt x="11039" y="34"/>
                    <a:pt x="11039" y="0"/>
                    <a:pt x="9012" y="0"/>
                  </a:cubicBezTo>
                  <a:close/>
                </a:path>
              </a:pathLst>
            </a:custGeom>
            <a:solidFill>
              <a:srgbClr val="FFE3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rot="3508355">
              <a:off x="5770656" y="2617284"/>
              <a:ext cx="567034" cy="932643"/>
            </a:xfrm>
            <a:custGeom>
              <a:rect b="b" l="l" r="r" t="t"/>
              <a:pathLst>
                <a:path extrusionOk="0" fill="none" h="22940" w="13945">
                  <a:moveTo>
                    <a:pt x="13059" y="22808"/>
                  </a:moveTo>
                  <a:cubicBezTo>
                    <a:pt x="11039" y="22808"/>
                    <a:pt x="11039" y="22899"/>
                    <a:pt x="9012" y="22899"/>
                  </a:cubicBezTo>
                  <a:cubicBezTo>
                    <a:pt x="6993" y="22899"/>
                    <a:pt x="6993" y="22841"/>
                    <a:pt x="4965" y="22841"/>
                  </a:cubicBezTo>
                  <a:cubicBezTo>
                    <a:pt x="2938" y="22841"/>
                    <a:pt x="2938" y="22940"/>
                    <a:pt x="919" y="22940"/>
                  </a:cubicBezTo>
                  <a:cubicBezTo>
                    <a:pt x="464" y="22940"/>
                    <a:pt x="0" y="22543"/>
                    <a:pt x="0" y="22096"/>
                  </a:cubicBezTo>
                  <a:cubicBezTo>
                    <a:pt x="0" y="20325"/>
                    <a:pt x="25" y="20325"/>
                    <a:pt x="25" y="18554"/>
                  </a:cubicBezTo>
                  <a:cubicBezTo>
                    <a:pt x="25" y="16783"/>
                    <a:pt x="50" y="16783"/>
                    <a:pt x="50" y="15012"/>
                  </a:cubicBezTo>
                  <a:cubicBezTo>
                    <a:pt x="50" y="13249"/>
                    <a:pt x="174" y="13249"/>
                    <a:pt x="174" y="11478"/>
                  </a:cubicBezTo>
                  <a:cubicBezTo>
                    <a:pt x="174" y="9708"/>
                    <a:pt x="75" y="9708"/>
                    <a:pt x="75" y="7937"/>
                  </a:cubicBezTo>
                  <a:cubicBezTo>
                    <a:pt x="75" y="6174"/>
                    <a:pt x="25" y="6174"/>
                    <a:pt x="25" y="4403"/>
                  </a:cubicBezTo>
                  <a:cubicBezTo>
                    <a:pt x="25" y="2632"/>
                    <a:pt x="174" y="2632"/>
                    <a:pt x="174" y="861"/>
                  </a:cubicBezTo>
                  <a:cubicBezTo>
                    <a:pt x="174" y="414"/>
                    <a:pt x="464" y="67"/>
                    <a:pt x="910" y="67"/>
                  </a:cubicBezTo>
                  <a:cubicBezTo>
                    <a:pt x="2938" y="67"/>
                    <a:pt x="2938" y="17"/>
                    <a:pt x="4957" y="17"/>
                  </a:cubicBezTo>
                  <a:cubicBezTo>
                    <a:pt x="6985" y="17"/>
                    <a:pt x="6985" y="0"/>
                    <a:pt x="9012" y="0"/>
                  </a:cubicBezTo>
                  <a:cubicBezTo>
                    <a:pt x="11039" y="0"/>
                    <a:pt x="11039" y="34"/>
                    <a:pt x="13059" y="34"/>
                  </a:cubicBezTo>
                  <a:cubicBezTo>
                    <a:pt x="13514" y="34"/>
                    <a:pt x="13820" y="414"/>
                    <a:pt x="13820" y="861"/>
                  </a:cubicBezTo>
                  <a:lnTo>
                    <a:pt x="13820" y="4403"/>
                  </a:lnTo>
                  <a:cubicBezTo>
                    <a:pt x="13820" y="6166"/>
                    <a:pt x="13894" y="6174"/>
                    <a:pt x="13894" y="7937"/>
                  </a:cubicBezTo>
                  <a:cubicBezTo>
                    <a:pt x="13894" y="9708"/>
                    <a:pt x="13944" y="9708"/>
                    <a:pt x="13944" y="11478"/>
                  </a:cubicBezTo>
                  <a:cubicBezTo>
                    <a:pt x="13944" y="13249"/>
                    <a:pt x="13779" y="13249"/>
                    <a:pt x="13779" y="15012"/>
                  </a:cubicBezTo>
                  <a:lnTo>
                    <a:pt x="13779" y="18554"/>
                  </a:lnTo>
                  <a:cubicBezTo>
                    <a:pt x="13779" y="20325"/>
                    <a:pt x="13936" y="20325"/>
                    <a:pt x="13936" y="22096"/>
                  </a:cubicBezTo>
                  <a:cubicBezTo>
                    <a:pt x="13936" y="22543"/>
                    <a:pt x="13514" y="22808"/>
                    <a:pt x="13059" y="22808"/>
                  </a:cubicBezTo>
                  <a:close/>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rot="3508355">
              <a:off x="6048479" y="2795136"/>
              <a:ext cx="513197" cy="127537"/>
            </a:xfrm>
            <a:custGeom>
              <a:rect b="b" l="l" r="r" t="t"/>
              <a:pathLst>
                <a:path extrusionOk="0" h="3137" w="12621">
                  <a:moveTo>
                    <a:pt x="9" y="0"/>
                  </a:moveTo>
                  <a:lnTo>
                    <a:pt x="1" y="3137"/>
                  </a:lnTo>
                  <a:lnTo>
                    <a:pt x="5752" y="2988"/>
                  </a:lnTo>
                  <a:lnTo>
                    <a:pt x="11462" y="3054"/>
                  </a:lnTo>
                  <a:lnTo>
                    <a:pt x="12621" y="1565"/>
                  </a:lnTo>
                  <a:lnTo>
                    <a:pt x="11454" y="108"/>
                  </a:lnTo>
                  <a:lnTo>
                    <a:pt x="5752" y="58"/>
                  </a:lnTo>
                  <a:lnTo>
                    <a:pt x="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rot="3508355">
              <a:off x="6064026" y="2801435"/>
              <a:ext cx="513197" cy="127537"/>
            </a:xfrm>
            <a:custGeom>
              <a:rect b="b" l="l" r="r" t="t"/>
              <a:pathLst>
                <a:path extrusionOk="0" fill="none" h="3137" w="12621">
                  <a:moveTo>
                    <a:pt x="9" y="1"/>
                  </a:moveTo>
                  <a:lnTo>
                    <a:pt x="1" y="3137"/>
                  </a:lnTo>
                  <a:lnTo>
                    <a:pt x="5752" y="2988"/>
                  </a:lnTo>
                  <a:lnTo>
                    <a:pt x="11462" y="3054"/>
                  </a:lnTo>
                  <a:lnTo>
                    <a:pt x="12621" y="1565"/>
                  </a:lnTo>
                  <a:lnTo>
                    <a:pt x="11454" y="108"/>
                  </a:lnTo>
                  <a:lnTo>
                    <a:pt x="5752" y="59"/>
                  </a:lnTo>
                  <a:close/>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rot="3508355">
              <a:off x="6084361" y="2817070"/>
              <a:ext cx="10450" cy="41"/>
            </a:xfrm>
            <a:custGeom>
              <a:rect b="b" l="l" r="r" t="t"/>
              <a:pathLst>
                <a:path extrusionOk="0" fill="none" h="1" w="257">
                  <a:moveTo>
                    <a:pt x="0" y="0"/>
                  </a:moveTo>
                  <a:lnTo>
                    <a:pt x="257" y="0"/>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rot="3508355">
              <a:off x="6013761" y="2999979"/>
              <a:ext cx="375881" cy="366"/>
            </a:xfrm>
            <a:custGeom>
              <a:rect b="b" l="l" r="r" t="t"/>
              <a:pathLst>
                <a:path extrusionOk="0" fill="none" h="9" w="9244">
                  <a:moveTo>
                    <a:pt x="0" y="0"/>
                  </a:moveTo>
                  <a:cubicBezTo>
                    <a:pt x="4345" y="0"/>
                    <a:pt x="4742" y="9"/>
                    <a:pt x="9244" y="9"/>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rot="3508355">
              <a:off x="6302934" y="3174037"/>
              <a:ext cx="10491" cy="41"/>
            </a:xfrm>
            <a:custGeom>
              <a:rect b="b" l="l" r="r" t="t"/>
              <a:pathLst>
                <a:path extrusionOk="0" fill="none" h="1" w="258">
                  <a:moveTo>
                    <a:pt x="1" y="1"/>
                  </a:moveTo>
                  <a:lnTo>
                    <a:pt x="257" y="1"/>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rot="3508355">
              <a:off x="6002649" y="2867208"/>
              <a:ext cx="10450" cy="41"/>
            </a:xfrm>
            <a:custGeom>
              <a:rect b="b" l="l" r="r" t="t"/>
              <a:pathLst>
                <a:path extrusionOk="0" fill="none" h="1" w="257">
                  <a:moveTo>
                    <a:pt x="0" y="1"/>
                  </a:moveTo>
                  <a:lnTo>
                    <a:pt x="257" y="1"/>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rot="3508355">
              <a:off x="5932742" y="3049529"/>
              <a:ext cx="375881" cy="691"/>
            </a:xfrm>
            <a:custGeom>
              <a:rect b="b" l="l" r="r" t="t"/>
              <a:pathLst>
                <a:path extrusionOk="0" fill="none" h="17" w="9244">
                  <a:moveTo>
                    <a:pt x="0" y="17"/>
                  </a:moveTo>
                  <a:cubicBezTo>
                    <a:pt x="4345" y="17"/>
                    <a:pt x="4742" y="0"/>
                    <a:pt x="9244" y="0"/>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rot="3508355">
              <a:off x="6222331" y="3223494"/>
              <a:ext cx="10491" cy="41"/>
            </a:xfrm>
            <a:custGeom>
              <a:rect b="b" l="l" r="r" t="t"/>
              <a:pathLst>
                <a:path extrusionOk="0" fill="none" h="1" w="258">
                  <a:moveTo>
                    <a:pt x="1" y="0"/>
                  </a:moveTo>
                  <a:lnTo>
                    <a:pt x="257" y="0"/>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rot="3508355">
              <a:off x="5922357" y="2916474"/>
              <a:ext cx="10450" cy="41"/>
            </a:xfrm>
            <a:custGeom>
              <a:rect b="b" l="l" r="r" t="t"/>
              <a:pathLst>
                <a:path extrusionOk="0" fill="none" h="1" w="257">
                  <a:moveTo>
                    <a:pt x="0" y="1"/>
                  </a:moveTo>
                  <a:lnTo>
                    <a:pt x="257" y="1"/>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rot="3508355">
              <a:off x="5851896" y="3099461"/>
              <a:ext cx="375881" cy="41"/>
            </a:xfrm>
            <a:custGeom>
              <a:rect b="b" l="l" r="r" t="t"/>
              <a:pathLst>
                <a:path extrusionOk="0" fill="none" h="1" w="9244">
                  <a:moveTo>
                    <a:pt x="0" y="1"/>
                  </a:moveTo>
                  <a:lnTo>
                    <a:pt x="9244" y="1"/>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rot="3508355">
              <a:off x="6141208" y="3273271"/>
              <a:ext cx="10491" cy="41"/>
            </a:xfrm>
            <a:custGeom>
              <a:rect b="b" l="l" r="r" t="t"/>
              <a:pathLst>
                <a:path extrusionOk="0" fill="none" h="1" w="258">
                  <a:moveTo>
                    <a:pt x="1" y="1"/>
                  </a:moveTo>
                  <a:lnTo>
                    <a:pt x="257" y="1"/>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rot="3508355">
              <a:off x="5839467" y="2967335"/>
              <a:ext cx="10450" cy="41"/>
            </a:xfrm>
            <a:custGeom>
              <a:rect b="b" l="l" r="r" t="t"/>
              <a:pathLst>
                <a:path extrusionOk="0" fill="none" h="1" w="257">
                  <a:moveTo>
                    <a:pt x="0" y="1"/>
                  </a:moveTo>
                  <a:lnTo>
                    <a:pt x="257" y="1"/>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rot="3508355">
              <a:off x="5769283" y="3149827"/>
              <a:ext cx="375881" cy="691"/>
            </a:xfrm>
            <a:custGeom>
              <a:rect b="b" l="l" r="r" t="t"/>
              <a:pathLst>
                <a:path extrusionOk="0" fill="none" h="17" w="9244">
                  <a:moveTo>
                    <a:pt x="0" y="17"/>
                  </a:moveTo>
                  <a:cubicBezTo>
                    <a:pt x="4345" y="17"/>
                    <a:pt x="4742" y="0"/>
                    <a:pt x="9244" y="0"/>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rot="3508355">
              <a:off x="6058872" y="3323792"/>
              <a:ext cx="10491" cy="41"/>
            </a:xfrm>
            <a:custGeom>
              <a:rect b="b" l="l" r="r" t="t"/>
              <a:pathLst>
                <a:path extrusionOk="0" fill="none" h="1" w="258">
                  <a:moveTo>
                    <a:pt x="1" y="0"/>
                  </a:moveTo>
                  <a:lnTo>
                    <a:pt x="257" y="0"/>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rot="3508355">
              <a:off x="5757720" y="3017495"/>
              <a:ext cx="10450" cy="41"/>
            </a:xfrm>
            <a:custGeom>
              <a:rect b="b" l="l" r="r" t="t"/>
              <a:pathLst>
                <a:path extrusionOk="0" fill="none" h="1" w="257">
                  <a:moveTo>
                    <a:pt x="0" y="0"/>
                  </a:moveTo>
                  <a:lnTo>
                    <a:pt x="257" y="0"/>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rot="3508355">
              <a:off x="5687987" y="3199181"/>
              <a:ext cx="375881" cy="1748"/>
            </a:xfrm>
            <a:custGeom>
              <a:rect b="b" l="l" r="r" t="t"/>
              <a:pathLst>
                <a:path extrusionOk="0" fill="none" h="43" w="9244">
                  <a:moveTo>
                    <a:pt x="0" y="42"/>
                  </a:moveTo>
                  <a:cubicBezTo>
                    <a:pt x="4345" y="42"/>
                    <a:pt x="4742" y="1"/>
                    <a:pt x="9244" y="1"/>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rot="3508355">
              <a:off x="5978026" y="3373398"/>
              <a:ext cx="10491" cy="41"/>
            </a:xfrm>
            <a:custGeom>
              <a:rect b="b" l="l" r="r" t="t"/>
              <a:pathLst>
                <a:path extrusionOk="0" fill="none" h="1" w="258">
                  <a:moveTo>
                    <a:pt x="1" y="1"/>
                  </a:moveTo>
                  <a:lnTo>
                    <a:pt x="257" y="1"/>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rot="3508355">
              <a:off x="5678295" y="3066229"/>
              <a:ext cx="10450" cy="41"/>
            </a:xfrm>
            <a:custGeom>
              <a:rect b="b" l="l" r="r" t="t"/>
              <a:pathLst>
                <a:path extrusionOk="0" fill="none" h="1" w="257">
                  <a:moveTo>
                    <a:pt x="0" y="0"/>
                  </a:moveTo>
                  <a:lnTo>
                    <a:pt x="257" y="0"/>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rot="3508355">
              <a:off x="5607695" y="3249138"/>
              <a:ext cx="375881" cy="366"/>
            </a:xfrm>
            <a:custGeom>
              <a:rect b="b" l="l" r="r" t="t"/>
              <a:pathLst>
                <a:path extrusionOk="0" fill="none" h="9" w="9244">
                  <a:moveTo>
                    <a:pt x="0" y="0"/>
                  </a:moveTo>
                  <a:cubicBezTo>
                    <a:pt x="4345" y="0"/>
                    <a:pt x="4742" y="9"/>
                    <a:pt x="9244" y="9"/>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rot="3508355">
              <a:off x="5896868" y="3423196"/>
              <a:ext cx="10491" cy="41"/>
            </a:xfrm>
            <a:custGeom>
              <a:rect b="b" l="l" r="r" t="t"/>
              <a:pathLst>
                <a:path extrusionOk="0" fill="none" h="1" w="258">
                  <a:moveTo>
                    <a:pt x="1" y="1"/>
                  </a:moveTo>
                  <a:lnTo>
                    <a:pt x="257" y="1"/>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rot="3508355">
              <a:off x="5595127" y="3117260"/>
              <a:ext cx="10450" cy="41"/>
            </a:xfrm>
            <a:custGeom>
              <a:rect b="b" l="l" r="r" t="t"/>
              <a:pathLst>
                <a:path extrusionOk="0" fill="none" h="1" w="257">
                  <a:moveTo>
                    <a:pt x="0" y="0"/>
                  </a:moveTo>
                  <a:lnTo>
                    <a:pt x="257" y="0"/>
                  </a:ln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rot="3508355">
              <a:off x="5525394" y="3298947"/>
              <a:ext cx="375881" cy="1748"/>
            </a:xfrm>
            <a:custGeom>
              <a:rect b="b" l="l" r="r" t="t"/>
              <a:pathLst>
                <a:path extrusionOk="0" fill="none" h="43" w="9244">
                  <a:moveTo>
                    <a:pt x="0" y="42"/>
                  </a:moveTo>
                  <a:cubicBezTo>
                    <a:pt x="4345" y="42"/>
                    <a:pt x="4742" y="1"/>
                    <a:pt x="9244" y="1"/>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rot="3508355">
              <a:off x="5815433" y="3473164"/>
              <a:ext cx="10491" cy="41"/>
            </a:xfrm>
            <a:custGeom>
              <a:rect b="b" l="l" r="r" t="t"/>
              <a:pathLst>
                <a:path extrusionOk="0" fill="none" h="1" w="258">
                  <a:moveTo>
                    <a:pt x="1" y="1"/>
                  </a:moveTo>
                  <a:lnTo>
                    <a:pt x="257" y="1"/>
                  </a:lnTo>
                </a:path>
              </a:pathLst>
            </a:custGeom>
            <a:noFill/>
            <a:ln cap="rnd" cmpd="sng" w="517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5599625" y="2904025"/>
              <a:ext cx="60050" cy="31800"/>
            </a:xfrm>
            <a:custGeom>
              <a:rect b="b" l="l" r="r" t="t"/>
              <a:pathLst>
                <a:path extrusionOk="0" h="1272" w="2402">
                  <a:moveTo>
                    <a:pt x="2402" y="0"/>
                  </a:moveTo>
                  <a:cubicBezTo>
                    <a:pt x="1694" y="566"/>
                    <a:pt x="871" y="1023"/>
                    <a:pt x="0" y="1272"/>
                  </a:cubicBezTo>
                </a:path>
              </a:pathLst>
            </a:custGeom>
            <a:noFill/>
            <a:ln cap="flat" cmpd="sng" w="9525">
              <a:solidFill>
                <a:schemeClr val="dk2"/>
              </a:solidFill>
              <a:prstDash val="solid"/>
              <a:round/>
              <a:headEnd len="med" w="med" type="none"/>
              <a:tailEnd len="med" w="med" type="none"/>
            </a:ln>
          </p:spPr>
        </p:sp>
        <p:sp>
          <p:nvSpPr>
            <p:cNvPr id="181" name="Google Shape;181;p8"/>
            <p:cNvSpPr/>
            <p:nvPr/>
          </p:nvSpPr>
          <p:spPr>
            <a:xfrm>
              <a:off x="5617275" y="2872225"/>
              <a:ext cx="56525" cy="31800"/>
            </a:xfrm>
            <a:custGeom>
              <a:rect b="b" l="l" r="r" t="t"/>
              <a:pathLst>
                <a:path extrusionOk="0" h="1272" w="2261">
                  <a:moveTo>
                    <a:pt x="0" y="1272"/>
                  </a:moveTo>
                  <a:cubicBezTo>
                    <a:pt x="742" y="827"/>
                    <a:pt x="1586" y="541"/>
                    <a:pt x="2261" y="0"/>
                  </a:cubicBezTo>
                </a:path>
              </a:pathLst>
            </a:custGeom>
            <a:noFill/>
            <a:ln cap="flat" cmpd="sng" w="9525">
              <a:solidFill>
                <a:schemeClr val="dk2"/>
              </a:solidFill>
              <a:prstDash val="solid"/>
              <a:round/>
              <a:headEnd len="med" w="med" type="none"/>
              <a:tailEnd len="med" w="med" type="none"/>
            </a:ln>
          </p:spPr>
        </p:sp>
        <p:sp>
          <p:nvSpPr>
            <p:cNvPr id="182" name="Google Shape;182;p8"/>
            <p:cNvSpPr/>
            <p:nvPr/>
          </p:nvSpPr>
          <p:spPr>
            <a:xfrm>
              <a:off x="6433375" y="3200800"/>
              <a:ext cx="77725" cy="63575"/>
            </a:xfrm>
            <a:custGeom>
              <a:rect b="b" l="l" r="r" t="t"/>
              <a:pathLst>
                <a:path extrusionOk="0" h="2543" w="3109">
                  <a:moveTo>
                    <a:pt x="3109" y="0"/>
                  </a:moveTo>
                  <a:cubicBezTo>
                    <a:pt x="1995" y="742"/>
                    <a:pt x="857" y="1515"/>
                    <a:pt x="0" y="2543"/>
                  </a:cubicBezTo>
                </a:path>
              </a:pathLst>
            </a:custGeom>
            <a:noFill/>
            <a:ln cap="flat" cmpd="sng" w="9525">
              <a:solidFill>
                <a:schemeClr val="dk2"/>
              </a:solidFill>
              <a:prstDash val="solid"/>
              <a:round/>
              <a:headEnd len="med" w="med" type="none"/>
              <a:tailEnd len="med" w="med" type="none"/>
            </a:ln>
          </p:spPr>
        </p:sp>
        <p:sp>
          <p:nvSpPr>
            <p:cNvPr id="183" name="Google Shape;183;p8"/>
            <p:cNvSpPr/>
            <p:nvPr/>
          </p:nvSpPr>
          <p:spPr>
            <a:xfrm>
              <a:off x="6458100" y="3253775"/>
              <a:ext cx="38875" cy="28275"/>
            </a:xfrm>
            <a:custGeom>
              <a:rect b="b" l="l" r="r" t="t"/>
              <a:pathLst>
                <a:path extrusionOk="0" h="1131" w="1555">
                  <a:moveTo>
                    <a:pt x="1555" y="0"/>
                  </a:moveTo>
                  <a:cubicBezTo>
                    <a:pt x="982" y="287"/>
                    <a:pt x="453" y="678"/>
                    <a:pt x="0" y="1131"/>
                  </a:cubicBezTo>
                </a:path>
              </a:pathLst>
            </a:custGeom>
            <a:noFill/>
            <a:ln cap="flat" cmpd="sng" w="9525">
              <a:solidFill>
                <a:schemeClr val="dk2"/>
              </a:solidFill>
              <a:prstDash val="solid"/>
              <a:round/>
              <a:headEnd len="med" w="med" type="none"/>
              <a:tailEnd len="med" w="med" type="none"/>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84" name="Shape 184"/>
        <p:cNvGrpSpPr/>
        <p:nvPr/>
      </p:nvGrpSpPr>
      <p:grpSpPr>
        <a:xfrm>
          <a:off x="0" y="0"/>
          <a:ext cx="0" cy="0"/>
          <a:chOff x="0" y="0"/>
          <a:chExt cx="0" cy="0"/>
        </a:xfrm>
      </p:grpSpPr>
      <p:sp>
        <p:nvSpPr>
          <p:cNvPr id="185" name="Google Shape;185;p9"/>
          <p:cNvSpPr txBox="1"/>
          <p:nvPr>
            <p:ph type="title"/>
          </p:nvPr>
        </p:nvSpPr>
        <p:spPr>
          <a:xfrm>
            <a:off x="1346700" y="438912"/>
            <a:ext cx="6450900" cy="676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b="1"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86" name="Google Shape;186;p9"/>
          <p:cNvSpPr txBox="1"/>
          <p:nvPr>
            <p:ph idx="1" type="subTitle"/>
          </p:nvPr>
        </p:nvSpPr>
        <p:spPr>
          <a:xfrm>
            <a:off x="3121973" y="2318080"/>
            <a:ext cx="2899500" cy="1587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7" name="Google Shape;187;p9"/>
          <p:cNvSpPr txBox="1"/>
          <p:nvPr>
            <p:ph idx="12" type="sldNum"/>
          </p:nvPr>
        </p:nvSpPr>
        <p:spPr>
          <a:xfrm>
            <a:off x="436813" y="4608217"/>
            <a:ext cx="548700" cy="393600"/>
          </a:xfrm>
          <a:prstGeom prst="rect">
            <a:avLst/>
          </a:prstGeom>
          <a:noFill/>
          <a:ln>
            <a:noFill/>
          </a:ln>
        </p:spPr>
        <p:txBody>
          <a:bodyPr anchorCtr="0" anchor="t" bIns="91425" lIns="91425" spcFirstLastPara="1" rIns="91425" wrap="square" tIns="91425">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indent="0" lvl="0" marL="0" rtl="0" algn="l">
              <a:spcBef>
                <a:spcPts val="0"/>
              </a:spcBef>
              <a:spcAft>
                <a:spcPts val="0"/>
              </a:spcAft>
              <a:buNone/>
            </a:pPr>
            <a:fld id="{00000000-1234-1234-1234-123412341234}" type="slidenum">
              <a:rPr lang="en"/>
              <a:t>‹#›</a:t>
            </a:fld>
            <a:endParaRPr/>
          </a:p>
        </p:txBody>
      </p:sp>
      <p:grpSp>
        <p:nvGrpSpPr>
          <p:cNvPr id="188" name="Google Shape;188;p9"/>
          <p:cNvGrpSpPr/>
          <p:nvPr/>
        </p:nvGrpSpPr>
        <p:grpSpPr>
          <a:xfrm rot="-1800044">
            <a:off x="7082486" y="1968485"/>
            <a:ext cx="394380" cy="390399"/>
            <a:chOff x="6907281" y="1838619"/>
            <a:chExt cx="394389" cy="390408"/>
          </a:xfrm>
        </p:grpSpPr>
        <p:sp>
          <p:nvSpPr>
            <p:cNvPr id="189" name="Google Shape;189;p9"/>
            <p:cNvSpPr/>
            <p:nvPr/>
          </p:nvSpPr>
          <p:spPr>
            <a:xfrm rot="1441807">
              <a:off x="6953198" y="1885138"/>
              <a:ext cx="241781" cy="276976"/>
            </a:xfrm>
            <a:custGeom>
              <a:rect b="b" l="l" r="r" t="t"/>
              <a:pathLst>
                <a:path extrusionOk="0" h="8822" w="7701">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rot="1441807">
              <a:off x="6959774" y="1885712"/>
              <a:ext cx="294338" cy="296222"/>
            </a:xfrm>
            <a:custGeom>
              <a:rect b="b" l="l" r="r" t="t"/>
              <a:pathLst>
                <a:path extrusionOk="0" h="9435" w="9375">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9"/>
          <p:cNvGrpSpPr/>
          <p:nvPr/>
        </p:nvGrpSpPr>
        <p:grpSpPr>
          <a:xfrm rot="10800000">
            <a:off x="7934719" y="-241287"/>
            <a:ext cx="460817" cy="1327327"/>
            <a:chOff x="3217925" y="402700"/>
            <a:chExt cx="326450" cy="940300"/>
          </a:xfrm>
        </p:grpSpPr>
        <p:sp>
          <p:nvSpPr>
            <p:cNvPr id="192" name="Google Shape;192;p9"/>
            <p:cNvSpPr/>
            <p:nvPr/>
          </p:nvSpPr>
          <p:spPr>
            <a:xfrm>
              <a:off x="3217925" y="402700"/>
              <a:ext cx="269425" cy="925950"/>
            </a:xfrm>
            <a:custGeom>
              <a:rect b="b" l="l" r="r" t="t"/>
              <a:pathLst>
                <a:path extrusionOk="0" h="37038" w="10777">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3226300" y="403625"/>
              <a:ext cx="318075" cy="939375"/>
            </a:xfrm>
            <a:custGeom>
              <a:rect b="b" l="l" r="r" t="t"/>
              <a:pathLst>
                <a:path extrusionOk="0" h="37575" w="12723">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9"/>
          <p:cNvGrpSpPr/>
          <p:nvPr/>
        </p:nvGrpSpPr>
        <p:grpSpPr>
          <a:xfrm rot="-6713430">
            <a:off x="8455684" y="2145788"/>
            <a:ext cx="108533" cy="203041"/>
            <a:chOff x="6238667" y="1228635"/>
            <a:chExt cx="66818" cy="124997"/>
          </a:xfrm>
        </p:grpSpPr>
        <p:sp>
          <p:nvSpPr>
            <p:cNvPr id="195" name="Google Shape;195;p9"/>
            <p:cNvSpPr/>
            <p:nvPr/>
          </p:nvSpPr>
          <p:spPr>
            <a:xfrm rot="4444740">
              <a:off x="6236881" y="123874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196" name="Google Shape;196;p9"/>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grpSp>
        <p:nvGrpSpPr>
          <p:cNvPr id="197" name="Google Shape;197;p9"/>
          <p:cNvGrpSpPr/>
          <p:nvPr/>
        </p:nvGrpSpPr>
        <p:grpSpPr>
          <a:xfrm rot="5400000">
            <a:off x="-106550" y="3495512"/>
            <a:ext cx="312360" cy="885261"/>
            <a:chOff x="2667125" y="535325"/>
            <a:chExt cx="237500" cy="673100"/>
          </a:xfrm>
        </p:grpSpPr>
        <p:sp>
          <p:nvSpPr>
            <p:cNvPr id="198" name="Google Shape;198;p9"/>
            <p:cNvSpPr/>
            <p:nvPr/>
          </p:nvSpPr>
          <p:spPr>
            <a:xfrm>
              <a:off x="2712100" y="595875"/>
              <a:ext cx="191475" cy="612550"/>
            </a:xfrm>
            <a:custGeom>
              <a:rect b="b" l="l" r="r" t="t"/>
              <a:pathLst>
                <a:path extrusionOk="0" h="24502" w="7659">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2667125" y="535325"/>
              <a:ext cx="237500" cy="671300"/>
            </a:xfrm>
            <a:custGeom>
              <a:rect b="b" l="l" r="r" t="t"/>
              <a:pathLst>
                <a:path extrusionOk="0" h="26852" w="950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9"/>
          <p:cNvGrpSpPr/>
          <p:nvPr/>
        </p:nvGrpSpPr>
        <p:grpSpPr>
          <a:xfrm rot="-1221467">
            <a:off x="1207555" y="2344311"/>
            <a:ext cx="416466" cy="454881"/>
            <a:chOff x="1412400" y="717050"/>
            <a:chExt cx="755375" cy="825050"/>
          </a:xfrm>
        </p:grpSpPr>
        <p:sp>
          <p:nvSpPr>
            <p:cNvPr id="201" name="Google Shape;201;p9"/>
            <p:cNvSpPr/>
            <p:nvPr/>
          </p:nvSpPr>
          <p:spPr>
            <a:xfrm>
              <a:off x="1412400" y="717050"/>
              <a:ext cx="377175" cy="825050"/>
            </a:xfrm>
            <a:custGeom>
              <a:rect b="b" l="l" r="r" t="t"/>
              <a:pathLst>
                <a:path extrusionOk="0" h="33002" w="15087">
                  <a:moveTo>
                    <a:pt x="8705" y="12752"/>
                  </a:moveTo>
                  <a:lnTo>
                    <a:pt x="8705" y="12752"/>
                  </a:lnTo>
                  <a:cubicBezTo>
                    <a:pt x="8161" y="14530"/>
                    <a:pt x="7554" y="16288"/>
                    <a:pt x="6884" y="18024"/>
                  </a:cubicBezTo>
                  <a:cubicBezTo>
                    <a:pt x="6868" y="18057"/>
                    <a:pt x="6852" y="18093"/>
                    <a:pt x="6836" y="18130"/>
                  </a:cubicBezTo>
                  <a:lnTo>
                    <a:pt x="6836" y="18130"/>
                  </a:lnTo>
                  <a:cubicBezTo>
                    <a:pt x="6910" y="17904"/>
                    <a:pt x="6963" y="17695"/>
                    <a:pt x="7031" y="17459"/>
                  </a:cubicBezTo>
                  <a:cubicBezTo>
                    <a:pt x="7554" y="15890"/>
                    <a:pt x="8140" y="14321"/>
                    <a:pt x="8705" y="12752"/>
                  </a:cubicBezTo>
                  <a:close/>
                  <a:moveTo>
                    <a:pt x="11390" y="0"/>
                  </a:moveTo>
                  <a:cubicBezTo>
                    <a:pt x="10938" y="0"/>
                    <a:pt x="10510" y="207"/>
                    <a:pt x="10295" y="700"/>
                  </a:cubicBezTo>
                  <a:cubicBezTo>
                    <a:pt x="7701" y="6579"/>
                    <a:pt x="5566" y="12731"/>
                    <a:pt x="3599" y="18840"/>
                  </a:cubicBezTo>
                  <a:cubicBezTo>
                    <a:pt x="2637" y="21853"/>
                    <a:pt x="1737" y="24887"/>
                    <a:pt x="984" y="27984"/>
                  </a:cubicBezTo>
                  <a:cubicBezTo>
                    <a:pt x="691" y="29156"/>
                    <a:pt x="1" y="30809"/>
                    <a:pt x="377" y="32001"/>
                  </a:cubicBezTo>
                  <a:cubicBezTo>
                    <a:pt x="419" y="32064"/>
                    <a:pt x="440" y="32106"/>
                    <a:pt x="440" y="32169"/>
                  </a:cubicBezTo>
                  <a:cubicBezTo>
                    <a:pt x="440" y="32190"/>
                    <a:pt x="440" y="32231"/>
                    <a:pt x="461" y="32273"/>
                  </a:cubicBezTo>
                  <a:cubicBezTo>
                    <a:pt x="593" y="32735"/>
                    <a:pt x="1011" y="33002"/>
                    <a:pt x="1448" y="33002"/>
                  </a:cubicBezTo>
                  <a:cubicBezTo>
                    <a:pt x="1566" y="33002"/>
                    <a:pt x="1685" y="32983"/>
                    <a:pt x="1800" y="32943"/>
                  </a:cubicBezTo>
                  <a:lnTo>
                    <a:pt x="2030" y="32859"/>
                  </a:lnTo>
                  <a:cubicBezTo>
                    <a:pt x="2093" y="32838"/>
                    <a:pt x="2135" y="32817"/>
                    <a:pt x="2198" y="32754"/>
                  </a:cubicBezTo>
                  <a:cubicBezTo>
                    <a:pt x="3160" y="32127"/>
                    <a:pt x="3599" y="30746"/>
                    <a:pt x="4143" y="29804"/>
                  </a:cubicBezTo>
                  <a:cubicBezTo>
                    <a:pt x="4248" y="29595"/>
                    <a:pt x="4395" y="29407"/>
                    <a:pt x="4499" y="29197"/>
                  </a:cubicBezTo>
                  <a:cubicBezTo>
                    <a:pt x="4625" y="29051"/>
                    <a:pt x="4729" y="28925"/>
                    <a:pt x="4855" y="28758"/>
                  </a:cubicBezTo>
                  <a:cubicBezTo>
                    <a:pt x="5859" y="27607"/>
                    <a:pt x="6843" y="26456"/>
                    <a:pt x="7805" y="25285"/>
                  </a:cubicBezTo>
                  <a:cubicBezTo>
                    <a:pt x="8726" y="24176"/>
                    <a:pt x="9646" y="23046"/>
                    <a:pt x="10609" y="21958"/>
                  </a:cubicBezTo>
                  <a:cubicBezTo>
                    <a:pt x="11509" y="20933"/>
                    <a:pt x="12597" y="19949"/>
                    <a:pt x="13350" y="18819"/>
                  </a:cubicBezTo>
                  <a:cubicBezTo>
                    <a:pt x="13399" y="18827"/>
                    <a:pt x="13447" y="18831"/>
                    <a:pt x="13495" y="18831"/>
                  </a:cubicBezTo>
                  <a:cubicBezTo>
                    <a:pt x="13709" y="18831"/>
                    <a:pt x="13899" y="18746"/>
                    <a:pt x="14019" y="18506"/>
                  </a:cubicBezTo>
                  <a:cubicBezTo>
                    <a:pt x="15087" y="16204"/>
                    <a:pt x="14626" y="12940"/>
                    <a:pt x="14438" y="10429"/>
                  </a:cubicBezTo>
                  <a:cubicBezTo>
                    <a:pt x="14229" y="7562"/>
                    <a:pt x="13789" y="4717"/>
                    <a:pt x="13203" y="1913"/>
                  </a:cubicBezTo>
                  <a:cubicBezTo>
                    <a:pt x="13141" y="1725"/>
                    <a:pt x="13078" y="1557"/>
                    <a:pt x="12973" y="1432"/>
                  </a:cubicBezTo>
                  <a:cubicBezTo>
                    <a:pt x="13013" y="612"/>
                    <a:pt x="12166" y="0"/>
                    <a:pt x="113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1440650" y="732425"/>
              <a:ext cx="727125" cy="804550"/>
            </a:xfrm>
            <a:custGeom>
              <a:rect b="b" l="l" r="r" t="t"/>
              <a:pathLst>
                <a:path extrusionOk="0" h="32182" w="29085">
                  <a:moveTo>
                    <a:pt x="12366" y="19531"/>
                  </a:moveTo>
                  <a:lnTo>
                    <a:pt x="12366" y="19579"/>
                  </a:lnTo>
                  <a:lnTo>
                    <a:pt x="12366" y="19579"/>
                  </a:lnTo>
                  <a:lnTo>
                    <a:pt x="12387" y="19564"/>
                  </a:lnTo>
                  <a:lnTo>
                    <a:pt x="12366" y="19531"/>
                  </a:lnTo>
                  <a:close/>
                  <a:moveTo>
                    <a:pt x="11613" y="64"/>
                  </a:moveTo>
                  <a:lnTo>
                    <a:pt x="11843" y="398"/>
                  </a:lnTo>
                  <a:cubicBezTo>
                    <a:pt x="15819" y="6550"/>
                    <a:pt x="20024" y="12681"/>
                    <a:pt x="24104" y="18623"/>
                  </a:cubicBezTo>
                  <a:cubicBezTo>
                    <a:pt x="25527" y="20673"/>
                    <a:pt x="26950" y="22787"/>
                    <a:pt x="28394" y="24900"/>
                  </a:cubicBezTo>
                  <a:lnTo>
                    <a:pt x="28687" y="25318"/>
                  </a:lnTo>
                  <a:lnTo>
                    <a:pt x="28185" y="25235"/>
                  </a:lnTo>
                  <a:cubicBezTo>
                    <a:pt x="22284" y="23749"/>
                    <a:pt x="17095" y="21364"/>
                    <a:pt x="12785" y="19209"/>
                  </a:cubicBezTo>
                  <a:cubicBezTo>
                    <a:pt x="12774" y="19188"/>
                    <a:pt x="12759" y="19177"/>
                    <a:pt x="12743" y="19177"/>
                  </a:cubicBezTo>
                  <a:cubicBezTo>
                    <a:pt x="12727" y="19177"/>
                    <a:pt x="12712" y="19188"/>
                    <a:pt x="12701" y="19209"/>
                  </a:cubicBezTo>
                  <a:lnTo>
                    <a:pt x="12450" y="19271"/>
                  </a:lnTo>
                  <a:lnTo>
                    <a:pt x="12450" y="19020"/>
                  </a:lnTo>
                  <a:cubicBezTo>
                    <a:pt x="12387" y="17995"/>
                    <a:pt x="12345" y="16970"/>
                    <a:pt x="12304" y="15924"/>
                  </a:cubicBezTo>
                  <a:cubicBezTo>
                    <a:pt x="12094" y="10965"/>
                    <a:pt x="11864" y="5839"/>
                    <a:pt x="11362" y="838"/>
                  </a:cubicBezTo>
                  <a:lnTo>
                    <a:pt x="11362" y="775"/>
                  </a:lnTo>
                  <a:lnTo>
                    <a:pt x="11613" y="64"/>
                  </a:lnTo>
                  <a:close/>
                  <a:moveTo>
                    <a:pt x="11571" y="1"/>
                  </a:moveTo>
                  <a:cubicBezTo>
                    <a:pt x="11550" y="1"/>
                    <a:pt x="11550" y="22"/>
                    <a:pt x="11550" y="22"/>
                  </a:cubicBezTo>
                  <a:lnTo>
                    <a:pt x="11508" y="126"/>
                  </a:lnTo>
                  <a:lnTo>
                    <a:pt x="11404" y="126"/>
                  </a:lnTo>
                  <a:cubicBezTo>
                    <a:pt x="11341" y="126"/>
                    <a:pt x="11320" y="147"/>
                    <a:pt x="11299" y="210"/>
                  </a:cubicBezTo>
                  <a:cubicBezTo>
                    <a:pt x="7847" y="10776"/>
                    <a:pt x="4039" y="21448"/>
                    <a:pt x="21" y="31993"/>
                  </a:cubicBezTo>
                  <a:cubicBezTo>
                    <a:pt x="21" y="31993"/>
                    <a:pt x="0" y="32035"/>
                    <a:pt x="42" y="32077"/>
                  </a:cubicBezTo>
                  <a:cubicBezTo>
                    <a:pt x="87" y="32092"/>
                    <a:pt x="121" y="32106"/>
                    <a:pt x="159" y="32106"/>
                  </a:cubicBezTo>
                  <a:cubicBezTo>
                    <a:pt x="175" y="32106"/>
                    <a:pt x="191" y="32104"/>
                    <a:pt x="210" y="32098"/>
                  </a:cubicBezTo>
                  <a:lnTo>
                    <a:pt x="231" y="32077"/>
                  </a:lnTo>
                  <a:lnTo>
                    <a:pt x="482" y="31784"/>
                  </a:lnTo>
                  <a:cubicBezTo>
                    <a:pt x="3097" y="28875"/>
                    <a:pt x="5901" y="26072"/>
                    <a:pt x="8600" y="23393"/>
                  </a:cubicBezTo>
                  <a:cubicBezTo>
                    <a:pt x="9856" y="22117"/>
                    <a:pt x="11111" y="20841"/>
                    <a:pt x="12366" y="19585"/>
                  </a:cubicBezTo>
                  <a:lnTo>
                    <a:pt x="12366" y="19579"/>
                  </a:lnTo>
                  <a:lnTo>
                    <a:pt x="12366" y="19579"/>
                  </a:lnTo>
                  <a:lnTo>
                    <a:pt x="12241" y="19669"/>
                  </a:lnTo>
                  <a:cubicBezTo>
                    <a:pt x="8182" y="23100"/>
                    <a:pt x="4520" y="26992"/>
                    <a:pt x="1172" y="30675"/>
                  </a:cubicBezTo>
                  <a:lnTo>
                    <a:pt x="461" y="31470"/>
                  </a:lnTo>
                  <a:lnTo>
                    <a:pt x="461" y="31470"/>
                  </a:lnTo>
                  <a:lnTo>
                    <a:pt x="837" y="30507"/>
                  </a:lnTo>
                  <a:cubicBezTo>
                    <a:pt x="4415" y="21196"/>
                    <a:pt x="7805" y="11613"/>
                    <a:pt x="10985" y="2051"/>
                  </a:cubicBezTo>
                  <a:lnTo>
                    <a:pt x="11341" y="942"/>
                  </a:lnTo>
                  <a:lnTo>
                    <a:pt x="11362" y="2093"/>
                  </a:lnTo>
                  <a:cubicBezTo>
                    <a:pt x="11446" y="6696"/>
                    <a:pt x="11760" y="11383"/>
                    <a:pt x="12052" y="15903"/>
                  </a:cubicBezTo>
                  <a:cubicBezTo>
                    <a:pt x="12136" y="17054"/>
                    <a:pt x="12199" y="18204"/>
                    <a:pt x="12262" y="19355"/>
                  </a:cubicBezTo>
                  <a:cubicBezTo>
                    <a:pt x="12262" y="19376"/>
                    <a:pt x="12262" y="19376"/>
                    <a:pt x="12283" y="19397"/>
                  </a:cubicBezTo>
                  <a:lnTo>
                    <a:pt x="12366" y="19531"/>
                  </a:lnTo>
                  <a:lnTo>
                    <a:pt x="12366" y="19502"/>
                  </a:lnTo>
                  <a:lnTo>
                    <a:pt x="12366" y="19481"/>
                  </a:lnTo>
                  <a:lnTo>
                    <a:pt x="12450" y="19397"/>
                  </a:lnTo>
                  <a:lnTo>
                    <a:pt x="12555" y="19251"/>
                  </a:lnTo>
                  <a:lnTo>
                    <a:pt x="12701" y="19355"/>
                  </a:lnTo>
                  <a:cubicBezTo>
                    <a:pt x="16698" y="21824"/>
                    <a:pt x="21677" y="23812"/>
                    <a:pt x="27431" y="25277"/>
                  </a:cubicBezTo>
                  <a:lnTo>
                    <a:pt x="28143" y="25444"/>
                  </a:lnTo>
                  <a:lnTo>
                    <a:pt x="27452" y="25653"/>
                  </a:lnTo>
                  <a:cubicBezTo>
                    <a:pt x="23121" y="26909"/>
                    <a:pt x="18790" y="28059"/>
                    <a:pt x="14668" y="29043"/>
                  </a:cubicBezTo>
                  <a:cubicBezTo>
                    <a:pt x="12366" y="29587"/>
                    <a:pt x="10002" y="30089"/>
                    <a:pt x="7742" y="30549"/>
                  </a:cubicBezTo>
                  <a:cubicBezTo>
                    <a:pt x="5441" y="31051"/>
                    <a:pt x="3034" y="31554"/>
                    <a:pt x="691" y="32098"/>
                  </a:cubicBezTo>
                  <a:lnTo>
                    <a:pt x="482" y="32139"/>
                  </a:lnTo>
                  <a:lnTo>
                    <a:pt x="482" y="32181"/>
                  </a:lnTo>
                  <a:cubicBezTo>
                    <a:pt x="5043" y="31575"/>
                    <a:pt x="9584" y="30466"/>
                    <a:pt x="14019" y="29419"/>
                  </a:cubicBezTo>
                  <a:lnTo>
                    <a:pt x="14480" y="29315"/>
                  </a:lnTo>
                  <a:cubicBezTo>
                    <a:pt x="19083" y="28227"/>
                    <a:pt x="23812" y="26971"/>
                    <a:pt x="28561" y="25569"/>
                  </a:cubicBezTo>
                  <a:lnTo>
                    <a:pt x="28603" y="25549"/>
                  </a:lnTo>
                  <a:lnTo>
                    <a:pt x="28917" y="25632"/>
                  </a:lnTo>
                  <a:cubicBezTo>
                    <a:pt x="28934" y="25638"/>
                    <a:pt x="28949" y="25640"/>
                    <a:pt x="28963" y="25640"/>
                  </a:cubicBezTo>
                  <a:cubicBezTo>
                    <a:pt x="29001" y="25640"/>
                    <a:pt x="29027" y="25621"/>
                    <a:pt x="29042" y="25590"/>
                  </a:cubicBezTo>
                  <a:cubicBezTo>
                    <a:pt x="29084" y="25528"/>
                    <a:pt x="29084" y="25507"/>
                    <a:pt x="29042" y="25486"/>
                  </a:cubicBezTo>
                  <a:cubicBezTo>
                    <a:pt x="27431" y="23100"/>
                    <a:pt x="25841" y="20736"/>
                    <a:pt x="24293" y="18455"/>
                  </a:cubicBezTo>
                  <a:cubicBezTo>
                    <a:pt x="20192" y="12367"/>
                    <a:pt x="15944" y="6090"/>
                    <a:pt x="11613" y="22"/>
                  </a:cubicBezTo>
                  <a:cubicBezTo>
                    <a:pt x="11613" y="1"/>
                    <a:pt x="11571" y="1"/>
                    <a:pt x="11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9"/>
          <p:cNvGrpSpPr/>
          <p:nvPr/>
        </p:nvGrpSpPr>
        <p:grpSpPr>
          <a:xfrm flipH="1" rot="6713319">
            <a:off x="726959" y="1614510"/>
            <a:ext cx="66817" cy="124995"/>
            <a:chOff x="6238667" y="1228635"/>
            <a:chExt cx="66818" cy="124997"/>
          </a:xfrm>
        </p:grpSpPr>
        <p:sp>
          <p:nvSpPr>
            <p:cNvPr id="204" name="Google Shape;204;p9"/>
            <p:cNvSpPr/>
            <p:nvPr/>
          </p:nvSpPr>
          <p:spPr>
            <a:xfrm rot="4444740">
              <a:off x="6236881" y="123874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205" name="Google Shape;205;p9"/>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grpSp>
        <p:nvGrpSpPr>
          <p:cNvPr id="206" name="Google Shape;206;p9"/>
          <p:cNvGrpSpPr/>
          <p:nvPr/>
        </p:nvGrpSpPr>
        <p:grpSpPr>
          <a:xfrm rot="5400000">
            <a:off x="-274150" y="-128575"/>
            <a:ext cx="326450" cy="940300"/>
            <a:chOff x="3217925" y="402700"/>
            <a:chExt cx="326450" cy="940300"/>
          </a:xfrm>
        </p:grpSpPr>
        <p:sp>
          <p:nvSpPr>
            <p:cNvPr id="207" name="Google Shape;207;p9"/>
            <p:cNvSpPr/>
            <p:nvPr/>
          </p:nvSpPr>
          <p:spPr>
            <a:xfrm>
              <a:off x="3217925" y="402700"/>
              <a:ext cx="269425" cy="925950"/>
            </a:xfrm>
            <a:custGeom>
              <a:rect b="b" l="l" r="r" t="t"/>
              <a:pathLst>
                <a:path extrusionOk="0" h="37038" w="10777">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3226300" y="403625"/>
              <a:ext cx="318075" cy="939375"/>
            </a:xfrm>
            <a:custGeom>
              <a:rect b="b" l="l" r="r" t="t"/>
              <a:pathLst>
                <a:path extrusionOk="0" h="37575" w="12723">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flipH="1" rot="-5400000">
            <a:off x="9025150" y="3205975"/>
            <a:ext cx="460817" cy="1327327"/>
            <a:chOff x="3217925" y="402700"/>
            <a:chExt cx="326450" cy="940300"/>
          </a:xfrm>
        </p:grpSpPr>
        <p:sp>
          <p:nvSpPr>
            <p:cNvPr id="210" name="Google Shape;210;p9"/>
            <p:cNvSpPr/>
            <p:nvPr/>
          </p:nvSpPr>
          <p:spPr>
            <a:xfrm>
              <a:off x="3217925" y="402700"/>
              <a:ext cx="269425" cy="925950"/>
            </a:xfrm>
            <a:custGeom>
              <a:rect b="b" l="l" r="r" t="t"/>
              <a:pathLst>
                <a:path extrusionOk="0" h="37038" w="10777">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3226300" y="403625"/>
              <a:ext cx="318075" cy="939375"/>
            </a:xfrm>
            <a:custGeom>
              <a:rect b="b" l="l" r="r" t="t"/>
              <a:pathLst>
                <a:path extrusionOk="0" h="37575" w="12723">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a:off x="1141447" y="4788050"/>
            <a:ext cx="7289363" cy="33930"/>
          </a:xfrm>
          <a:custGeom>
            <a:rect b="b" l="l" r="r" t="t"/>
            <a:pathLst>
              <a:path extrusionOk="0" h="3680" w="185965">
                <a:moveTo>
                  <a:pt x="185965" y="621"/>
                </a:moveTo>
                <a:cubicBezTo>
                  <a:pt x="171888" y="5309"/>
                  <a:pt x="156218" y="-1232"/>
                  <a:pt x="141454" y="244"/>
                </a:cubicBezTo>
                <a:cubicBezTo>
                  <a:pt x="94526" y="4934"/>
                  <a:pt x="47162" y="3262"/>
                  <a:pt x="0" y="3262"/>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213" name="Shape 213"/>
        <p:cNvGrpSpPr/>
        <p:nvPr/>
      </p:nvGrpSpPr>
      <p:grpSpPr>
        <a:xfrm>
          <a:off x="0" y="0"/>
          <a:ext cx="0" cy="0"/>
          <a:chOff x="0" y="0"/>
          <a:chExt cx="0" cy="0"/>
        </a:xfrm>
      </p:grpSpPr>
      <p:sp>
        <p:nvSpPr>
          <p:cNvPr id="214" name="Google Shape;214;p10"/>
          <p:cNvSpPr txBox="1"/>
          <p:nvPr>
            <p:ph type="title"/>
          </p:nvPr>
        </p:nvSpPr>
        <p:spPr>
          <a:xfrm>
            <a:off x="4707700" y="121463"/>
            <a:ext cx="3830700" cy="249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b="1"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0"/>
          <p:cNvSpPr txBox="1"/>
          <p:nvPr>
            <p:ph idx="12" type="sldNum"/>
          </p:nvPr>
        </p:nvSpPr>
        <p:spPr>
          <a:xfrm>
            <a:off x="436813" y="4608217"/>
            <a:ext cx="548700" cy="393600"/>
          </a:xfrm>
          <a:prstGeom prst="rect">
            <a:avLst/>
          </a:prstGeom>
          <a:noFill/>
          <a:ln>
            <a:noFill/>
          </a:ln>
        </p:spPr>
        <p:txBody>
          <a:bodyPr anchorCtr="0" anchor="t" bIns="91425" lIns="91425" spcFirstLastPara="1" rIns="91425" wrap="square" tIns="91425">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10"/>
          <p:cNvSpPr/>
          <p:nvPr/>
        </p:nvSpPr>
        <p:spPr>
          <a:xfrm>
            <a:off x="1141447" y="4788050"/>
            <a:ext cx="7289363" cy="33930"/>
          </a:xfrm>
          <a:custGeom>
            <a:rect b="b" l="l" r="r" t="t"/>
            <a:pathLst>
              <a:path extrusionOk="0" h="3680" w="185965">
                <a:moveTo>
                  <a:pt x="185965" y="621"/>
                </a:moveTo>
                <a:cubicBezTo>
                  <a:pt x="171888" y="5309"/>
                  <a:pt x="156218" y="-1232"/>
                  <a:pt x="141454" y="244"/>
                </a:cubicBezTo>
                <a:cubicBezTo>
                  <a:pt x="94526" y="4934"/>
                  <a:pt x="47162" y="3262"/>
                  <a:pt x="0" y="3262"/>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1pPr>
            <a:lvl2pPr lvl="1">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2pPr>
            <a:lvl3pPr lvl="2">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3pPr>
            <a:lvl4pPr lvl="3">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4pPr>
            <a:lvl5pPr lvl="4">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5pPr>
            <a:lvl6pPr lvl="5">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6pPr>
            <a:lvl7pPr lvl="6">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7pPr>
            <a:lvl8pPr lvl="7">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8pPr>
            <a:lvl9pPr lvl="8">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1pPr>
            <a:lvl2pPr indent="-317500" lvl="1" marL="9144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2pPr>
            <a:lvl3pPr indent="-317500" lvl="2" marL="13716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3pPr>
            <a:lvl4pPr indent="-317500" lvl="3" marL="18288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4pPr>
            <a:lvl5pPr indent="-317500" lvl="4" marL="22860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5pPr>
            <a:lvl6pPr indent="-317500" lvl="5" marL="27432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6pPr>
            <a:lvl7pPr indent="-317500" lvl="6" marL="32004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7pPr>
            <a:lvl8pPr indent="-317500" lvl="7" marL="36576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8pPr>
            <a:lvl9pPr indent="-317500" lvl="8" marL="41148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13"/>
          <p:cNvSpPr txBox="1"/>
          <p:nvPr>
            <p:ph type="ctrTitle"/>
          </p:nvPr>
        </p:nvSpPr>
        <p:spPr>
          <a:xfrm>
            <a:off x="3122200" y="1227475"/>
            <a:ext cx="4987800" cy="26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800">
                <a:solidFill>
                  <a:schemeClr val="lt2"/>
                </a:solidFill>
              </a:rPr>
              <a:t>Topic Extractor </a:t>
            </a:r>
            <a:r>
              <a:rPr lang="en" sz="4800">
                <a:solidFill>
                  <a:schemeClr val="accent2"/>
                </a:solidFill>
              </a:rPr>
              <a:t>For Twitter </a:t>
            </a:r>
            <a:r>
              <a:rPr lang="en" sz="4800">
                <a:solidFill>
                  <a:schemeClr val="accent5"/>
                </a:solidFill>
              </a:rPr>
              <a:t>Threads using </a:t>
            </a:r>
            <a:r>
              <a:rPr lang="en" sz="4800"/>
              <a:t>Latent Dirichlet Allocation (LDA)</a:t>
            </a:r>
            <a:endParaRPr sz="4800"/>
          </a:p>
        </p:txBody>
      </p:sp>
      <p:grpSp>
        <p:nvGrpSpPr>
          <p:cNvPr id="247" name="Google Shape;247;p13"/>
          <p:cNvGrpSpPr/>
          <p:nvPr/>
        </p:nvGrpSpPr>
        <p:grpSpPr>
          <a:xfrm>
            <a:off x="676083" y="668077"/>
            <a:ext cx="2517098" cy="2723896"/>
            <a:chOff x="5296074" y="1045043"/>
            <a:chExt cx="1477864" cy="1599281"/>
          </a:xfrm>
        </p:grpSpPr>
        <p:grpSp>
          <p:nvGrpSpPr>
            <p:cNvPr id="248" name="Google Shape;248;p13"/>
            <p:cNvGrpSpPr/>
            <p:nvPr/>
          </p:nvGrpSpPr>
          <p:grpSpPr>
            <a:xfrm rot="4690545">
              <a:off x="6387165" y="2461253"/>
              <a:ext cx="110509" cy="152225"/>
              <a:chOff x="6238667" y="1228635"/>
              <a:chExt cx="66818" cy="124997"/>
            </a:xfrm>
          </p:grpSpPr>
          <p:sp>
            <p:nvSpPr>
              <p:cNvPr id="249" name="Google Shape;249;p13"/>
              <p:cNvSpPr/>
              <p:nvPr/>
            </p:nvSpPr>
            <p:spPr>
              <a:xfrm rot="4444740">
                <a:off x="6236881" y="123874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250" name="Google Shape;250;p13"/>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grpSp>
          <p:nvGrpSpPr>
            <p:cNvPr id="251" name="Google Shape;251;p13"/>
            <p:cNvGrpSpPr/>
            <p:nvPr/>
          </p:nvGrpSpPr>
          <p:grpSpPr>
            <a:xfrm rot="1169263">
              <a:off x="5482101" y="1192111"/>
              <a:ext cx="1105810" cy="1305146"/>
              <a:chOff x="2373525" y="1598150"/>
              <a:chExt cx="1105825" cy="1305164"/>
            </a:xfrm>
          </p:grpSpPr>
          <p:sp>
            <p:nvSpPr>
              <p:cNvPr id="252" name="Google Shape;252;p13"/>
              <p:cNvSpPr/>
              <p:nvPr/>
            </p:nvSpPr>
            <p:spPr>
              <a:xfrm>
                <a:off x="2381057" y="1641344"/>
                <a:ext cx="1033523" cy="1261970"/>
              </a:xfrm>
              <a:custGeom>
                <a:rect b="b" l="l" r="r" t="t"/>
                <a:pathLst>
                  <a:path extrusionOk="0" h="51646" w="42965">
                    <a:moveTo>
                      <a:pt x="25048" y="0"/>
                    </a:moveTo>
                    <a:cubicBezTo>
                      <a:pt x="23552" y="0"/>
                      <a:pt x="22062" y="93"/>
                      <a:pt x="20615" y="278"/>
                    </a:cubicBezTo>
                    <a:cubicBezTo>
                      <a:pt x="17915" y="636"/>
                      <a:pt x="15170" y="721"/>
                      <a:pt x="12417" y="721"/>
                    </a:cubicBezTo>
                    <a:cubicBezTo>
                      <a:pt x="11836" y="721"/>
                      <a:pt x="11255" y="717"/>
                      <a:pt x="10674" y="711"/>
                    </a:cubicBezTo>
                    <a:cubicBezTo>
                      <a:pt x="8906" y="711"/>
                      <a:pt x="7205" y="678"/>
                      <a:pt x="5437" y="611"/>
                    </a:cubicBezTo>
                    <a:cubicBezTo>
                      <a:pt x="4820" y="611"/>
                      <a:pt x="4134" y="563"/>
                      <a:pt x="3451" y="563"/>
                    </a:cubicBezTo>
                    <a:cubicBezTo>
                      <a:pt x="2621" y="563"/>
                      <a:pt x="1796" y="634"/>
                      <a:pt x="1101" y="945"/>
                    </a:cubicBezTo>
                    <a:cubicBezTo>
                      <a:pt x="100" y="1412"/>
                      <a:pt x="200" y="2512"/>
                      <a:pt x="167" y="3680"/>
                    </a:cubicBezTo>
                    <a:cubicBezTo>
                      <a:pt x="0" y="8083"/>
                      <a:pt x="234" y="11119"/>
                      <a:pt x="367" y="15689"/>
                    </a:cubicBezTo>
                    <a:cubicBezTo>
                      <a:pt x="434" y="19458"/>
                      <a:pt x="767" y="39939"/>
                      <a:pt x="701" y="43041"/>
                    </a:cubicBezTo>
                    <a:cubicBezTo>
                      <a:pt x="667" y="44543"/>
                      <a:pt x="667" y="46077"/>
                      <a:pt x="767" y="47578"/>
                    </a:cubicBezTo>
                    <a:cubicBezTo>
                      <a:pt x="867" y="48779"/>
                      <a:pt x="934" y="50247"/>
                      <a:pt x="2068" y="51047"/>
                    </a:cubicBezTo>
                    <a:cubicBezTo>
                      <a:pt x="2775" y="51549"/>
                      <a:pt x="3670" y="51645"/>
                      <a:pt x="4560" y="51645"/>
                    </a:cubicBezTo>
                    <a:cubicBezTo>
                      <a:pt x="4971" y="51645"/>
                      <a:pt x="5381" y="51625"/>
                      <a:pt x="5771" y="51614"/>
                    </a:cubicBezTo>
                    <a:cubicBezTo>
                      <a:pt x="7472" y="51548"/>
                      <a:pt x="9207" y="51481"/>
                      <a:pt x="10941" y="51414"/>
                    </a:cubicBezTo>
                    <a:cubicBezTo>
                      <a:pt x="14344" y="51281"/>
                      <a:pt x="17746" y="51147"/>
                      <a:pt x="21115" y="51047"/>
                    </a:cubicBezTo>
                    <a:cubicBezTo>
                      <a:pt x="24518" y="50914"/>
                      <a:pt x="27853" y="50780"/>
                      <a:pt x="31222" y="50647"/>
                    </a:cubicBezTo>
                    <a:cubicBezTo>
                      <a:pt x="32924" y="50580"/>
                      <a:pt x="34625" y="50547"/>
                      <a:pt x="36393" y="50447"/>
                    </a:cubicBezTo>
                    <a:cubicBezTo>
                      <a:pt x="37727" y="50413"/>
                      <a:pt x="39395" y="50547"/>
                      <a:pt x="40562" y="49780"/>
                    </a:cubicBezTo>
                    <a:cubicBezTo>
                      <a:pt x="41630" y="49079"/>
                      <a:pt x="41897" y="47812"/>
                      <a:pt x="41930" y="46611"/>
                    </a:cubicBezTo>
                    <a:cubicBezTo>
                      <a:pt x="42030" y="45076"/>
                      <a:pt x="41963" y="43542"/>
                      <a:pt x="41963" y="42041"/>
                    </a:cubicBezTo>
                    <a:cubicBezTo>
                      <a:pt x="41930" y="38905"/>
                      <a:pt x="41863" y="35770"/>
                      <a:pt x="41797" y="32601"/>
                    </a:cubicBezTo>
                    <a:cubicBezTo>
                      <a:pt x="41763" y="29398"/>
                      <a:pt x="41797" y="26229"/>
                      <a:pt x="42130" y="23061"/>
                    </a:cubicBezTo>
                    <a:cubicBezTo>
                      <a:pt x="42264" y="21593"/>
                      <a:pt x="42530" y="20125"/>
                      <a:pt x="42731" y="18691"/>
                    </a:cubicBezTo>
                    <a:cubicBezTo>
                      <a:pt x="42864" y="17523"/>
                      <a:pt x="42964" y="16289"/>
                      <a:pt x="42797" y="15188"/>
                    </a:cubicBezTo>
                    <a:cubicBezTo>
                      <a:pt x="42630" y="14087"/>
                      <a:pt x="42564" y="9584"/>
                      <a:pt x="41696" y="8850"/>
                    </a:cubicBezTo>
                    <a:cubicBezTo>
                      <a:pt x="41370" y="8591"/>
                      <a:pt x="40860" y="8511"/>
                      <a:pt x="40278" y="8511"/>
                    </a:cubicBezTo>
                    <a:cubicBezTo>
                      <a:pt x="39357" y="8511"/>
                      <a:pt x="38256" y="8710"/>
                      <a:pt x="37407" y="8710"/>
                    </a:cubicBezTo>
                    <a:cubicBezTo>
                      <a:pt x="36930" y="8710"/>
                      <a:pt x="36532" y="8647"/>
                      <a:pt x="36293" y="8450"/>
                    </a:cubicBezTo>
                    <a:cubicBezTo>
                      <a:pt x="34558" y="7016"/>
                      <a:pt x="35359" y="5381"/>
                      <a:pt x="35726" y="3713"/>
                    </a:cubicBezTo>
                    <a:cubicBezTo>
                      <a:pt x="35926" y="2713"/>
                      <a:pt x="36126" y="1612"/>
                      <a:pt x="35425" y="778"/>
                    </a:cubicBezTo>
                    <a:cubicBezTo>
                      <a:pt x="35065" y="351"/>
                      <a:pt x="34385" y="234"/>
                      <a:pt x="33610" y="234"/>
                    </a:cubicBezTo>
                    <a:cubicBezTo>
                      <a:pt x="32664" y="234"/>
                      <a:pt x="31577" y="409"/>
                      <a:pt x="30763" y="409"/>
                    </a:cubicBezTo>
                    <a:cubicBezTo>
                      <a:pt x="30578" y="409"/>
                      <a:pt x="30407" y="400"/>
                      <a:pt x="30255" y="378"/>
                    </a:cubicBezTo>
                    <a:cubicBezTo>
                      <a:pt x="28549" y="126"/>
                      <a:pt x="26794" y="0"/>
                      <a:pt x="25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2414400" y="1629950"/>
                <a:ext cx="1042425" cy="1237275"/>
              </a:xfrm>
              <a:custGeom>
                <a:rect b="b" l="l" r="r" t="t"/>
                <a:pathLst>
                  <a:path extrusionOk="0" h="49491" w="41697">
                    <a:moveTo>
                      <a:pt x="1168" y="0"/>
                    </a:moveTo>
                    <a:cubicBezTo>
                      <a:pt x="1101" y="34"/>
                      <a:pt x="1068" y="67"/>
                      <a:pt x="1068" y="134"/>
                    </a:cubicBezTo>
                    <a:cubicBezTo>
                      <a:pt x="234" y="3870"/>
                      <a:pt x="401" y="7839"/>
                      <a:pt x="334" y="11675"/>
                    </a:cubicBezTo>
                    <a:cubicBezTo>
                      <a:pt x="234" y="15745"/>
                      <a:pt x="167" y="19881"/>
                      <a:pt x="100" y="23984"/>
                    </a:cubicBezTo>
                    <a:cubicBezTo>
                      <a:pt x="34" y="32157"/>
                      <a:pt x="0" y="40362"/>
                      <a:pt x="34" y="48568"/>
                    </a:cubicBezTo>
                    <a:cubicBezTo>
                      <a:pt x="34" y="48772"/>
                      <a:pt x="189" y="48859"/>
                      <a:pt x="352" y="48859"/>
                    </a:cubicBezTo>
                    <a:cubicBezTo>
                      <a:pt x="402" y="48859"/>
                      <a:pt x="453" y="48851"/>
                      <a:pt x="501" y="48835"/>
                    </a:cubicBezTo>
                    <a:cubicBezTo>
                      <a:pt x="534" y="48902"/>
                      <a:pt x="567" y="49002"/>
                      <a:pt x="701" y="49002"/>
                    </a:cubicBezTo>
                    <a:cubicBezTo>
                      <a:pt x="6153" y="49338"/>
                      <a:pt x="11627" y="49490"/>
                      <a:pt x="17105" y="49490"/>
                    </a:cubicBezTo>
                    <a:cubicBezTo>
                      <a:pt x="25201" y="49490"/>
                      <a:pt x="33306" y="49159"/>
                      <a:pt x="41363" y="48602"/>
                    </a:cubicBezTo>
                    <a:cubicBezTo>
                      <a:pt x="41563" y="48602"/>
                      <a:pt x="41697" y="48402"/>
                      <a:pt x="41597" y="48235"/>
                    </a:cubicBezTo>
                    <a:cubicBezTo>
                      <a:pt x="41630" y="48235"/>
                      <a:pt x="41663" y="48168"/>
                      <a:pt x="41663" y="48101"/>
                    </a:cubicBezTo>
                    <a:lnTo>
                      <a:pt x="41663" y="48001"/>
                    </a:lnTo>
                    <a:lnTo>
                      <a:pt x="41263" y="47935"/>
                    </a:lnTo>
                    <a:cubicBezTo>
                      <a:pt x="33208" y="48490"/>
                      <a:pt x="25166" y="48715"/>
                      <a:pt x="17113" y="48715"/>
                    </a:cubicBezTo>
                    <a:cubicBezTo>
                      <a:pt x="11627" y="48715"/>
                      <a:pt x="6136" y="48611"/>
                      <a:pt x="634" y="48435"/>
                    </a:cubicBezTo>
                    <a:lnTo>
                      <a:pt x="601" y="48435"/>
                    </a:lnTo>
                    <a:cubicBezTo>
                      <a:pt x="567" y="40396"/>
                      <a:pt x="601" y="32323"/>
                      <a:pt x="701" y="24218"/>
                    </a:cubicBezTo>
                    <a:cubicBezTo>
                      <a:pt x="834" y="16245"/>
                      <a:pt x="534" y="8073"/>
                      <a:pt x="1501" y="167"/>
                    </a:cubicBezTo>
                    <a:cubicBezTo>
                      <a:pt x="1501" y="67"/>
                      <a:pt x="1435" y="34"/>
                      <a:pt x="1401" y="0"/>
                    </a:cubicBezTo>
                    <a:close/>
                  </a:path>
                </a:pathLst>
              </a:custGeom>
              <a:solidFill>
                <a:srgbClr val="3E3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3292525" y="1622425"/>
                <a:ext cx="140125" cy="177675"/>
              </a:xfrm>
              <a:custGeom>
                <a:rect b="b" l="l" r="r" t="t"/>
                <a:pathLst>
                  <a:path extrusionOk="0" h="7107" w="5605">
                    <a:moveTo>
                      <a:pt x="768" y="1"/>
                    </a:moveTo>
                    <a:cubicBezTo>
                      <a:pt x="501" y="2303"/>
                      <a:pt x="267" y="4538"/>
                      <a:pt x="0" y="6806"/>
                    </a:cubicBezTo>
                    <a:cubicBezTo>
                      <a:pt x="1902" y="6973"/>
                      <a:pt x="3736" y="7006"/>
                      <a:pt x="5604" y="7106"/>
                    </a:cubicBezTo>
                    <a:cubicBezTo>
                      <a:pt x="4070" y="4671"/>
                      <a:pt x="2402" y="2336"/>
                      <a:pt x="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2437750" y="1598150"/>
                <a:ext cx="1029100" cy="1232675"/>
              </a:xfrm>
              <a:custGeom>
                <a:rect b="b" l="l" r="r" t="t"/>
                <a:pathLst>
                  <a:path extrusionOk="0" h="49307" w="41164">
                    <a:moveTo>
                      <a:pt x="34959" y="972"/>
                    </a:moveTo>
                    <a:cubicBezTo>
                      <a:pt x="36593" y="3340"/>
                      <a:pt x="38261" y="5642"/>
                      <a:pt x="39795" y="8077"/>
                    </a:cubicBezTo>
                    <a:cubicBezTo>
                      <a:pt x="37927" y="8010"/>
                      <a:pt x="36093" y="7944"/>
                      <a:pt x="34191" y="7743"/>
                    </a:cubicBezTo>
                    <a:lnTo>
                      <a:pt x="34959" y="972"/>
                    </a:lnTo>
                    <a:close/>
                    <a:moveTo>
                      <a:pt x="34663" y="0"/>
                    </a:moveTo>
                    <a:cubicBezTo>
                      <a:pt x="34567" y="0"/>
                      <a:pt x="34479" y="66"/>
                      <a:pt x="34458" y="171"/>
                    </a:cubicBezTo>
                    <a:cubicBezTo>
                      <a:pt x="34425" y="105"/>
                      <a:pt x="34325" y="71"/>
                      <a:pt x="34191" y="71"/>
                    </a:cubicBezTo>
                    <a:cubicBezTo>
                      <a:pt x="22950" y="438"/>
                      <a:pt x="11642" y="372"/>
                      <a:pt x="334" y="705"/>
                    </a:cubicBezTo>
                    <a:cubicBezTo>
                      <a:pt x="67" y="772"/>
                      <a:pt x="0" y="1139"/>
                      <a:pt x="267" y="1172"/>
                    </a:cubicBezTo>
                    <a:lnTo>
                      <a:pt x="467" y="1172"/>
                    </a:lnTo>
                    <a:cubicBezTo>
                      <a:pt x="3056" y="1249"/>
                      <a:pt x="5649" y="1282"/>
                      <a:pt x="8246" y="1282"/>
                    </a:cubicBezTo>
                    <a:cubicBezTo>
                      <a:pt x="16893" y="1282"/>
                      <a:pt x="25572" y="921"/>
                      <a:pt x="34191" y="638"/>
                    </a:cubicBezTo>
                    <a:cubicBezTo>
                      <a:pt x="34291" y="638"/>
                      <a:pt x="34325" y="638"/>
                      <a:pt x="34358" y="605"/>
                    </a:cubicBezTo>
                    <a:lnTo>
                      <a:pt x="34358" y="605"/>
                    </a:lnTo>
                    <a:cubicBezTo>
                      <a:pt x="34291" y="1239"/>
                      <a:pt x="34225" y="1906"/>
                      <a:pt x="34158" y="2506"/>
                    </a:cubicBezTo>
                    <a:cubicBezTo>
                      <a:pt x="34125" y="2573"/>
                      <a:pt x="34125" y="2573"/>
                      <a:pt x="34125" y="2606"/>
                    </a:cubicBezTo>
                    <a:cubicBezTo>
                      <a:pt x="34025" y="3440"/>
                      <a:pt x="33958" y="4241"/>
                      <a:pt x="33858" y="5075"/>
                    </a:cubicBezTo>
                    <a:cubicBezTo>
                      <a:pt x="33724" y="6109"/>
                      <a:pt x="33658" y="7110"/>
                      <a:pt x="33524" y="8110"/>
                    </a:cubicBezTo>
                    <a:cubicBezTo>
                      <a:pt x="33505" y="8302"/>
                      <a:pt x="33651" y="8394"/>
                      <a:pt x="33797" y="8394"/>
                    </a:cubicBezTo>
                    <a:cubicBezTo>
                      <a:pt x="33906" y="8394"/>
                      <a:pt x="34015" y="8343"/>
                      <a:pt x="34058" y="8244"/>
                    </a:cubicBezTo>
                    <a:cubicBezTo>
                      <a:pt x="35496" y="8521"/>
                      <a:pt x="36992" y="8704"/>
                      <a:pt x="38459" y="8704"/>
                    </a:cubicBezTo>
                    <a:cubicBezTo>
                      <a:pt x="38930" y="8704"/>
                      <a:pt x="39399" y="8685"/>
                      <a:pt x="39862" y="8644"/>
                    </a:cubicBezTo>
                    <a:cubicBezTo>
                      <a:pt x="40096" y="15416"/>
                      <a:pt x="40262" y="22154"/>
                      <a:pt x="40296" y="28925"/>
                    </a:cubicBezTo>
                    <a:cubicBezTo>
                      <a:pt x="40362" y="35697"/>
                      <a:pt x="40129" y="42502"/>
                      <a:pt x="40329" y="49273"/>
                    </a:cubicBezTo>
                    <a:lnTo>
                      <a:pt x="40729" y="49307"/>
                    </a:lnTo>
                    <a:cubicBezTo>
                      <a:pt x="41163" y="42502"/>
                      <a:pt x="40963" y="35663"/>
                      <a:pt x="40930" y="28925"/>
                    </a:cubicBezTo>
                    <a:cubicBezTo>
                      <a:pt x="40863" y="22020"/>
                      <a:pt x="40696" y="15149"/>
                      <a:pt x="40496" y="8277"/>
                    </a:cubicBezTo>
                    <a:cubicBezTo>
                      <a:pt x="40496" y="8177"/>
                      <a:pt x="40463" y="8110"/>
                      <a:pt x="40429" y="8077"/>
                    </a:cubicBezTo>
                    <a:cubicBezTo>
                      <a:pt x="40429" y="8010"/>
                      <a:pt x="40429" y="7977"/>
                      <a:pt x="40362" y="7944"/>
                    </a:cubicBezTo>
                    <a:cubicBezTo>
                      <a:pt x="38661" y="5242"/>
                      <a:pt x="36860" y="2506"/>
                      <a:pt x="34825" y="71"/>
                    </a:cubicBezTo>
                    <a:cubicBezTo>
                      <a:pt x="34776" y="22"/>
                      <a:pt x="34718" y="0"/>
                      <a:pt x="34663" y="0"/>
                    </a:cubicBezTo>
                    <a:close/>
                  </a:path>
                </a:pathLst>
              </a:custGeom>
              <a:solidFill>
                <a:srgbClr val="3E3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2677075" y="1709050"/>
                <a:ext cx="122625" cy="135025"/>
              </a:xfrm>
              <a:custGeom>
                <a:rect b="b" l="l" r="r" t="t"/>
                <a:pathLst>
                  <a:path extrusionOk="0" h="5401" w="4905">
                    <a:moveTo>
                      <a:pt x="1406" y="660"/>
                    </a:moveTo>
                    <a:cubicBezTo>
                      <a:pt x="1779" y="660"/>
                      <a:pt x="2227" y="740"/>
                      <a:pt x="2403" y="806"/>
                    </a:cubicBezTo>
                    <a:cubicBezTo>
                      <a:pt x="3537" y="1073"/>
                      <a:pt x="4337" y="2674"/>
                      <a:pt x="3737" y="3741"/>
                    </a:cubicBezTo>
                    <a:cubicBezTo>
                      <a:pt x="3293" y="4569"/>
                      <a:pt x="2221" y="4820"/>
                      <a:pt x="1333" y="4820"/>
                    </a:cubicBezTo>
                    <a:cubicBezTo>
                      <a:pt x="1219" y="4820"/>
                      <a:pt x="1108" y="4816"/>
                      <a:pt x="1002" y="4809"/>
                    </a:cubicBezTo>
                    <a:cubicBezTo>
                      <a:pt x="1002" y="3875"/>
                      <a:pt x="935" y="2941"/>
                      <a:pt x="868" y="2040"/>
                    </a:cubicBezTo>
                    <a:cubicBezTo>
                      <a:pt x="868" y="1706"/>
                      <a:pt x="701" y="906"/>
                      <a:pt x="935" y="739"/>
                    </a:cubicBezTo>
                    <a:cubicBezTo>
                      <a:pt x="1038" y="682"/>
                      <a:pt x="1212" y="660"/>
                      <a:pt x="1406" y="660"/>
                    </a:cubicBezTo>
                    <a:close/>
                    <a:moveTo>
                      <a:pt x="1213" y="1"/>
                    </a:moveTo>
                    <a:cubicBezTo>
                      <a:pt x="871" y="1"/>
                      <a:pt x="543" y="46"/>
                      <a:pt x="368" y="205"/>
                    </a:cubicBezTo>
                    <a:cubicBezTo>
                      <a:pt x="1" y="539"/>
                      <a:pt x="201" y="1406"/>
                      <a:pt x="234" y="1840"/>
                    </a:cubicBezTo>
                    <a:cubicBezTo>
                      <a:pt x="268" y="2907"/>
                      <a:pt x="301" y="4008"/>
                      <a:pt x="468" y="5075"/>
                    </a:cubicBezTo>
                    <a:cubicBezTo>
                      <a:pt x="468" y="5209"/>
                      <a:pt x="568" y="5309"/>
                      <a:pt x="701" y="5342"/>
                    </a:cubicBezTo>
                    <a:cubicBezTo>
                      <a:pt x="933" y="5381"/>
                      <a:pt x="1175" y="5401"/>
                      <a:pt x="1421" y="5401"/>
                    </a:cubicBezTo>
                    <a:cubicBezTo>
                      <a:pt x="2453" y="5401"/>
                      <a:pt x="3551" y="5049"/>
                      <a:pt x="4170" y="4241"/>
                    </a:cubicBezTo>
                    <a:cubicBezTo>
                      <a:pt x="4904" y="3241"/>
                      <a:pt x="4537" y="1640"/>
                      <a:pt x="3670" y="739"/>
                    </a:cubicBezTo>
                    <a:cubicBezTo>
                      <a:pt x="3236" y="372"/>
                      <a:pt x="2736" y="172"/>
                      <a:pt x="2202" y="72"/>
                    </a:cubicBezTo>
                    <a:cubicBezTo>
                      <a:pt x="1976" y="54"/>
                      <a:pt x="1586" y="1"/>
                      <a:pt x="1213"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2813025" y="1700000"/>
                <a:ext cx="126775" cy="145750"/>
              </a:xfrm>
              <a:custGeom>
                <a:rect b="b" l="l" r="r" t="t"/>
                <a:pathLst>
                  <a:path extrusionOk="0" h="5830" w="5071">
                    <a:moveTo>
                      <a:pt x="2602" y="567"/>
                    </a:moveTo>
                    <a:cubicBezTo>
                      <a:pt x="2735" y="767"/>
                      <a:pt x="2902" y="801"/>
                      <a:pt x="3136" y="1034"/>
                    </a:cubicBezTo>
                    <a:cubicBezTo>
                      <a:pt x="3503" y="1368"/>
                      <a:pt x="3803" y="1735"/>
                      <a:pt x="4070" y="2135"/>
                    </a:cubicBezTo>
                    <a:cubicBezTo>
                      <a:pt x="4570" y="3202"/>
                      <a:pt x="4403" y="4870"/>
                      <a:pt x="3069" y="5204"/>
                    </a:cubicBezTo>
                    <a:cubicBezTo>
                      <a:pt x="2877" y="5252"/>
                      <a:pt x="2697" y="5274"/>
                      <a:pt x="2530" y="5274"/>
                    </a:cubicBezTo>
                    <a:cubicBezTo>
                      <a:pt x="140" y="5274"/>
                      <a:pt x="264" y="692"/>
                      <a:pt x="2602" y="567"/>
                    </a:cubicBezTo>
                    <a:close/>
                    <a:moveTo>
                      <a:pt x="2902" y="0"/>
                    </a:moveTo>
                    <a:cubicBezTo>
                      <a:pt x="2769" y="0"/>
                      <a:pt x="2669" y="34"/>
                      <a:pt x="2635" y="100"/>
                    </a:cubicBezTo>
                    <a:cubicBezTo>
                      <a:pt x="2605" y="99"/>
                      <a:pt x="2576" y="98"/>
                      <a:pt x="2546" y="98"/>
                    </a:cubicBezTo>
                    <a:cubicBezTo>
                      <a:pt x="1356" y="98"/>
                      <a:pt x="462" y="1396"/>
                      <a:pt x="267" y="2535"/>
                    </a:cubicBezTo>
                    <a:cubicBezTo>
                      <a:pt x="0" y="3903"/>
                      <a:pt x="667" y="5337"/>
                      <a:pt x="2102" y="5738"/>
                    </a:cubicBezTo>
                    <a:cubicBezTo>
                      <a:pt x="2322" y="5800"/>
                      <a:pt x="2540" y="5829"/>
                      <a:pt x="2753" y="5829"/>
                    </a:cubicBezTo>
                    <a:cubicBezTo>
                      <a:pt x="3795" y="5829"/>
                      <a:pt x="4693" y="5117"/>
                      <a:pt x="4970" y="4036"/>
                    </a:cubicBezTo>
                    <a:cubicBezTo>
                      <a:pt x="5070" y="3303"/>
                      <a:pt x="4970" y="2602"/>
                      <a:pt x="4670" y="1935"/>
                    </a:cubicBezTo>
                    <a:cubicBezTo>
                      <a:pt x="4303" y="1168"/>
                      <a:pt x="3669" y="767"/>
                      <a:pt x="3169" y="200"/>
                    </a:cubicBezTo>
                    <a:cubicBezTo>
                      <a:pt x="3136" y="67"/>
                      <a:pt x="3069" y="0"/>
                      <a:pt x="2935"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3000650" y="1710700"/>
                <a:ext cx="77575" cy="128375"/>
              </a:xfrm>
              <a:custGeom>
                <a:rect b="b" l="l" r="r" t="t"/>
                <a:pathLst>
                  <a:path extrusionOk="0" h="5135" w="3103">
                    <a:moveTo>
                      <a:pt x="716" y="0"/>
                    </a:moveTo>
                    <a:cubicBezTo>
                      <a:pt x="452" y="0"/>
                      <a:pt x="201" y="34"/>
                      <a:pt x="34" y="273"/>
                    </a:cubicBezTo>
                    <a:cubicBezTo>
                      <a:pt x="0" y="306"/>
                      <a:pt x="0" y="406"/>
                      <a:pt x="34" y="439"/>
                    </a:cubicBezTo>
                    <a:cubicBezTo>
                      <a:pt x="196" y="642"/>
                      <a:pt x="395" y="672"/>
                      <a:pt x="609" y="672"/>
                    </a:cubicBezTo>
                    <a:cubicBezTo>
                      <a:pt x="700" y="672"/>
                      <a:pt x="793" y="667"/>
                      <a:pt x="887" y="667"/>
                    </a:cubicBezTo>
                    <a:cubicBezTo>
                      <a:pt x="936" y="667"/>
                      <a:pt x="985" y="669"/>
                      <a:pt x="1034" y="673"/>
                    </a:cubicBezTo>
                    <a:lnTo>
                      <a:pt x="1301" y="673"/>
                    </a:lnTo>
                    <a:cubicBezTo>
                      <a:pt x="1268" y="1307"/>
                      <a:pt x="1335" y="1941"/>
                      <a:pt x="1335" y="2574"/>
                    </a:cubicBezTo>
                    <a:cubicBezTo>
                      <a:pt x="1335" y="3175"/>
                      <a:pt x="1335" y="3842"/>
                      <a:pt x="1368" y="4476"/>
                    </a:cubicBezTo>
                    <a:cubicBezTo>
                      <a:pt x="1034" y="4476"/>
                      <a:pt x="701" y="4509"/>
                      <a:pt x="367" y="4542"/>
                    </a:cubicBezTo>
                    <a:cubicBezTo>
                      <a:pt x="100" y="4609"/>
                      <a:pt x="100" y="5009"/>
                      <a:pt x="367" y="5009"/>
                    </a:cubicBezTo>
                    <a:cubicBezTo>
                      <a:pt x="768" y="5043"/>
                      <a:pt x="1135" y="5109"/>
                      <a:pt x="1501" y="5109"/>
                    </a:cubicBezTo>
                    <a:cubicBezTo>
                      <a:pt x="1551" y="5126"/>
                      <a:pt x="1602" y="5135"/>
                      <a:pt x="1652" y="5135"/>
                    </a:cubicBezTo>
                    <a:cubicBezTo>
                      <a:pt x="1702" y="5135"/>
                      <a:pt x="1752" y="5126"/>
                      <a:pt x="1802" y="5109"/>
                    </a:cubicBezTo>
                    <a:cubicBezTo>
                      <a:pt x="2135" y="5109"/>
                      <a:pt x="2469" y="5109"/>
                      <a:pt x="2769" y="5043"/>
                    </a:cubicBezTo>
                    <a:cubicBezTo>
                      <a:pt x="2779" y="5044"/>
                      <a:pt x="2788" y="5044"/>
                      <a:pt x="2797" y="5044"/>
                    </a:cubicBezTo>
                    <a:cubicBezTo>
                      <a:pt x="3102" y="5044"/>
                      <a:pt x="3092" y="4508"/>
                      <a:pt x="2736" y="4476"/>
                    </a:cubicBezTo>
                    <a:cubicBezTo>
                      <a:pt x="2469" y="4442"/>
                      <a:pt x="2235" y="4442"/>
                      <a:pt x="1935" y="4442"/>
                    </a:cubicBezTo>
                    <a:cubicBezTo>
                      <a:pt x="2002" y="3241"/>
                      <a:pt x="2102" y="1807"/>
                      <a:pt x="1802" y="640"/>
                    </a:cubicBezTo>
                    <a:cubicBezTo>
                      <a:pt x="2035" y="640"/>
                      <a:pt x="2269" y="640"/>
                      <a:pt x="2502" y="606"/>
                    </a:cubicBezTo>
                    <a:cubicBezTo>
                      <a:pt x="2769" y="573"/>
                      <a:pt x="2769" y="139"/>
                      <a:pt x="2502" y="73"/>
                    </a:cubicBezTo>
                    <a:cubicBezTo>
                      <a:pt x="2222" y="13"/>
                      <a:pt x="1918" y="1"/>
                      <a:pt x="1618" y="1"/>
                    </a:cubicBezTo>
                    <a:cubicBezTo>
                      <a:pt x="1419" y="1"/>
                      <a:pt x="1221" y="6"/>
                      <a:pt x="1034" y="6"/>
                    </a:cubicBezTo>
                    <a:cubicBezTo>
                      <a:pt x="930" y="6"/>
                      <a:pt x="822" y="0"/>
                      <a:pt x="716"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3102375" y="1706525"/>
                <a:ext cx="68425" cy="127125"/>
              </a:xfrm>
              <a:custGeom>
                <a:rect b="b" l="l" r="r" t="t"/>
                <a:pathLst>
                  <a:path extrusionOk="0" h="5085" w="2737">
                    <a:moveTo>
                      <a:pt x="711" y="1"/>
                    </a:moveTo>
                    <a:cubicBezTo>
                      <a:pt x="439" y="1"/>
                      <a:pt x="177" y="35"/>
                      <a:pt x="34" y="273"/>
                    </a:cubicBezTo>
                    <a:cubicBezTo>
                      <a:pt x="1" y="306"/>
                      <a:pt x="1" y="406"/>
                      <a:pt x="34" y="440"/>
                    </a:cubicBezTo>
                    <a:cubicBezTo>
                      <a:pt x="173" y="648"/>
                      <a:pt x="375" y="680"/>
                      <a:pt x="587" y="680"/>
                    </a:cubicBezTo>
                    <a:cubicBezTo>
                      <a:pt x="680" y="680"/>
                      <a:pt x="776" y="673"/>
                      <a:pt x="868" y="673"/>
                    </a:cubicBezTo>
                    <a:cubicBezTo>
                      <a:pt x="1168" y="2074"/>
                      <a:pt x="1202" y="3408"/>
                      <a:pt x="1202" y="4809"/>
                    </a:cubicBezTo>
                    <a:cubicBezTo>
                      <a:pt x="1202" y="4993"/>
                      <a:pt x="1335" y="5085"/>
                      <a:pt x="1473" y="5085"/>
                    </a:cubicBezTo>
                    <a:cubicBezTo>
                      <a:pt x="1610" y="5085"/>
                      <a:pt x="1752" y="4993"/>
                      <a:pt x="1769" y="4809"/>
                    </a:cubicBezTo>
                    <a:cubicBezTo>
                      <a:pt x="1902" y="3442"/>
                      <a:pt x="1736" y="2074"/>
                      <a:pt x="1502" y="673"/>
                    </a:cubicBezTo>
                    <a:cubicBezTo>
                      <a:pt x="1836" y="673"/>
                      <a:pt x="2169" y="673"/>
                      <a:pt x="2503" y="640"/>
                    </a:cubicBezTo>
                    <a:cubicBezTo>
                      <a:pt x="2736" y="506"/>
                      <a:pt x="2736" y="106"/>
                      <a:pt x="2503" y="73"/>
                    </a:cubicBezTo>
                    <a:cubicBezTo>
                      <a:pt x="2223" y="13"/>
                      <a:pt x="1918" y="1"/>
                      <a:pt x="1619" y="1"/>
                    </a:cubicBezTo>
                    <a:cubicBezTo>
                      <a:pt x="1419" y="1"/>
                      <a:pt x="1222" y="6"/>
                      <a:pt x="1035" y="6"/>
                    </a:cubicBezTo>
                    <a:cubicBezTo>
                      <a:pt x="930" y="6"/>
                      <a:pt x="820" y="1"/>
                      <a:pt x="711"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3206625" y="1723225"/>
                <a:ext cx="29000" cy="27275"/>
              </a:xfrm>
              <a:custGeom>
                <a:rect b="b" l="l" r="r" t="t"/>
                <a:pathLst>
                  <a:path extrusionOk="0" h="1091" w="1160">
                    <a:moveTo>
                      <a:pt x="597" y="0"/>
                    </a:moveTo>
                    <a:cubicBezTo>
                      <a:pt x="576" y="0"/>
                      <a:pt x="555" y="2"/>
                      <a:pt x="534" y="5"/>
                    </a:cubicBezTo>
                    <a:cubicBezTo>
                      <a:pt x="334" y="72"/>
                      <a:pt x="101" y="172"/>
                      <a:pt x="67" y="439"/>
                    </a:cubicBezTo>
                    <a:cubicBezTo>
                      <a:pt x="1" y="672"/>
                      <a:pt x="201" y="973"/>
                      <a:pt x="434" y="1073"/>
                    </a:cubicBezTo>
                    <a:cubicBezTo>
                      <a:pt x="483" y="1085"/>
                      <a:pt x="532" y="1091"/>
                      <a:pt x="578" y="1091"/>
                    </a:cubicBezTo>
                    <a:cubicBezTo>
                      <a:pt x="911" y="1091"/>
                      <a:pt x="1160" y="798"/>
                      <a:pt x="1101" y="506"/>
                    </a:cubicBezTo>
                    <a:cubicBezTo>
                      <a:pt x="1068" y="439"/>
                      <a:pt x="1068" y="405"/>
                      <a:pt x="1068" y="339"/>
                    </a:cubicBezTo>
                    <a:cubicBezTo>
                      <a:pt x="1008" y="129"/>
                      <a:pt x="787" y="0"/>
                      <a:pt x="597"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3206625" y="1791725"/>
                <a:ext cx="35050" cy="28650"/>
              </a:xfrm>
              <a:custGeom>
                <a:rect b="b" l="l" r="r" t="t"/>
                <a:pathLst>
                  <a:path extrusionOk="0" h="1146" w="1402">
                    <a:moveTo>
                      <a:pt x="701" y="0"/>
                    </a:moveTo>
                    <a:cubicBezTo>
                      <a:pt x="234" y="0"/>
                      <a:pt x="1" y="568"/>
                      <a:pt x="267" y="901"/>
                    </a:cubicBezTo>
                    <a:lnTo>
                      <a:pt x="368" y="968"/>
                    </a:lnTo>
                    <a:cubicBezTo>
                      <a:pt x="368" y="1035"/>
                      <a:pt x="401" y="1035"/>
                      <a:pt x="401" y="1068"/>
                    </a:cubicBezTo>
                    <a:cubicBezTo>
                      <a:pt x="456" y="1124"/>
                      <a:pt x="527" y="1146"/>
                      <a:pt x="601" y="1146"/>
                    </a:cubicBezTo>
                    <a:cubicBezTo>
                      <a:pt x="749" y="1146"/>
                      <a:pt x="912" y="1057"/>
                      <a:pt x="1001" y="968"/>
                    </a:cubicBezTo>
                    <a:cubicBezTo>
                      <a:pt x="1402" y="668"/>
                      <a:pt x="1168" y="34"/>
                      <a:pt x="701"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2581175" y="1986075"/>
                <a:ext cx="755575" cy="21775"/>
              </a:xfrm>
              <a:custGeom>
                <a:rect b="b" l="l" r="r" t="t"/>
                <a:pathLst>
                  <a:path extrusionOk="0" h="871" w="30223">
                    <a:moveTo>
                      <a:pt x="18907" y="0"/>
                    </a:moveTo>
                    <a:cubicBezTo>
                      <a:pt x="12679" y="0"/>
                      <a:pt x="6443" y="81"/>
                      <a:pt x="234" y="332"/>
                    </a:cubicBezTo>
                    <a:cubicBezTo>
                      <a:pt x="1" y="332"/>
                      <a:pt x="1" y="766"/>
                      <a:pt x="234" y="766"/>
                    </a:cubicBezTo>
                    <a:cubicBezTo>
                      <a:pt x="3345" y="839"/>
                      <a:pt x="6462" y="870"/>
                      <a:pt x="9582" y="870"/>
                    </a:cubicBezTo>
                    <a:cubicBezTo>
                      <a:pt x="16365" y="870"/>
                      <a:pt x="23159" y="726"/>
                      <a:pt x="29922" y="566"/>
                    </a:cubicBezTo>
                    <a:cubicBezTo>
                      <a:pt x="30222" y="566"/>
                      <a:pt x="30222" y="65"/>
                      <a:pt x="29922" y="65"/>
                    </a:cubicBezTo>
                    <a:cubicBezTo>
                      <a:pt x="26257" y="28"/>
                      <a:pt x="22583" y="0"/>
                      <a:pt x="18907"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2581175" y="2147625"/>
                <a:ext cx="755575" cy="21975"/>
              </a:xfrm>
              <a:custGeom>
                <a:rect b="b" l="l" r="r" t="t"/>
                <a:pathLst>
                  <a:path extrusionOk="0" h="879" w="30223">
                    <a:moveTo>
                      <a:pt x="20031" y="1"/>
                    </a:moveTo>
                    <a:cubicBezTo>
                      <a:pt x="13429" y="1"/>
                      <a:pt x="6817" y="75"/>
                      <a:pt x="234" y="342"/>
                    </a:cubicBezTo>
                    <a:cubicBezTo>
                      <a:pt x="1" y="342"/>
                      <a:pt x="1" y="775"/>
                      <a:pt x="234" y="775"/>
                    </a:cubicBezTo>
                    <a:cubicBezTo>
                      <a:pt x="3294" y="848"/>
                      <a:pt x="6359" y="878"/>
                      <a:pt x="9428" y="878"/>
                    </a:cubicBezTo>
                    <a:cubicBezTo>
                      <a:pt x="16262" y="878"/>
                      <a:pt x="23108" y="726"/>
                      <a:pt x="29922" y="542"/>
                    </a:cubicBezTo>
                    <a:cubicBezTo>
                      <a:pt x="30222" y="542"/>
                      <a:pt x="30222" y="41"/>
                      <a:pt x="29922" y="41"/>
                    </a:cubicBezTo>
                    <a:cubicBezTo>
                      <a:pt x="26631" y="19"/>
                      <a:pt x="23332" y="1"/>
                      <a:pt x="20031"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2581175" y="2278825"/>
                <a:ext cx="755575" cy="22100"/>
              </a:xfrm>
              <a:custGeom>
                <a:rect b="b" l="l" r="r" t="t"/>
                <a:pathLst>
                  <a:path extrusionOk="0" h="884" w="30223">
                    <a:moveTo>
                      <a:pt x="19227" y="0"/>
                    </a:moveTo>
                    <a:cubicBezTo>
                      <a:pt x="12892" y="0"/>
                      <a:pt x="6550" y="87"/>
                      <a:pt x="234" y="364"/>
                    </a:cubicBezTo>
                    <a:cubicBezTo>
                      <a:pt x="1" y="364"/>
                      <a:pt x="1" y="764"/>
                      <a:pt x="234" y="764"/>
                    </a:cubicBezTo>
                    <a:cubicBezTo>
                      <a:pt x="3363" y="849"/>
                      <a:pt x="6498" y="883"/>
                      <a:pt x="9636" y="883"/>
                    </a:cubicBezTo>
                    <a:cubicBezTo>
                      <a:pt x="16401" y="883"/>
                      <a:pt x="23177" y="724"/>
                      <a:pt x="29922" y="564"/>
                    </a:cubicBezTo>
                    <a:cubicBezTo>
                      <a:pt x="30222" y="564"/>
                      <a:pt x="30222" y="64"/>
                      <a:pt x="29922" y="64"/>
                    </a:cubicBezTo>
                    <a:cubicBezTo>
                      <a:pt x="26364" y="28"/>
                      <a:pt x="22797" y="0"/>
                      <a:pt x="19227"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2487775" y="1946350"/>
                <a:ext cx="40050" cy="35575"/>
              </a:xfrm>
              <a:custGeom>
                <a:rect b="b" l="l" r="r" t="t"/>
                <a:pathLst>
                  <a:path extrusionOk="0" h="1423" w="1602">
                    <a:moveTo>
                      <a:pt x="830" y="0"/>
                    </a:moveTo>
                    <a:cubicBezTo>
                      <a:pt x="613" y="0"/>
                      <a:pt x="399" y="89"/>
                      <a:pt x="268" y="220"/>
                    </a:cubicBezTo>
                    <a:cubicBezTo>
                      <a:pt x="234" y="320"/>
                      <a:pt x="168" y="354"/>
                      <a:pt x="134" y="420"/>
                    </a:cubicBezTo>
                    <a:lnTo>
                      <a:pt x="134" y="487"/>
                    </a:lnTo>
                    <a:cubicBezTo>
                      <a:pt x="1" y="754"/>
                      <a:pt x="67" y="1087"/>
                      <a:pt x="334" y="1321"/>
                    </a:cubicBezTo>
                    <a:cubicBezTo>
                      <a:pt x="452" y="1394"/>
                      <a:pt x="563" y="1422"/>
                      <a:pt x="673" y="1422"/>
                    </a:cubicBezTo>
                    <a:cubicBezTo>
                      <a:pt x="813" y="1422"/>
                      <a:pt x="952" y="1377"/>
                      <a:pt x="1102" y="1321"/>
                    </a:cubicBezTo>
                    <a:cubicBezTo>
                      <a:pt x="1235" y="1254"/>
                      <a:pt x="1335" y="1187"/>
                      <a:pt x="1435" y="1054"/>
                    </a:cubicBezTo>
                    <a:cubicBezTo>
                      <a:pt x="1602" y="754"/>
                      <a:pt x="1535" y="387"/>
                      <a:pt x="1302" y="187"/>
                    </a:cubicBezTo>
                    <a:cubicBezTo>
                      <a:pt x="1170" y="55"/>
                      <a:pt x="999" y="0"/>
                      <a:pt x="830"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481100" y="2104450"/>
                <a:ext cx="55075" cy="15025"/>
              </a:xfrm>
              <a:custGeom>
                <a:rect b="b" l="l" r="r" t="t"/>
                <a:pathLst>
                  <a:path extrusionOk="0" h="601" w="2203">
                    <a:moveTo>
                      <a:pt x="1769" y="0"/>
                    </a:moveTo>
                    <a:cubicBezTo>
                      <a:pt x="1268" y="0"/>
                      <a:pt x="768" y="0"/>
                      <a:pt x="334" y="34"/>
                    </a:cubicBezTo>
                    <a:cubicBezTo>
                      <a:pt x="1" y="67"/>
                      <a:pt x="1" y="534"/>
                      <a:pt x="334" y="568"/>
                    </a:cubicBezTo>
                    <a:cubicBezTo>
                      <a:pt x="835" y="601"/>
                      <a:pt x="1335" y="601"/>
                      <a:pt x="1769" y="601"/>
                    </a:cubicBezTo>
                    <a:cubicBezTo>
                      <a:pt x="2202" y="568"/>
                      <a:pt x="2202" y="0"/>
                      <a:pt x="1769"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486950" y="2258000"/>
                <a:ext cx="39225" cy="39250"/>
              </a:xfrm>
              <a:custGeom>
                <a:rect b="b" l="l" r="r" t="t"/>
                <a:pathLst>
                  <a:path extrusionOk="0" h="1570" w="1569">
                    <a:moveTo>
                      <a:pt x="866" y="1"/>
                    </a:moveTo>
                    <a:cubicBezTo>
                      <a:pt x="634" y="1"/>
                      <a:pt x="406" y="71"/>
                      <a:pt x="234" y="263"/>
                    </a:cubicBezTo>
                    <a:cubicBezTo>
                      <a:pt x="34" y="530"/>
                      <a:pt x="0" y="863"/>
                      <a:pt x="201" y="1097"/>
                    </a:cubicBezTo>
                    <a:cubicBezTo>
                      <a:pt x="100" y="1130"/>
                      <a:pt x="100" y="1364"/>
                      <a:pt x="234" y="1397"/>
                    </a:cubicBezTo>
                    <a:cubicBezTo>
                      <a:pt x="501" y="1431"/>
                      <a:pt x="701" y="1464"/>
                      <a:pt x="968" y="1531"/>
                    </a:cubicBezTo>
                    <a:cubicBezTo>
                      <a:pt x="1064" y="1550"/>
                      <a:pt x="1160" y="1569"/>
                      <a:pt x="1257" y="1569"/>
                    </a:cubicBezTo>
                    <a:cubicBezTo>
                      <a:pt x="1327" y="1569"/>
                      <a:pt x="1398" y="1559"/>
                      <a:pt x="1468" y="1531"/>
                    </a:cubicBezTo>
                    <a:cubicBezTo>
                      <a:pt x="1568" y="1397"/>
                      <a:pt x="1568" y="1230"/>
                      <a:pt x="1568" y="1064"/>
                    </a:cubicBezTo>
                    <a:cubicBezTo>
                      <a:pt x="1568" y="797"/>
                      <a:pt x="1568" y="563"/>
                      <a:pt x="1535" y="296"/>
                    </a:cubicBezTo>
                    <a:cubicBezTo>
                      <a:pt x="1535" y="230"/>
                      <a:pt x="1468" y="96"/>
                      <a:pt x="1368" y="96"/>
                    </a:cubicBezTo>
                    <a:cubicBezTo>
                      <a:pt x="1212" y="39"/>
                      <a:pt x="1038" y="1"/>
                      <a:pt x="866"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2581175" y="2464325"/>
                <a:ext cx="755575" cy="21900"/>
              </a:xfrm>
              <a:custGeom>
                <a:rect b="b" l="l" r="r" t="t"/>
                <a:pathLst>
                  <a:path extrusionOk="0" h="876" w="30223">
                    <a:moveTo>
                      <a:pt x="19086" y="0"/>
                    </a:moveTo>
                    <a:cubicBezTo>
                      <a:pt x="12798" y="0"/>
                      <a:pt x="6503" y="74"/>
                      <a:pt x="234" y="349"/>
                    </a:cubicBezTo>
                    <a:cubicBezTo>
                      <a:pt x="1" y="349"/>
                      <a:pt x="1" y="750"/>
                      <a:pt x="234" y="750"/>
                    </a:cubicBezTo>
                    <a:cubicBezTo>
                      <a:pt x="3525" y="839"/>
                      <a:pt x="6824" y="876"/>
                      <a:pt x="10125" y="876"/>
                    </a:cubicBezTo>
                    <a:cubicBezTo>
                      <a:pt x="16727" y="876"/>
                      <a:pt x="23340" y="727"/>
                      <a:pt x="29922" y="549"/>
                    </a:cubicBezTo>
                    <a:cubicBezTo>
                      <a:pt x="30222" y="549"/>
                      <a:pt x="30222" y="49"/>
                      <a:pt x="29922" y="49"/>
                    </a:cubicBezTo>
                    <a:cubicBezTo>
                      <a:pt x="26317" y="25"/>
                      <a:pt x="22702" y="0"/>
                      <a:pt x="19086"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2581175" y="2626100"/>
                <a:ext cx="755575" cy="21725"/>
              </a:xfrm>
              <a:custGeom>
                <a:rect b="b" l="l" r="r" t="t"/>
                <a:pathLst>
                  <a:path extrusionOk="0" h="869" w="30223">
                    <a:moveTo>
                      <a:pt x="19086" y="1"/>
                    </a:moveTo>
                    <a:cubicBezTo>
                      <a:pt x="12798" y="1"/>
                      <a:pt x="6503" y="74"/>
                      <a:pt x="234" y="350"/>
                    </a:cubicBezTo>
                    <a:cubicBezTo>
                      <a:pt x="1" y="350"/>
                      <a:pt x="1" y="750"/>
                      <a:pt x="234" y="750"/>
                    </a:cubicBezTo>
                    <a:cubicBezTo>
                      <a:pt x="3363" y="834"/>
                      <a:pt x="6498" y="869"/>
                      <a:pt x="9636" y="869"/>
                    </a:cubicBezTo>
                    <a:cubicBezTo>
                      <a:pt x="16401" y="869"/>
                      <a:pt x="23177" y="709"/>
                      <a:pt x="29922" y="550"/>
                    </a:cubicBezTo>
                    <a:cubicBezTo>
                      <a:pt x="30222" y="550"/>
                      <a:pt x="30222" y="49"/>
                      <a:pt x="29922" y="49"/>
                    </a:cubicBezTo>
                    <a:cubicBezTo>
                      <a:pt x="26317" y="25"/>
                      <a:pt x="22702" y="1"/>
                      <a:pt x="19086"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2581175" y="2757450"/>
                <a:ext cx="755575" cy="21775"/>
              </a:xfrm>
              <a:custGeom>
                <a:rect b="b" l="l" r="r" t="t"/>
                <a:pathLst>
                  <a:path extrusionOk="0" h="871" w="30223">
                    <a:moveTo>
                      <a:pt x="18907" y="1"/>
                    </a:moveTo>
                    <a:cubicBezTo>
                      <a:pt x="12679" y="1"/>
                      <a:pt x="6443" y="81"/>
                      <a:pt x="234" y="333"/>
                    </a:cubicBezTo>
                    <a:cubicBezTo>
                      <a:pt x="1" y="333"/>
                      <a:pt x="1" y="766"/>
                      <a:pt x="234" y="766"/>
                    </a:cubicBezTo>
                    <a:cubicBezTo>
                      <a:pt x="3345" y="840"/>
                      <a:pt x="6462" y="870"/>
                      <a:pt x="9582" y="870"/>
                    </a:cubicBezTo>
                    <a:cubicBezTo>
                      <a:pt x="16365" y="870"/>
                      <a:pt x="23159" y="726"/>
                      <a:pt x="29922" y="566"/>
                    </a:cubicBezTo>
                    <a:cubicBezTo>
                      <a:pt x="30222" y="499"/>
                      <a:pt x="30222" y="66"/>
                      <a:pt x="29922" y="66"/>
                    </a:cubicBezTo>
                    <a:cubicBezTo>
                      <a:pt x="26257" y="29"/>
                      <a:pt x="22583" y="1"/>
                      <a:pt x="18907"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2487775" y="2423775"/>
                <a:ext cx="40050" cy="35450"/>
              </a:xfrm>
              <a:custGeom>
                <a:rect b="b" l="l" r="r" t="t"/>
                <a:pathLst>
                  <a:path extrusionOk="0" h="1418" w="1602">
                    <a:moveTo>
                      <a:pt x="831" y="0"/>
                    </a:moveTo>
                    <a:cubicBezTo>
                      <a:pt x="614" y="0"/>
                      <a:pt x="399" y="87"/>
                      <a:pt x="268" y="237"/>
                    </a:cubicBezTo>
                    <a:cubicBezTo>
                      <a:pt x="234" y="303"/>
                      <a:pt x="168" y="337"/>
                      <a:pt x="134" y="437"/>
                    </a:cubicBezTo>
                    <a:lnTo>
                      <a:pt x="134" y="470"/>
                    </a:lnTo>
                    <a:cubicBezTo>
                      <a:pt x="1" y="770"/>
                      <a:pt x="67" y="1104"/>
                      <a:pt x="334" y="1304"/>
                    </a:cubicBezTo>
                    <a:cubicBezTo>
                      <a:pt x="460" y="1383"/>
                      <a:pt x="579" y="1417"/>
                      <a:pt x="697" y="1417"/>
                    </a:cubicBezTo>
                    <a:cubicBezTo>
                      <a:pt x="829" y="1417"/>
                      <a:pt x="961" y="1375"/>
                      <a:pt x="1102" y="1304"/>
                    </a:cubicBezTo>
                    <a:cubicBezTo>
                      <a:pt x="1235" y="1271"/>
                      <a:pt x="1335" y="1171"/>
                      <a:pt x="1435" y="1071"/>
                    </a:cubicBezTo>
                    <a:cubicBezTo>
                      <a:pt x="1602" y="804"/>
                      <a:pt x="1535" y="437"/>
                      <a:pt x="1302" y="170"/>
                    </a:cubicBezTo>
                    <a:cubicBezTo>
                      <a:pt x="1170" y="53"/>
                      <a:pt x="1000" y="0"/>
                      <a:pt x="831"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2481100" y="2581450"/>
                <a:ext cx="55075" cy="15875"/>
              </a:xfrm>
              <a:custGeom>
                <a:rect b="b" l="l" r="r" t="t"/>
                <a:pathLst>
                  <a:path extrusionOk="0" h="635" w="2203">
                    <a:moveTo>
                      <a:pt x="1769" y="1"/>
                    </a:moveTo>
                    <a:cubicBezTo>
                      <a:pt x="1268" y="1"/>
                      <a:pt x="768" y="1"/>
                      <a:pt x="334" y="34"/>
                    </a:cubicBezTo>
                    <a:cubicBezTo>
                      <a:pt x="1" y="101"/>
                      <a:pt x="1" y="534"/>
                      <a:pt x="334" y="601"/>
                    </a:cubicBezTo>
                    <a:cubicBezTo>
                      <a:pt x="835" y="635"/>
                      <a:pt x="1335" y="635"/>
                      <a:pt x="1769" y="635"/>
                    </a:cubicBezTo>
                    <a:cubicBezTo>
                      <a:pt x="2202" y="635"/>
                      <a:pt x="2202" y="34"/>
                      <a:pt x="1769"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2486950" y="2735850"/>
                <a:ext cx="39225" cy="38750"/>
              </a:xfrm>
              <a:custGeom>
                <a:rect b="b" l="l" r="r" t="t"/>
                <a:pathLst>
                  <a:path extrusionOk="0" h="1550" w="1569">
                    <a:moveTo>
                      <a:pt x="866" y="1"/>
                    </a:moveTo>
                    <a:cubicBezTo>
                      <a:pt x="634" y="1"/>
                      <a:pt x="406" y="71"/>
                      <a:pt x="234" y="263"/>
                    </a:cubicBezTo>
                    <a:cubicBezTo>
                      <a:pt x="34" y="496"/>
                      <a:pt x="0" y="830"/>
                      <a:pt x="201" y="1097"/>
                    </a:cubicBezTo>
                    <a:cubicBezTo>
                      <a:pt x="100" y="1130"/>
                      <a:pt x="100" y="1330"/>
                      <a:pt x="234" y="1363"/>
                    </a:cubicBezTo>
                    <a:cubicBezTo>
                      <a:pt x="501" y="1430"/>
                      <a:pt x="701" y="1464"/>
                      <a:pt x="968" y="1497"/>
                    </a:cubicBezTo>
                    <a:cubicBezTo>
                      <a:pt x="1069" y="1517"/>
                      <a:pt x="1170" y="1550"/>
                      <a:pt x="1272" y="1550"/>
                    </a:cubicBezTo>
                    <a:cubicBezTo>
                      <a:pt x="1337" y="1550"/>
                      <a:pt x="1403" y="1536"/>
                      <a:pt x="1468" y="1497"/>
                    </a:cubicBezTo>
                    <a:cubicBezTo>
                      <a:pt x="1568" y="1363"/>
                      <a:pt x="1568" y="1197"/>
                      <a:pt x="1568" y="1030"/>
                    </a:cubicBezTo>
                    <a:cubicBezTo>
                      <a:pt x="1568" y="796"/>
                      <a:pt x="1568" y="530"/>
                      <a:pt x="1535" y="296"/>
                    </a:cubicBezTo>
                    <a:cubicBezTo>
                      <a:pt x="1535" y="196"/>
                      <a:pt x="1468" y="96"/>
                      <a:pt x="1368" y="96"/>
                    </a:cubicBezTo>
                    <a:cubicBezTo>
                      <a:pt x="1212" y="39"/>
                      <a:pt x="1038" y="1"/>
                      <a:pt x="866"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3045675" y="1956000"/>
                <a:ext cx="12550" cy="6700"/>
              </a:xfrm>
              <a:custGeom>
                <a:rect b="b" l="l" r="r" t="t"/>
                <a:pathLst>
                  <a:path extrusionOk="0" h="268" w="502">
                    <a:moveTo>
                      <a:pt x="501" y="1"/>
                    </a:moveTo>
                    <a:lnTo>
                      <a:pt x="34" y="1"/>
                    </a:lnTo>
                    <a:cubicBezTo>
                      <a:pt x="1" y="201"/>
                      <a:pt x="201" y="268"/>
                      <a:pt x="501" y="2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2721275" y="1955175"/>
                <a:ext cx="8375" cy="4200"/>
              </a:xfrm>
              <a:custGeom>
                <a:rect b="b" l="l" r="r" t="t"/>
                <a:pathLst>
                  <a:path extrusionOk="0" h="168" w="335">
                    <a:moveTo>
                      <a:pt x="268" y="34"/>
                    </a:moveTo>
                    <a:cubicBezTo>
                      <a:pt x="234" y="1"/>
                      <a:pt x="1" y="67"/>
                      <a:pt x="101" y="167"/>
                    </a:cubicBezTo>
                    <a:cubicBezTo>
                      <a:pt x="134" y="167"/>
                      <a:pt x="334" y="67"/>
                      <a:pt x="268"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2757150" y="1944325"/>
                <a:ext cx="7525" cy="4200"/>
              </a:xfrm>
              <a:custGeom>
                <a:rect b="b" l="l" r="r" t="t"/>
                <a:pathLst>
                  <a:path extrusionOk="0" h="168" w="301">
                    <a:moveTo>
                      <a:pt x="33" y="134"/>
                    </a:moveTo>
                    <a:cubicBezTo>
                      <a:pt x="67" y="168"/>
                      <a:pt x="300" y="101"/>
                      <a:pt x="200" y="1"/>
                    </a:cubicBezTo>
                    <a:cubicBezTo>
                      <a:pt x="167" y="1"/>
                      <a:pt x="0" y="101"/>
                      <a:pt x="33"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2833025" y="1939325"/>
                <a:ext cx="7525" cy="5025"/>
              </a:xfrm>
              <a:custGeom>
                <a:rect b="b" l="l" r="r" t="t"/>
                <a:pathLst>
                  <a:path extrusionOk="0" h="201" w="301">
                    <a:moveTo>
                      <a:pt x="301" y="1"/>
                    </a:moveTo>
                    <a:lnTo>
                      <a:pt x="1" y="1"/>
                    </a:lnTo>
                    <a:lnTo>
                      <a:pt x="1" y="201"/>
                    </a:lnTo>
                    <a:lnTo>
                      <a:pt x="301" y="20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2646225" y="1894300"/>
                <a:ext cx="25875" cy="16700"/>
              </a:xfrm>
              <a:custGeom>
                <a:rect b="b" l="l" r="r" t="t"/>
                <a:pathLst>
                  <a:path extrusionOk="0" h="668" w="1035">
                    <a:moveTo>
                      <a:pt x="134" y="401"/>
                    </a:moveTo>
                    <a:cubicBezTo>
                      <a:pt x="401" y="668"/>
                      <a:pt x="1035" y="401"/>
                      <a:pt x="1035" y="167"/>
                    </a:cubicBezTo>
                    <a:cubicBezTo>
                      <a:pt x="768" y="267"/>
                      <a:pt x="1" y="0"/>
                      <a:pt x="134" y="4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2693750" y="1890125"/>
                <a:ext cx="6700" cy="7525"/>
              </a:xfrm>
              <a:custGeom>
                <a:rect b="b" l="l" r="r" t="t"/>
                <a:pathLst>
                  <a:path extrusionOk="0" h="301" w="268">
                    <a:moveTo>
                      <a:pt x="268" y="134"/>
                    </a:moveTo>
                    <a:cubicBezTo>
                      <a:pt x="268" y="1"/>
                      <a:pt x="1" y="1"/>
                      <a:pt x="1" y="134"/>
                    </a:cubicBezTo>
                    <a:cubicBezTo>
                      <a:pt x="101" y="134"/>
                      <a:pt x="201" y="301"/>
                      <a:pt x="268"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2661250" y="1863450"/>
                <a:ext cx="6675" cy="2525"/>
              </a:xfrm>
              <a:custGeom>
                <a:rect b="b" l="l" r="r" t="t"/>
                <a:pathLst>
                  <a:path extrusionOk="0" h="101" w="267">
                    <a:moveTo>
                      <a:pt x="0" y="100"/>
                    </a:moveTo>
                    <a:cubicBezTo>
                      <a:pt x="133" y="67"/>
                      <a:pt x="267" y="100"/>
                      <a:pt x="267" y="0"/>
                    </a:cubicBezTo>
                    <a:cubicBezTo>
                      <a:pt x="200" y="34"/>
                      <a:pt x="0" y="34"/>
                      <a:pt x="0" y="1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2621200" y="1847600"/>
                <a:ext cx="12550" cy="9200"/>
              </a:xfrm>
              <a:custGeom>
                <a:rect b="b" l="l" r="r" t="t"/>
                <a:pathLst>
                  <a:path extrusionOk="0" h="368" w="502">
                    <a:moveTo>
                      <a:pt x="334" y="334"/>
                    </a:moveTo>
                    <a:cubicBezTo>
                      <a:pt x="334" y="167"/>
                      <a:pt x="435" y="100"/>
                      <a:pt x="501" y="0"/>
                    </a:cubicBezTo>
                    <a:lnTo>
                      <a:pt x="68" y="0"/>
                    </a:lnTo>
                    <a:cubicBezTo>
                      <a:pt x="68" y="167"/>
                      <a:pt x="1" y="367"/>
                      <a:pt x="334"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2949775" y="1847600"/>
                <a:ext cx="7525" cy="6700"/>
              </a:xfrm>
              <a:custGeom>
                <a:rect b="b" l="l" r="r" t="t"/>
                <a:pathLst>
                  <a:path extrusionOk="0" h="268" w="301">
                    <a:moveTo>
                      <a:pt x="301" y="134"/>
                    </a:moveTo>
                    <a:cubicBezTo>
                      <a:pt x="301" y="0"/>
                      <a:pt x="1" y="0"/>
                      <a:pt x="1" y="134"/>
                    </a:cubicBezTo>
                    <a:cubicBezTo>
                      <a:pt x="134" y="100"/>
                      <a:pt x="201" y="267"/>
                      <a:pt x="301"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2903075" y="1847600"/>
                <a:ext cx="7525" cy="5025"/>
              </a:xfrm>
              <a:custGeom>
                <a:rect b="b" l="l" r="r" t="t"/>
                <a:pathLst>
                  <a:path extrusionOk="0" h="201" w="301">
                    <a:moveTo>
                      <a:pt x="1" y="201"/>
                    </a:moveTo>
                    <a:lnTo>
                      <a:pt x="301" y="201"/>
                    </a:lnTo>
                    <a:lnTo>
                      <a:pt x="301"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2637050" y="1844250"/>
                <a:ext cx="12550" cy="10050"/>
              </a:xfrm>
              <a:custGeom>
                <a:rect b="b" l="l" r="r" t="t"/>
                <a:pathLst>
                  <a:path extrusionOk="0" h="402" w="502">
                    <a:moveTo>
                      <a:pt x="501" y="335"/>
                    </a:moveTo>
                    <a:lnTo>
                      <a:pt x="501" y="1"/>
                    </a:lnTo>
                    <a:lnTo>
                      <a:pt x="34" y="1"/>
                    </a:lnTo>
                    <a:cubicBezTo>
                      <a:pt x="1" y="268"/>
                      <a:pt x="167" y="401"/>
                      <a:pt x="501" y="3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2631225" y="1834250"/>
                <a:ext cx="10850" cy="8375"/>
              </a:xfrm>
              <a:custGeom>
                <a:rect b="b" l="l" r="r" t="t"/>
                <a:pathLst>
                  <a:path extrusionOk="0" h="335" w="434">
                    <a:moveTo>
                      <a:pt x="267" y="334"/>
                    </a:moveTo>
                    <a:cubicBezTo>
                      <a:pt x="267" y="201"/>
                      <a:pt x="400" y="201"/>
                      <a:pt x="434" y="134"/>
                    </a:cubicBezTo>
                    <a:cubicBezTo>
                      <a:pt x="267" y="134"/>
                      <a:pt x="267" y="34"/>
                      <a:pt x="167" y="1"/>
                    </a:cubicBezTo>
                    <a:cubicBezTo>
                      <a:pt x="167" y="134"/>
                      <a:pt x="34" y="134"/>
                      <a:pt x="0" y="201"/>
                    </a:cubicBezTo>
                    <a:cubicBezTo>
                      <a:pt x="100" y="201"/>
                      <a:pt x="167" y="301"/>
                      <a:pt x="267"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3023175" y="1824250"/>
                <a:ext cx="12525" cy="14200"/>
              </a:xfrm>
              <a:custGeom>
                <a:rect b="b" l="l" r="r" t="t"/>
                <a:pathLst>
                  <a:path extrusionOk="0" h="568" w="501">
                    <a:moveTo>
                      <a:pt x="334" y="534"/>
                    </a:moveTo>
                    <a:cubicBezTo>
                      <a:pt x="334" y="434"/>
                      <a:pt x="367" y="401"/>
                      <a:pt x="500" y="401"/>
                    </a:cubicBezTo>
                    <a:lnTo>
                      <a:pt x="500" y="201"/>
                    </a:lnTo>
                    <a:cubicBezTo>
                      <a:pt x="67" y="0"/>
                      <a:pt x="0" y="567"/>
                      <a:pt x="334" y="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2408550" y="1812575"/>
                <a:ext cx="4200" cy="5850"/>
              </a:xfrm>
              <a:custGeom>
                <a:rect b="b" l="l" r="r" t="t"/>
                <a:pathLst>
                  <a:path extrusionOk="0" h="234" w="168">
                    <a:moveTo>
                      <a:pt x="168" y="100"/>
                    </a:moveTo>
                    <a:cubicBezTo>
                      <a:pt x="168" y="67"/>
                      <a:pt x="68" y="0"/>
                      <a:pt x="1" y="100"/>
                    </a:cubicBezTo>
                    <a:cubicBezTo>
                      <a:pt x="1" y="167"/>
                      <a:pt x="134" y="234"/>
                      <a:pt x="168" y="1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3458475" y="1809225"/>
                <a:ext cx="7525" cy="3375"/>
              </a:xfrm>
              <a:custGeom>
                <a:rect b="b" l="l" r="r" t="t"/>
                <a:pathLst>
                  <a:path extrusionOk="0" h="135" w="301">
                    <a:moveTo>
                      <a:pt x="0" y="134"/>
                    </a:moveTo>
                    <a:cubicBezTo>
                      <a:pt x="134" y="68"/>
                      <a:pt x="301" y="134"/>
                      <a:pt x="301" y="1"/>
                    </a:cubicBezTo>
                    <a:cubicBezTo>
                      <a:pt x="167" y="34"/>
                      <a:pt x="0" y="34"/>
                      <a:pt x="0"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465275" y="1809225"/>
                <a:ext cx="8350" cy="4200"/>
              </a:xfrm>
              <a:custGeom>
                <a:rect b="b" l="l" r="r" t="t"/>
                <a:pathLst>
                  <a:path extrusionOk="0" h="168" w="334">
                    <a:moveTo>
                      <a:pt x="67" y="134"/>
                    </a:moveTo>
                    <a:cubicBezTo>
                      <a:pt x="134" y="168"/>
                      <a:pt x="334" y="68"/>
                      <a:pt x="234" y="1"/>
                    </a:cubicBezTo>
                    <a:cubicBezTo>
                      <a:pt x="167" y="1"/>
                      <a:pt x="0" y="68"/>
                      <a:pt x="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386050" y="1798400"/>
                <a:ext cx="7525" cy="3350"/>
              </a:xfrm>
              <a:custGeom>
                <a:rect b="b" l="l" r="r" t="t"/>
                <a:pathLst>
                  <a:path extrusionOk="0" h="134" w="301">
                    <a:moveTo>
                      <a:pt x="300" y="0"/>
                    </a:moveTo>
                    <a:cubicBezTo>
                      <a:pt x="167" y="34"/>
                      <a:pt x="0" y="0"/>
                      <a:pt x="0" y="134"/>
                    </a:cubicBezTo>
                    <a:cubicBezTo>
                      <a:pt x="67" y="100"/>
                      <a:pt x="300" y="134"/>
                      <a:pt x="3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2618700" y="1787550"/>
                <a:ext cx="10875" cy="15875"/>
              </a:xfrm>
              <a:custGeom>
                <a:rect b="b" l="l" r="r" t="t"/>
                <a:pathLst>
                  <a:path extrusionOk="0" h="635" w="435">
                    <a:moveTo>
                      <a:pt x="434" y="167"/>
                    </a:moveTo>
                    <a:cubicBezTo>
                      <a:pt x="1" y="1"/>
                      <a:pt x="1" y="634"/>
                      <a:pt x="434" y="5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2496125" y="1785050"/>
                <a:ext cx="15025" cy="8375"/>
              </a:xfrm>
              <a:custGeom>
                <a:rect b="b" l="l" r="r" t="t"/>
                <a:pathLst>
                  <a:path extrusionOk="0" h="335" w="601">
                    <a:moveTo>
                      <a:pt x="100" y="334"/>
                    </a:moveTo>
                    <a:lnTo>
                      <a:pt x="567" y="334"/>
                    </a:lnTo>
                    <a:cubicBezTo>
                      <a:pt x="501" y="201"/>
                      <a:pt x="601" y="34"/>
                      <a:pt x="367" y="1"/>
                    </a:cubicBezTo>
                    <a:cubicBezTo>
                      <a:pt x="401" y="167"/>
                      <a:pt x="0" y="101"/>
                      <a:pt x="100"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2721275" y="1787550"/>
                <a:ext cx="8375" cy="4200"/>
              </a:xfrm>
              <a:custGeom>
                <a:rect b="b" l="l" r="r" t="t"/>
                <a:pathLst>
                  <a:path extrusionOk="0" h="168" w="335">
                    <a:moveTo>
                      <a:pt x="268" y="34"/>
                    </a:moveTo>
                    <a:cubicBezTo>
                      <a:pt x="234" y="1"/>
                      <a:pt x="1" y="67"/>
                      <a:pt x="101" y="167"/>
                    </a:cubicBezTo>
                    <a:cubicBezTo>
                      <a:pt x="134" y="167"/>
                      <a:pt x="334" y="67"/>
                      <a:pt x="268"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2612025" y="1779225"/>
                <a:ext cx="8375" cy="4175"/>
              </a:xfrm>
              <a:custGeom>
                <a:rect b="b" l="l" r="r" t="t"/>
                <a:pathLst>
                  <a:path extrusionOk="0" h="167" w="335">
                    <a:moveTo>
                      <a:pt x="268" y="33"/>
                    </a:moveTo>
                    <a:cubicBezTo>
                      <a:pt x="201" y="0"/>
                      <a:pt x="1" y="67"/>
                      <a:pt x="101" y="167"/>
                    </a:cubicBezTo>
                    <a:cubicBezTo>
                      <a:pt x="168" y="134"/>
                      <a:pt x="335" y="67"/>
                      <a:pt x="268" y="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2491950" y="1773375"/>
                <a:ext cx="8375" cy="4200"/>
              </a:xfrm>
              <a:custGeom>
                <a:rect b="b" l="l" r="r" t="t"/>
                <a:pathLst>
                  <a:path extrusionOk="0" h="168" w="335">
                    <a:moveTo>
                      <a:pt x="267" y="67"/>
                    </a:moveTo>
                    <a:cubicBezTo>
                      <a:pt x="234" y="1"/>
                      <a:pt x="1" y="101"/>
                      <a:pt x="101" y="167"/>
                    </a:cubicBezTo>
                    <a:cubicBezTo>
                      <a:pt x="134" y="167"/>
                      <a:pt x="334" y="101"/>
                      <a:pt x="267"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3307525" y="1771700"/>
                <a:ext cx="7550" cy="3375"/>
              </a:xfrm>
              <a:custGeom>
                <a:rect b="b" l="l" r="r" t="t"/>
                <a:pathLst>
                  <a:path extrusionOk="0" h="135" w="302">
                    <a:moveTo>
                      <a:pt x="301" y="1"/>
                    </a:moveTo>
                    <a:cubicBezTo>
                      <a:pt x="168" y="34"/>
                      <a:pt x="1" y="1"/>
                      <a:pt x="1" y="134"/>
                    </a:cubicBezTo>
                    <a:cubicBezTo>
                      <a:pt x="68" y="68"/>
                      <a:pt x="301" y="134"/>
                      <a:pt x="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3140750" y="1768375"/>
                <a:ext cx="8350" cy="4200"/>
              </a:xfrm>
              <a:custGeom>
                <a:rect b="b" l="l" r="r" t="t"/>
                <a:pathLst>
                  <a:path extrusionOk="0" h="168" w="334">
                    <a:moveTo>
                      <a:pt x="234" y="34"/>
                    </a:moveTo>
                    <a:cubicBezTo>
                      <a:pt x="201" y="0"/>
                      <a:pt x="0" y="101"/>
                      <a:pt x="67" y="167"/>
                    </a:cubicBezTo>
                    <a:cubicBezTo>
                      <a:pt x="167" y="167"/>
                      <a:pt x="334" y="101"/>
                      <a:pt x="2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2600350" y="1763375"/>
                <a:ext cx="8375" cy="4200"/>
              </a:xfrm>
              <a:custGeom>
                <a:rect b="b" l="l" r="r" t="t"/>
                <a:pathLst>
                  <a:path extrusionOk="0" h="168" w="335">
                    <a:moveTo>
                      <a:pt x="268" y="34"/>
                    </a:moveTo>
                    <a:cubicBezTo>
                      <a:pt x="234" y="0"/>
                      <a:pt x="1" y="67"/>
                      <a:pt x="101" y="167"/>
                    </a:cubicBezTo>
                    <a:cubicBezTo>
                      <a:pt x="134" y="167"/>
                      <a:pt x="335" y="67"/>
                      <a:pt x="268"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3106550" y="1755025"/>
                <a:ext cx="8375" cy="4200"/>
              </a:xfrm>
              <a:custGeom>
                <a:rect b="b" l="l" r="r" t="t"/>
                <a:pathLst>
                  <a:path extrusionOk="0" h="168" w="335">
                    <a:moveTo>
                      <a:pt x="67" y="134"/>
                    </a:moveTo>
                    <a:cubicBezTo>
                      <a:pt x="101" y="168"/>
                      <a:pt x="334" y="67"/>
                      <a:pt x="234" y="1"/>
                    </a:cubicBezTo>
                    <a:cubicBezTo>
                      <a:pt x="201" y="1"/>
                      <a:pt x="1" y="67"/>
                      <a:pt x="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2725450" y="1752525"/>
                <a:ext cx="8375" cy="4200"/>
              </a:xfrm>
              <a:custGeom>
                <a:rect b="b" l="l" r="r" t="t"/>
                <a:pathLst>
                  <a:path extrusionOk="0" h="168" w="335">
                    <a:moveTo>
                      <a:pt x="101" y="134"/>
                    </a:moveTo>
                    <a:cubicBezTo>
                      <a:pt x="134" y="167"/>
                      <a:pt x="334" y="101"/>
                      <a:pt x="267" y="1"/>
                    </a:cubicBezTo>
                    <a:cubicBezTo>
                      <a:pt x="167" y="1"/>
                      <a:pt x="1" y="67"/>
                      <a:pt x="101"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2747975" y="1740850"/>
                <a:ext cx="10025" cy="15875"/>
              </a:xfrm>
              <a:custGeom>
                <a:rect b="b" l="l" r="r" t="t"/>
                <a:pathLst>
                  <a:path extrusionOk="0" h="635" w="401">
                    <a:moveTo>
                      <a:pt x="400" y="468"/>
                    </a:moveTo>
                    <a:lnTo>
                      <a:pt x="400" y="134"/>
                    </a:lnTo>
                    <a:cubicBezTo>
                      <a:pt x="0" y="1"/>
                      <a:pt x="0" y="634"/>
                      <a:pt x="400" y="4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2699600" y="1742525"/>
                <a:ext cx="12525" cy="8350"/>
              </a:xfrm>
              <a:custGeom>
                <a:rect b="b" l="l" r="r" t="t"/>
                <a:pathLst>
                  <a:path extrusionOk="0" h="334" w="501">
                    <a:moveTo>
                      <a:pt x="501" y="334"/>
                    </a:moveTo>
                    <a:lnTo>
                      <a:pt x="501" y="0"/>
                    </a:lnTo>
                    <a:lnTo>
                      <a:pt x="34" y="0"/>
                    </a:lnTo>
                    <a:cubicBezTo>
                      <a:pt x="0" y="234"/>
                      <a:pt x="167" y="334"/>
                      <a:pt x="501"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2506125" y="1739175"/>
                <a:ext cx="10875" cy="5050"/>
              </a:xfrm>
              <a:custGeom>
                <a:rect b="b" l="l" r="r" t="t"/>
                <a:pathLst>
                  <a:path extrusionOk="0" h="202" w="435">
                    <a:moveTo>
                      <a:pt x="1" y="201"/>
                    </a:moveTo>
                    <a:cubicBezTo>
                      <a:pt x="234" y="201"/>
                      <a:pt x="401" y="134"/>
                      <a:pt x="434" y="1"/>
                    </a:cubicBezTo>
                    <a:cubicBezTo>
                      <a:pt x="201" y="1"/>
                      <a:pt x="67" y="68"/>
                      <a:pt x="1" y="2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2712100" y="1734175"/>
                <a:ext cx="11700" cy="8375"/>
              </a:xfrm>
              <a:custGeom>
                <a:rect b="b" l="l" r="r" t="t"/>
                <a:pathLst>
                  <a:path extrusionOk="0" h="335" w="468">
                    <a:moveTo>
                      <a:pt x="468" y="134"/>
                    </a:moveTo>
                    <a:cubicBezTo>
                      <a:pt x="301" y="134"/>
                      <a:pt x="301" y="34"/>
                      <a:pt x="168" y="1"/>
                    </a:cubicBezTo>
                    <a:cubicBezTo>
                      <a:pt x="168" y="134"/>
                      <a:pt x="34" y="134"/>
                      <a:pt x="1" y="201"/>
                    </a:cubicBezTo>
                    <a:cubicBezTo>
                      <a:pt x="168" y="201"/>
                      <a:pt x="168" y="268"/>
                      <a:pt x="301" y="334"/>
                    </a:cubicBezTo>
                    <a:cubicBezTo>
                      <a:pt x="301" y="201"/>
                      <a:pt x="434" y="201"/>
                      <a:pt x="468"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2853050" y="1730025"/>
                <a:ext cx="8350" cy="5025"/>
              </a:xfrm>
              <a:custGeom>
                <a:rect b="b" l="l" r="r" t="t"/>
                <a:pathLst>
                  <a:path extrusionOk="0" h="201" w="334">
                    <a:moveTo>
                      <a:pt x="234" y="33"/>
                    </a:moveTo>
                    <a:cubicBezTo>
                      <a:pt x="200" y="0"/>
                      <a:pt x="0" y="67"/>
                      <a:pt x="67" y="167"/>
                    </a:cubicBezTo>
                    <a:cubicBezTo>
                      <a:pt x="167" y="200"/>
                      <a:pt x="334" y="133"/>
                      <a:pt x="234" y="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2861375" y="1711675"/>
                <a:ext cx="16700" cy="10850"/>
              </a:xfrm>
              <a:custGeom>
                <a:rect b="b" l="l" r="r" t="t"/>
                <a:pathLst>
                  <a:path extrusionOk="0" h="434" w="668">
                    <a:moveTo>
                      <a:pt x="534" y="334"/>
                    </a:moveTo>
                    <a:cubicBezTo>
                      <a:pt x="668" y="67"/>
                      <a:pt x="201" y="134"/>
                      <a:pt x="67" y="0"/>
                    </a:cubicBezTo>
                    <a:cubicBezTo>
                      <a:pt x="1" y="300"/>
                      <a:pt x="168" y="434"/>
                      <a:pt x="534"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2804675" y="1711675"/>
                <a:ext cx="4200" cy="6700"/>
              </a:xfrm>
              <a:custGeom>
                <a:rect b="b" l="l" r="r" t="t"/>
                <a:pathLst>
                  <a:path extrusionOk="0" h="268" w="168">
                    <a:moveTo>
                      <a:pt x="167" y="134"/>
                    </a:moveTo>
                    <a:cubicBezTo>
                      <a:pt x="167" y="100"/>
                      <a:pt x="67" y="0"/>
                      <a:pt x="0" y="134"/>
                    </a:cubicBezTo>
                    <a:cubicBezTo>
                      <a:pt x="0" y="200"/>
                      <a:pt x="134" y="267"/>
                      <a:pt x="1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2393550" y="1705000"/>
                <a:ext cx="21700" cy="12525"/>
              </a:xfrm>
              <a:custGeom>
                <a:rect b="b" l="l" r="r" t="t"/>
                <a:pathLst>
                  <a:path extrusionOk="0" h="501" w="868">
                    <a:moveTo>
                      <a:pt x="768" y="401"/>
                    </a:moveTo>
                    <a:cubicBezTo>
                      <a:pt x="868" y="167"/>
                      <a:pt x="34" y="0"/>
                      <a:pt x="0" y="200"/>
                    </a:cubicBezTo>
                    <a:cubicBezTo>
                      <a:pt x="267" y="234"/>
                      <a:pt x="267" y="501"/>
                      <a:pt x="768" y="4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2589525" y="1688325"/>
                <a:ext cx="22525" cy="18375"/>
              </a:xfrm>
              <a:custGeom>
                <a:rect b="b" l="l" r="r" t="t"/>
                <a:pathLst>
                  <a:path extrusionOk="0" h="735" w="901">
                    <a:moveTo>
                      <a:pt x="868" y="534"/>
                    </a:moveTo>
                    <a:cubicBezTo>
                      <a:pt x="901" y="0"/>
                      <a:pt x="0" y="234"/>
                      <a:pt x="67" y="667"/>
                    </a:cubicBezTo>
                    <a:cubicBezTo>
                      <a:pt x="534" y="734"/>
                      <a:pt x="501" y="501"/>
                      <a:pt x="868" y="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3112400" y="1683325"/>
                <a:ext cx="20025" cy="9175"/>
              </a:xfrm>
              <a:custGeom>
                <a:rect b="b" l="l" r="r" t="t"/>
                <a:pathLst>
                  <a:path extrusionOk="0" h="367" w="801">
                    <a:moveTo>
                      <a:pt x="167" y="334"/>
                    </a:moveTo>
                    <a:cubicBezTo>
                      <a:pt x="534" y="367"/>
                      <a:pt x="767" y="267"/>
                      <a:pt x="801" y="100"/>
                    </a:cubicBezTo>
                    <a:cubicBezTo>
                      <a:pt x="501" y="100"/>
                      <a:pt x="0" y="0"/>
                      <a:pt x="167"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2585350" y="1687475"/>
                <a:ext cx="8375" cy="4200"/>
              </a:xfrm>
              <a:custGeom>
                <a:rect b="b" l="l" r="r" t="t"/>
                <a:pathLst>
                  <a:path extrusionOk="0" h="168" w="335">
                    <a:moveTo>
                      <a:pt x="234" y="34"/>
                    </a:moveTo>
                    <a:cubicBezTo>
                      <a:pt x="201" y="1"/>
                      <a:pt x="1" y="68"/>
                      <a:pt x="67" y="168"/>
                    </a:cubicBezTo>
                    <a:cubicBezTo>
                      <a:pt x="101" y="168"/>
                      <a:pt x="334" y="68"/>
                      <a:pt x="2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2695425" y="1669125"/>
                <a:ext cx="9200" cy="9200"/>
              </a:xfrm>
              <a:custGeom>
                <a:rect b="b" l="l" r="r" t="t"/>
                <a:pathLst>
                  <a:path extrusionOk="0" h="368" w="368">
                    <a:moveTo>
                      <a:pt x="334" y="335"/>
                    </a:moveTo>
                    <a:cubicBezTo>
                      <a:pt x="301" y="201"/>
                      <a:pt x="368" y="68"/>
                      <a:pt x="167" y="1"/>
                    </a:cubicBezTo>
                    <a:cubicBezTo>
                      <a:pt x="167" y="101"/>
                      <a:pt x="134" y="134"/>
                      <a:pt x="1" y="134"/>
                    </a:cubicBezTo>
                    <a:cubicBezTo>
                      <a:pt x="34" y="268"/>
                      <a:pt x="101" y="368"/>
                      <a:pt x="334" y="3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2657900" y="1674975"/>
                <a:ext cx="7525" cy="2525"/>
              </a:xfrm>
              <a:custGeom>
                <a:rect b="b" l="l" r="r" t="t"/>
                <a:pathLst>
                  <a:path extrusionOk="0" h="101" w="301">
                    <a:moveTo>
                      <a:pt x="301" y="0"/>
                    </a:moveTo>
                    <a:cubicBezTo>
                      <a:pt x="167" y="34"/>
                      <a:pt x="1" y="0"/>
                      <a:pt x="1" y="101"/>
                    </a:cubicBezTo>
                    <a:cubicBezTo>
                      <a:pt x="101" y="67"/>
                      <a:pt x="301" y="67"/>
                      <a:pt x="3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2633725" y="1663300"/>
                <a:ext cx="17525" cy="11700"/>
              </a:xfrm>
              <a:custGeom>
                <a:rect b="b" l="l" r="r" t="t"/>
                <a:pathLst>
                  <a:path extrusionOk="0" h="468" w="701">
                    <a:moveTo>
                      <a:pt x="634" y="34"/>
                    </a:moveTo>
                    <a:cubicBezTo>
                      <a:pt x="300" y="0"/>
                      <a:pt x="67" y="67"/>
                      <a:pt x="0" y="234"/>
                    </a:cubicBezTo>
                    <a:cubicBezTo>
                      <a:pt x="234" y="301"/>
                      <a:pt x="267" y="401"/>
                      <a:pt x="467" y="467"/>
                    </a:cubicBezTo>
                    <a:cubicBezTo>
                      <a:pt x="501" y="301"/>
                      <a:pt x="701" y="234"/>
                      <a:pt x="6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2849700" y="1650800"/>
                <a:ext cx="15050" cy="11700"/>
              </a:xfrm>
              <a:custGeom>
                <a:rect b="b" l="l" r="r" t="t"/>
                <a:pathLst>
                  <a:path extrusionOk="0" h="468" w="602">
                    <a:moveTo>
                      <a:pt x="534" y="400"/>
                    </a:moveTo>
                    <a:cubicBezTo>
                      <a:pt x="601" y="167"/>
                      <a:pt x="501" y="0"/>
                      <a:pt x="268" y="0"/>
                    </a:cubicBezTo>
                    <a:cubicBezTo>
                      <a:pt x="1" y="134"/>
                      <a:pt x="101" y="467"/>
                      <a:pt x="534" y="4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2407725" y="1644125"/>
                <a:ext cx="23375" cy="16700"/>
              </a:xfrm>
              <a:custGeom>
                <a:rect b="b" l="l" r="r" t="t"/>
                <a:pathLst>
                  <a:path extrusionOk="0" h="668" w="935">
                    <a:moveTo>
                      <a:pt x="501" y="667"/>
                    </a:moveTo>
                    <a:cubicBezTo>
                      <a:pt x="501" y="501"/>
                      <a:pt x="934" y="601"/>
                      <a:pt x="801" y="334"/>
                    </a:cubicBezTo>
                    <a:cubicBezTo>
                      <a:pt x="501" y="267"/>
                      <a:pt x="367" y="67"/>
                      <a:pt x="0" y="0"/>
                    </a:cubicBezTo>
                    <a:cubicBezTo>
                      <a:pt x="34" y="334"/>
                      <a:pt x="167" y="601"/>
                      <a:pt x="501" y="6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2531150" y="1646625"/>
                <a:ext cx="8350" cy="4200"/>
              </a:xfrm>
              <a:custGeom>
                <a:rect b="b" l="l" r="r" t="t"/>
                <a:pathLst>
                  <a:path extrusionOk="0" h="168" w="334">
                    <a:moveTo>
                      <a:pt x="234" y="34"/>
                    </a:moveTo>
                    <a:cubicBezTo>
                      <a:pt x="200" y="0"/>
                      <a:pt x="0" y="67"/>
                      <a:pt x="67" y="167"/>
                    </a:cubicBezTo>
                    <a:cubicBezTo>
                      <a:pt x="100" y="167"/>
                      <a:pt x="334" y="67"/>
                      <a:pt x="2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2377700" y="1644125"/>
                <a:ext cx="7525" cy="5850"/>
              </a:xfrm>
              <a:custGeom>
                <a:rect b="b" l="l" r="r" t="t"/>
                <a:pathLst>
                  <a:path extrusionOk="0" h="234" w="301">
                    <a:moveTo>
                      <a:pt x="301" y="0"/>
                    </a:moveTo>
                    <a:lnTo>
                      <a:pt x="1" y="0"/>
                    </a:lnTo>
                    <a:lnTo>
                      <a:pt x="1" y="234"/>
                    </a:lnTo>
                    <a:lnTo>
                      <a:pt x="301" y="2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3028175" y="1625775"/>
                <a:ext cx="30050" cy="21700"/>
              </a:xfrm>
              <a:custGeom>
                <a:rect b="b" l="l" r="r" t="t"/>
                <a:pathLst>
                  <a:path extrusionOk="0" h="868" w="1202">
                    <a:moveTo>
                      <a:pt x="1201" y="434"/>
                    </a:moveTo>
                    <a:cubicBezTo>
                      <a:pt x="1134" y="267"/>
                      <a:pt x="634" y="434"/>
                      <a:pt x="567" y="234"/>
                    </a:cubicBezTo>
                    <a:cubicBezTo>
                      <a:pt x="567" y="100"/>
                      <a:pt x="534" y="0"/>
                      <a:pt x="300" y="34"/>
                    </a:cubicBezTo>
                    <a:cubicBezTo>
                      <a:pt x="0" y="534"/>
                      <a:pt x="1001" y="868"/>
                      <a:pt x="1201" y="4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3065700" y="1631600"/>
                <a:ext cx="7525" cy="5050"/>
              </a:xfrm>
              <a:custGeom>
                <a:rect b="b" l="l" r="r" t="t"/>
                <a:pathLst>
                  <a:path extrusionOk="0" h="202" w="301">
                    <a:moveTo>
                      <a:pt x="0" y="201"/>
                    </a:moveTo>
                    <a:lnTo>
                      <a:pt x="300" y="201"/>
                    </a:lnTo>
                    <a:lnTo>
                      <a:pt x="300" y="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2762150" y="1605750"/>
                <a:ext cx="20875" cy="19225"/>
              </a:xfrm>
              <a:custGeom>
                <a:rect b="b" l="l" r="r" t="t"/>
                <a:pathLst>
                  <a:path extrusionOk="0" h="769" w="835">
                    <a:moveTo>
                      <a:pt x="634" y="601"/>
                    </a:moveTo>
                    <a:cubicBezTo>
                      <a:pt x="767" y="468"/>
                      <a:pt x="834" y="301"/>
                      <a:pt x="801" y="34"/>
                    </a:cubicBezTo>
                    <a:cubicBezTo>
                      <a:pt x="534" y="34"/>
                      <a:pt x="200" y="1"/>
                      <a:pt x="167" y="168"/>
                    </a:cubicBezTo>
                    <a:cubicBezTo>
                      <a:pt x="567" y="134"/>
                      <a:pt x="0" y="768"/>
                      <a:pt x="634" y="6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3412600" y="1600750"/>
                <a:ext cx="20875" cy="20050"/>
              </a:xfrm>
              <a:custGeom>
                <a:rect b="b" l="l" r="r" t="t"/>
                <a:pathLst>
                  <a:path extrusionOk="0" h="802" w="835">
                    <a:moveTo>
                      <a:pt x="601" y="668"/>
                    </a:moveTo>
                    <a:cubicBezTo>
                      <a:pt x="835" y="501"/>
                      <a:pt x="501" y="167"/>
                      <a:pt x="301" y="1"/>
                    </a:cubicBezTo>
                    <a:cubicBezTo>
                      <a:pt x="34" y="201"/>
                      <a:pt x="1" y="801"/>
                      <a:pt x="601" y="6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2786325" y="1609100"/>
                <a:ext cx="4200" cy="5850"/>
              </a:xfrm>
              <a:custGeom>
                <a:rect b="b" l="l" r="r" t="t"/>
                <a:pathLst>
                  <a:path extrusionOk="0" h="234" w="168">
                    <a:moveTo>
                      <a:pt x="1" y="134"/>
                    </a:moveTo>
                    <a:cubicBezTo>
                      <a:pt x="1" y="167"/>
                      <a:pt x="134" y="234"/>
                      <a:pt x="167" y="134"/>
                    </a:cubicBezTo>
                    <a:cubicBezTo>
                      <a:pt x="134" y="67"/>
                      <a:pt x="1" y="0"/>
                      <a:pt x="1"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3063200" y="1609100"/>
                <a:ext cx="8350" cy="4200"/>
              </a:xfrm>
              <a:custGeom>
                <a:rect b="b" l="l" r="r" t="t"/>
                <a:pathLst>
                  <a:path extrusionOk="0" h="168" w="334">
                    <a:moveTo>
                      <a:pt x="267" y="34"/>
                    </a:moveTo>
                    <a:cubicBezTo>
                      <a:pt x="234" y="0"/>
                      <a:pt x="0" y="67"/>
                      <a:pt x="100" y="167"/>
                    </a:cubicBezTo>
                    <a:cubicBezTo>
                      <a:pt x="134" y="167"/>
                      <a:pt x="334" y="67"/>
                      <a:pt x="267"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2397725" y="1606600"/>
                <a:ext cx="6700" cy="6700"/>
              </a:xfrm>
              <a:custGeom>
                <a:rect b="b" l="l" r="r" t="t"/>
                <a:pathLst>
                  <a:path extrusionOk="0" h="268" w="268">
                    <a:moveTo>
                      <a:pt x="267" y="134"/>
                    </a:moveTo>
                    <a:cubicBezTo>
                      <a:pt x="234" y="0"/>
                      <a:pt x="100" y="67"/>
                      <a:pt x="0" y="134"/>
                    </a:cubicBezTo>
                    <a:cubicBezTo>
                      <a:pt x="0" y="234"/>
                      <a:pt x="234" y="267"/>
                      <a:pt x="2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2896400" y="1604100"/>
                <a:ext cx="7525" cy="4175"/>
              </a:xfrm>
              <a:custGeom>
                <a:rect b="b" l="l" r="r" t="t"/>
                <a:pathLst>
                  <a:path extrusionOk="0" h="167" w="301">
                    <a:moveTo>
                      <a:pt x="268" y="33"/>
                    </a:moveTo>
                    <a:cubicBezTo>
                      <a:pt x="234" y="0"/>
                      <a:pt x="1" y="67"/>
                      <a:pt x="101" y="167"/>
                    </a:cubicBezTo>
                    <a:cubicBezTo>
                      <a:pt x="134" y="167"/>
                      <a:pt x="301" y="67"/>
                      <a:pt x="268" y="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2848875" y="1598250"/>
                <a:ext cx="7525" cy="3375"/>
              </a:xfrm>
              <a:custGeom>
                <a:rect b="b" l="l" r="r" t="t"/>
                <a:pathLst>
                  <a:path extrusionOk="0" h="135" w="301">
                    <a:moveTo>
                      <a:pt x="301" y="1"/>
                    </a:moveTo>
                    <a:cubicBezTo>
                      <a:pt x="167" y="67"/>
                      <a:pt x="0" y="1"/>
                      <a:pt x="0" y="134"/>
                    </a:cubicBezTo>
                    <a:cubicBezTo>
                      <a:pt x="67" y="101"/>
                      <a:pt x="301" y="134"/>
                      <a:pt x="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3075700" y="2754925"/>
                <a:ext cx="12525" cy="5850"/>
              </a:xfrm>
              <a:custGeom>
                <a:rect b="b" l="l" r="r" t="t"/>
                <a:pathLst>
                  <a:path extrusionOk="0" h="234" w="501">
                    <a:moveTo>
                      <a:pt x="501" y="0"/>
                    </a:moveTo>
                    <a:lnTo>
                      <a:pt x="67" y="0"/>
                    </a:lnTo>
                    <a:cubicBezTo>
                      <a:pt x="1" y="200"/>
                      <a:pt x="234" y="234"/>
                      <a:pt x="501" y="2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2752125" y="2753250"/>
                <a:ext cx="8375" cy="5850"/>
              </a:xfrm>
              <a:custGeom>
                <a:rect b="b" l="l" r="r" t="t"/>
                <a:pathLst>
                  <a:path extrusionOk="0" h="234" w="335">
                    <a:moveTo>
                      <a:pt x="234" y="67"/>
                    </a:moveTo>
                    <a:cubicBezTo>
                      <a:pt x="201" y="0"/>
                      <a:pt x="1" y="100"/>
                      <a:pt x="68" y="167"/>
                    </a:cubicBezTo>
                    <a:cubicBezTo>
                      <a:pt x="134" y="234"/>
                      <a:pt x="335" y="134"/>
                      <a:pt x="234"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2787150" y="2743250"/>
                <a:ext cx="8375" cy="4175"/>
              </a:xfrm>
              <a:custGeom>
                <a:rect b="b" l="l" r="r" t="t"/>
                <a:pathLst>
                  <a:path extrusionOk="0" h="167" w="335">
                    <a:moveTo>
                      <a:pt x="101" y="133"/>
                    </a:moveTo>
                    <a:cubicBezTo>
                      <a:pt x="134" y="167"/>
                      <a:pt x="335" y="67"/>
                      <a:pt x="268" y="0"/>
                    </a:cubicBezTo>
                    <a:cubicBezTo>
                      <a:pt x="201" y="0"/>
                      <a:pt x="1" y="67"/>
                      <a:pt x="101" y="1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2863050" y="2739075"/>
                <a:ext cx="7525" cy="5025"/>
              </a:xfrm>
              <a:custGeom>
                <a:rect b="b" l="l" r="r" t="t"/>
                <a:pathLst>
                  <a:path extrusionOk="0" h="201" w="301">
                    <a:moveTo>
                      <a:pt x="301" y="0"/>
                    </a:moveTo>
                    <a:lnTo>
                      <a:pt x="0" y="0"/>
                    </a:lnTo>
                    <a:lnTo>
                      <a:pt x="0" y="200"/>
                    </a:lnTo>
                    <a:lnTo>
                      <a:pt x="301" y="20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2677075" y="2694025"/>
                <a:ext cx="26725" cy="16725"/>
              </a:xfrm>
              <a:custGeom>
                <a:rect b="b" l="l" r="r" t="t"/>
                <a:pathLst>
                  <a:path extrusionOk="0" h="669" w="1069">
                    <a:moveTo>
                      <a:pt x="168" y="368"/>
                    </a:moveTo>
                    <a:cubicBezTo>
                      <a:pt x="401" y="668"/>
                      <a:pt x="1068" y="368"/>
                      <a:pt x="1068" y="168"/>
                    </a:cubicBezTo>
                    <a:cubicBezTo>
                      <a:pt x="735" y="201"/>
                      <a:pt x="1" y="1"/>
                      <a:pt x="168" y="3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2723775" y="2689875"/>
                <a:ext cx="7550" cy="6700"/>
              </a:xfrm>
              <a:custGeom>
                <a:rect b="b" l="l" r="r" t="t"/>
                <a:pathLst>
                  <a:path extrusionOk="0" h="268" w="302">
                    <a:moveTo>
                      <a:pt x="301" y="134"/>
                    </a:moveTo>
                    <a:cubicBezTo>
                      <a:pt x="301" y="0"/>
                      <a:pt x="34" y="0"/>
                      <a:pt x="1" y="134"/>
                    </a:cubicBezTo>
                    <a:cubicBezTo>
                      <a:pt x="168" y="100"/>
                      <a:pt x="201" y="267"/>
                      <a:pt x="301"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2692100" y="2663175"/>
                <a:ext cx="7525" cy="2525"/>
              </a:xfrm>
              <a:custGeom>
                <a:rect b="b" l="l" r="r" t="t"/>
                <a:pathLst>
                  <a:path extrusionOk="0" h="101" w="301">
                    <a:moveTo>
                      <a:pt x="0" y="101"/>
                    </a:moveTo>
                    <a:cubicBezTo>
                      <a:pt x="134" y="67"/>
                      <a:pt x="300" y="101"/>
                      <a:pt x="300" y="1"/>
                    </a:cubicBezTo>
                    <a:cubicBezTo>
                      <a:pt x="167" y="34"/>
                      <a:pt x="0" y="1"/>
                      <a:pt x="0" y="1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2652900" y="2646500"/>
                <a:ext cx="12525" cy="9200"/>
              </a:xfrm>
              <a:custGeom>
                <a:rect b="b" l="l" r="r" t="t"/>
                <a:pathLst>
                  <a:path extrusionOk="0" h="368" w="501">
                    <a:moveTo>
                      <a:pt x="334" y="334"/>
                    </a:moveTo>
                    <a:cubicBezTo>
                      <a:pt x="334" y="167"/>
                      <a:pt x="401" y="67"/>
                      <a:pt x="501" y="1"/>
                    </a:cubicBezTo>
                    <a:lnTo>
                      <a:pt x="34" y="1"/>
                    </a:lnTo>
                    <a:cubicBezTo>
                      <a:pt x="34" y="201"/>
                      <a:pt x="0" y="368"/>
                      <a:pt x="334"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2979800" y="2646500"/>
                <a:ext cx="7525" cy="6700"/>
              </a:xfrm>
              <a:custGeom>
                <a:rect b="b" l="l" r="r" t="t"/>
                <a:pathLst>
                  <a:path extrusionOk="0" h="268" w="301">
                    <a:moveTo>
                      <a:pt x="301" y="101"/>
                    </a:moveTo>
                    <a:cubicBezTo>
                      <a:pt x="301" y="1"/>
                      <a:pt x="0" y="1"/>
                      <a:pt x="0" y="101"/>
                    </a:cubicBezTo>
                    <a:cubicBezTo>
                      <a:pt x="167" y="101"/>
                      <a:pt x="267" y="267"/>
                      <a:pt x="301" y="1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2933100" y="2647325"/>
                <a:ext cx="7525" cy="5050"/>
              </a:xfrm>
              <a:custGeom>
                <a:rect b="b" l="l" r="r" t="t"/>
                <a:pathLst>
                  <a:path extrusionOk="0" h="202" w="301">
                    <a:moveTo>
                      <a:pt x="0" y="201"/>
                    </a:moveTo>
                    <a:lnTo>
                      <a:pt x="301" y="201"/>
                    </a:lnTo>
                    <a:lnTo>
                      <a:pt x="301" y="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2668750" y="2644000"/>
                <a:ext cx="12525" cy="8375"/>
              </a:xfrm>
              <a:custGeom>
                <a:rect b="b" l="l" r="r" t="t"/>
                <a:pathLst>
                  <a:path extrusionOk="0" h="335" w="501">
                    <a:moveTo>
                      <a:pt x="501" y="334"/>
                    </a:moveTo>
                    <a:lnTo>
                      <a:pt x="501" y="1"/>
                    </a:lnTo>
                    <a:lnTo>
                      <a:pt x="34" y="1"/>
                    </a:lnTo>
                    <a:cubicBezTo>
                      <a:pt x="0" y="267"/>
                      <a:pt x="134" y="334"/>
                      <a:pt x="501"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2661250" y="2632325"/>
                <a:ext cx="11700" cy="8375"/>
              </a:xfrm>
              <a:custGeom>
                <a:rect b="b" l="l" r="r" t="t"/>
                <a:pathLst>
                  <a:path extrusionOk="0" h="335" w="468">
                    <a:moveTo>
                      <a:pt x="300" y="334"/>
                    </a:moveTo>
                    <a:cubicBezTo>
                      <a:pt x="300" y="234"/>
                      <a:pt x="400" y="234"/>
                      <a:pt x="467" y="134"/>
                    </a:cubicBezTo>
                    <a:cubicBezTo>
                      <a:pt x="300" y="134"/>
                      <a:pt x="300" y="67"/>
                      <a:pt x="167" y="1"/>
                    </a:cubicBezTo>
                    <a:cubicBezTo>
                      <a:pt x="167" y="134"/>
                      <a:pt x="33" y="134"/>
                      <a:pt x="0" y="234"/>
                    </a:cubicBezTo>
                    <a:cubicBezTo>
                      <a:pt x="167" y="267"/>
                      <a:pt x="167" y="334"/>
                      <a:pt x="300"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3054025" y="2623150"/>
                <a:ext cx="11700" cy="13375"/>
              </a:xfrm>
              <a:custGeom>
                <a:rect b="b" l="l" r="r" t="t"/>
                <a:pathLst>
                  <a:path extrusionOk="0" h="535" w="468">
                    <a:moveTo>
                      <a:pt x="300" y="501"/>
                    </a:moveTo>
                    <a:cubicBezTo>
                      <a:pt x="300" y="434"/>
                      <a:pt x="334" y="368"/>
                      <a:pt x="467" y="368"/>
                    </a:cubicBezTo>
                    <a:lnTo>
                      <a:pt x="467" y="167"/>
                    </a:lnTo>
                    <a:cubicBezTo>
                      <a:pt x="100" y="1"/>
                      <a:pt x="0" y="534"/>
                      <a:pt x="300" y="5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2385200" y="2613975"/>
                <a:ext cx="4200" cy="5875"/>
              </a:xfrm>
              <a:custGeom>
                <a:rect b="b" l="l" r="r" t="t"/>
                <a:pathLst>
                  <a:path extrusionOk="0" h="235" w="168">
                    <a:moveTo>
                      <a:pt x="168" y="134"/>
                    </a:moveTo>
                    <a:cubicBezTo>
                      <a:pt x="168" y="67"/>
                      <a:pt x="34" y="1"/>
                      <a:pt x="1" y="134"/>
                    </a:cubicBezTo>
                    <a:cubicBezTo>
                      <a:pt x="1" y="167"/>
                      <a:pt x="101" y="234"/>
                      <a:pt x="168"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2439425" y="2610650"/>
                <a:ext cx="4175" cy="6700"/>
              </a:xfrm>
              <a:custGeom>
                <a:rect b="b" l="l" r="r" t="t"/>
                <a:pathLst>
                  <a:path extrusionOk="0" h="268" w="167">
                    <a:moveTo>
                      <a:pt x="167" y="134"/>
                    </a:moveTo>
                    <a:cubicBezTo>
                      <a:pt x="167" y="100"/>
                      <a:pt x="33" y="0"/>
                      <a:pt x="0" y="134"/>
                    </a:cubicBezTo>
                    <a:cubicBezTo>
                      <a:pt x="0" y="200"/>
                      <a:pt x="100" y="267"/>
                      <a:pt x="1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2495275" y="2607300"/>
                <a:ext cx="8375" cy="5875"/>
              </a:xfrm>
              <a:custGeom>
                <a:rect b="b" l="l" r="r" t="t"/>
                <a:pathLst>
                  <a:path extrusionOk="0" h="235" w="335">
                    <a:moveTo>
                      <a:pt x="101" y="168"/>
                    </a:moveTo>
                    <a:cubicBezTo>
                      <a:pt x="134" y="234"/>
                      <a:pt x="335" y="134"/>
                      <a:pt x="268" y="34"/>
                    </a:cubicBezTo>
                    <a:cubicBezTo>
                      <a:pt x="201" y="1"/>
                      <a:pt x="1" y="101"/>
                      <a:pt x="101" y="1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2416900" y="2598125"/>
                <a:ext cx="7525" cy="3375"/>
              </a:xfrm>
              <a:custGeom>
                <a:rect b="b" l="l" r="r" t="t"/>
                <a:pathLst>
                  <a:path extrusionOk="0" h="135" w="301">
                    <a:moveTo>
                      <a:pt x="301" y="1"/>
                    </a:moveTo>
                    <a:cubicBezTo>
                      <a:pt x="167" y="34"/>
                      <a:pt x="0" y="1"/>
                      <a:pt x="0" y="134"/>
                    </a:cubicBezTo>
                    <a:cubicBezTo>
                      <a:pt x="100" y="101"/>
                      <a:pt x="267" y="101"/>
                      <a:pt x="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2649575" y="2585625"/>
                <a:ext cx="11700" cy="16700"/>
              </a:xfrm>
              <a:custGeom>
                <a:rect b="b" l="l" r="r" t="t"/>
                <a:pathLst>
                  <a:path extrusionOk="0" h="668" w="468">
                    <a:moveTo>
                      <a:pt x="467" y="167"/>
                    </a:moveTo>
                    <a:cubicBezTo>
                      <a:pt x="0" y="1"/>
                      <a:pt x="0" y="668"/>
                      <a:pt x="467" y="5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2526150" y="2584800"/>
                <a:ext cx="15025" cy="8350"/>
              </a:xfrm>
              <a:custGeom>
                <a:rect b="b" l="l" r="r" t="t"/>
                <a:pathLst>
                  <a:path extrusionOk="0" h="334" w="601">
                    <a:moveTo>
                      <a:pt x="100" y="334"/>
                    </a:moveTo>
                    <a:lnTo>
                      <a:pt x="567" y="334"/>
                    </a:lnTo>
                    <a:cubicBezTo>
                      <a:pt x="534" y="200"/>
                      <a:pt x="601" y="34"/>
                      <a:pt x="400" y="0"/>
                    </a:cubicBezTo>
                    <a:cubicBezTo>
                      <a:pt x="400" y="167"/>
                      <a:pt x="0" y="67"/>
                      <a:pt x="100"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2752125" y="2585625"/>
                <a:ext cx="8375" cy="5025"/>
              </a:xfrm>
              <a:custGeom>
                <a:rect b="b" l="l" r="r" t="t"/>
                <a:pathLst>
                  <a:path extrusionOk="0" h="201" w="335">
                    <a:moveTo>
                      <a:pt x="234" y="34"/>
                    </a:moveTo>
                    <a:cubicBezTo>
                      <a:pt x="201" y="1"/>
                      <a:pt x="1" y="101"/>
                      <a:pt x="68" y="167"/>
                    </a:cubicBezTo>
                    <a:cubicBezTo>
                      <a:pt x="134" y="201"/>
                      <a:pt x="335" y="134"/>
                      <a:pt x="2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2643725" y="2578125"/>
                <a:ext cx="7525" cy="4200"/>
              </a:xfrm>
              <a:custGeom>
                <a:rect b="b" l="l" r="r" t="t"/>
                <a:pathLst>
                  <a:path extrusionOk="0" h="168" w="301">
                    <a:moveTo>
                      <a:pt x="234" y="67"/>
                    </a:moveTo>
                    <a:cubicBezTo>
                      <a:pt x="201" y="0"/>
                      <a:pt x="1" y="100"/>
                      <a:pt x="67" y="167"/>
                    </a:cubicBezTo>
                    <a:cubicBezTo>
                      <a:pt x="101" y="167"/>
                      <a:pt x="301" y="100"/>
                      <a:pt x="234"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2522800" y="2572275"/>
                <a:ext cx="8375" cy="5025"/>
              </a:xfrm>
              <a:custGeom>
                <a:rect b="b" l="l" r="r" t="t"/>
                <a:pathLst>
                  <a:path extrusionOk="0" h="201" w="335">
                    <a:moveTo>
                      <a:pt x="234" y="34"/>
                    </a:moveTo>
                    <a:cubicBezTo>
                      <a:pt x="201" y="1"/>
                      <a:pt x="1" y="68"/>
                      <a:pt x="67" y="168"/>
                    </a:cubicBezTo>
                    <a:cubicBezTo>
                      <a:pt x="101" y="201"/>
                      <a:pt x="334" y="134"/>
                      <a:pt x="2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3337550" y="2571450"/>
                <a:ext cx="7525" cy="2525"/>
              </a:xfrm>
              <a:custGeom>
                <a:rect b="b" l="l" r="r" t="t"/>
                <a:pathLst>
                  <a:path extrusionOk="0" h="101" w="301">
                    <a:moveTo>
                      <a:pt x="301" y="0"/>
                    </a:moveTo>
                    <a:cubicBezTo>
                      <a:pt x="167" y="34"/>
                      <a:pt x="1" y="0"/>
                      <a:pt x="1" y="101"/>
                    </a:cubicBezTo>
                    <a:cubicBezTo>
                      <a:pt x="134" y="67"/>
                      <a:pt x="301" y="67"/>
                      <a:pt x="3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3171600" y="2567275"/>
                <a:ext cx="8375" cy="4200"/>
              </a:xfrm>
              <a:custGeom>
                <a:rect b="b" l="l" r="r" t="t"/>
                <a:pathLst>
                  <a:path extrusionOk="0" h="168" w="335">
                    <a:moveTo>
                      <a:pt x="267" y="34"/>
                    </a:moveTo>
                    <a:cubicBezTo>
                      <a:pt x="234" y="1"/>
                      <a:pt x="1" y="67"/>
                      <a:pt x="101" y="167"/>
                    </a:cubicBezTo>
                    <a:cubicBezTo>
                      <a:pt x="134" y="167"/>
                      <a:pt x="334" y="101"/>
                      <a:pt x="267"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2632050" y="2561450"/>
                <a:ext cx="8375" cy="4175"/>
              </a:xfrm>
              <a:custGeom>
                <a:rect b="b" l="l" r="r" t="t"/>
                <a:pathLst>
                  <a:path extrusionOk="0" h="167" w="335">
                    <a:moveTo>
                      <a:pt x="234" y="67"/>
                    </a:moveTo>
                    <a:cubicBezTo>
                      <a:pt x="201" y="0"/>
                      <a:pt x="1" y="100"/>
                      <a:pt x="67" y="167"/>
                    </a:cubicBezTo>
                    <a:cubicBezTo>
                      <a:pt x="134" y="167"/>
                      <a:pt x="334" y="100"/>
                      <a:pt x="234"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3137400" y="2554775"/>
                <a:ext cx="8375" cy="4200"/>
              </a:xfrm>
              <a:custGeom>
                <a:rect b="b" l="l" r="r" t="t"/>
                <a:pathLst>
                  <a:path extrusionOk="0" h="168" w="335">
                    <a:moveTo>
                      <a:pt x="101" y="100"/>
                    </a:moveTo>
                    <a:cubicBezTo>
                      <a:pt x="134" y="167"/>
                      <a:pt x="335" y="67"/>
                      <a:pt x="268" y="0"/>
                    </a:cubicBezTo>
                    <a:cubicBezTo>
                      <a:pt x="201" y="0"/>
                      <a:pt x="1" y="34"/>
                      <a:pt x="101" y="1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2755475" y="2551425"/>
                <a:ext cx="9200" cy="4200"/>
              </a:xfrm>
              <a:custGeom>
                <a:rect b="b" l="l" r="r" t="t"/>
                <a:pathLst>
                  <a:path extrusionOk="0" h="168" w="368">
                    <a:moveTo>
                      <a:pt x="100" y="134"/>
                    </a:moveTo>
                    <a:cubicBezTo>
                      <a:pt x="134" y="168"/>
                      <a:pt x="367" y="68"/>
                      <a:pt x="267" y="1"/>
                    </a:cubicBezTo>
                    <a:cubicBezTo>
                      <a:pt x="234" y="1"/>
                      <a:pt x="0" y="68"/>
                      <a:pt x="100"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2778000" y="2539750"/>
                <a:ext cx="11700" cy="15875"/>
              </a:xfrm>
              <a:custGeom>
                <a:rect b="b" l="l" r="r" t="t"/>
                <a:pathLst>
                  <a:path extrusionOk="0" h="635" w="468">
                    <a:moveTo>
                      <a:pt x="467" y="501"/>
                    </a:moveTo>
                    <a:lnTo>
                      <a:pt x="467" y="168"/>
                    </a:lnTo>
                    <a:cubicBezTo>
                      <a:pt x="0" y="1"/>
                      <a:pt x="0" y="635"/>
                      <a:pt x="467" y="5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2729625" y="2540600"/>
                <a:ext cx="12525" cy="10025"/>
              </a:xfrm>
              <a:custGeom>
                <a:rect b="b" l="l" r="r" t="t"/>
                <a:pathLst>
                  <a:path extrusionOk="0" h="401" w="501">
                    <a:moveTo>
                      <a:pt x="501" y="334"/>
                    </a:moveTo>
                    <a:lnTo>
                      <a:pt x="501" y="0"/>
                    </a:lnTo>
                    <a:lnTo>
                      <a:pt x="67" y="0"/>
                    </a:lnTo>
                    <a:cubicBezTo>
                      <a:pt x="0" y="267"/>
                      <a:pt x="167" y="401"/>
                      <a:pt x="501"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2536975" y="2538925"/>
                <a:ext cx="11700" cy="5025"/>
              </a:xfrm>
              <a:custGeom>
                <a:rect b="b" l="l" r="r" t="t"/>
                <a:pathLst>
                  <a:path extrusionOk="0" h="201" w="468">
                    <a:moveTo>
                      <a:pt x="1" y="201"/>
                    </a:moveTo>
                    <a:cubicBezTo>
                      <a:pt x="234" y="201"/>
                      <a:pt x="401" y="134"/>
                      <a:pt x="468" y="1"/>
                    </a:cubicBezTo>
                    <a:cubicBezTo>
                      <a:pt x="168" y="1"/>
                      <a:pt x="34" y="67"/>
                      <a:pt x="1" y="2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2743800" y="2532250"/>
                <a:ext cx="10875" cy="8375"/>
              </a:xfrm>
              <a:custGeom>
                <a:rect b="b" l="l" r="r" t="t"/>
                <a:pathLst>
                  <a:path extrusionOk="0" h="335" w="435">
                    <a:moveTo>
                      <a:pt x="434" y="134"/>
                    </a:moveTo>
                    <a:cubicBezTo>
                      <a:pt x="267" y="134"/>
                      <a:pt x="267" y="67"/>
                      <a:pt x="167" y="1"/>
                    </a:cubicBezTo>
                    <a:cubicBezTo>
                      <a:pt x="167" y="134"/>
                      <a:pt x="34" y="134"/>
                      <a:pt x="0" y="234"/>
                    </a:cubicBezTo>
                    <a:cubicBezTo>
                      <a:pt x="167" y="234"/>
                      <a:pt x="167" y="301"/>
                      <a:pt x="267" y="334"/>
                    </a:cubicBezTo>
                    <a:cubicBezTo>
                      <a:pt x="267" y="268"/>
                      <a:pt x="401" y="234"/>
                      <a:pt x="434"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2883900" y="2529750"/>
                <a:ext cx="8350" cy="4200"/>
              </a:xfrm>
              <a:custGeom>
                <a:rect b="b" l="l" r="r" t="t"/>
                <a:pathLst>
                  <a:path extrusionOk="0" h="168" w="334">
                    <a:moveTo>
                      <a:pt x="267" y="34"/>
                    </a:moveTo>
                    <a:cubicBezTo>
                      <a:pt x="234" y="1"/>
                      <a:pt x="0" y="67"/>
                      <a:pt x="100" y="167"/>
                    </a:cubicBezTo>
                    <a:cubicBezTo>
                      <a:pt x="134" y="167"/>
                      <a:pt x="334" y="67"/>
                      <a:pt x="267"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2892225" y="2511400"/>
                <a:ext cx="16725" cy="10050"/>
              </a:xfrm>
              <a:custGeom>
                <a:rect b="b" l="l" r="r" t="t"/>
                <a:pathLst>
                  <a:path extrusionOk="0" h="402" w="669">
                    <a:moveTo>
                      <a:pt x="568" y="334"/>
                    </a:moveTo>
                    <a:cubicBezTo>
                      <a:pt x="668" y="67"/>
                      <a:pt x="201" y="134"/>
                      <a:pt x="101" y="1"/>
                    </a:cubicBezTo>
                    <a:cubicBezTo>
                      <a:pt x="1" y="268"/>
                      <a:pt x="134" y="401"/>
                      <a:pt x="568"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2836375" y="2510575"/>
                <a:ext cx="4175" cy="6700"/>
              </a:xfrm>
              <a:custGeom>
                <a:rect b="b" l="l" r="r" t="t"/>
                <a:pathLst>
                  <a:path extrusionOk="0" h="268" w="167">
                    <a:moveTo>
                      <a:pt x="167" y="134"/>
                    </a:moveTo>
                    <a:cubicBezTo>
                      <a:pt x="167" y="100"/>
                      <a:pt x="33" y="0"/>
                      <a:pt x="0" y="134"/>
                    </a:cubicBezTo>
                    <a:cubicBezTo>
                      <a:pt x="0" y="201"/>
                      <a:pt x="100" y="267"/>
                      <a:pt x="1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2423575" y="2503075"/>
                <a:ext cx="21700" cy="14200"/>
              </a:xfrm>
              <a:custGeom>
                <a:rect b="b" l="l" r="r" t="t"/>
                <a:pathLst>
                  <a:path extrusionOk="0" h="568" w="868">
                    <a:moveTo>
                      <a:pt x="801" y="434"/>
                    </a:moveTo>
                    <a:cubicBezTo>
                      <a:pt x="868" y="167"/>
                      <a:pt x="34" y="0"/>
                      <a:pt x="0" y="234"/>
                    </a:cubicBezTo>
                    <a:cubicBezTo>
                      <a:pt x="334" y="267"/>
                      <a:pt x="300" y="567"/>
                      <a:pt x="801" y="4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2619550" y="2486400"/>
                <a:ext cx="22525" cy="19200"/>
              </a:xfrm>
              <a:custGeom>
                <a:rect b="b" l="l" r="r" t="t"/>
                <a:pathLst>
                  <a:path extrusionOk="0" h="768" w="901">
                    <a:moveTo>
                      <a:pt x="867" y="567"/>
                    </a:moveTo>
                    <a:cubicBezTo>
                      <a:pt x="901" y="0"/>
                      <a:pt x="0" y="267"/>
                      <a:pt x="67" y="667"/>
                    </a:cubicBezTo>
                    <a:cubicBezTo>
                      <a:pt x="534" y="767"/>
                      <a:pt x="501" y="500"/>
                      <a:pt x="867" y="5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3144075" y="2481375"/>
                <a:ext cx="18375" cy="9200"/>
              </a:xfrm>
              <a:custGeom>
                <a:rect b="b" l="l" r="r" t="t"/>
                <a:pathLst>
                  <a:path extrusionOk="0" h="368" w="735">
                    <a:moveTo>
                      <a:pt x="101" y="334"/>
                    </a:moveTo>
                    <a:cubicBezTo>
                      <a:pt x="434" y="368"/>
                      <a:pt x="701" y="301"/>
                      <a:pt x="735" y="134"/>
                    </a:cubicBezTo>
                    <a:cubicBezTo>
                      <a:pt x="501" y="134"/>
                      <a:pt x="1" y="1"/>
                      <a:pt x="101"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2616200" y="2485550"/>
                <a:ext cx="8375" cy="5025"/>
              </a:xfrm>
              <a:custGeom>
                <a:rect b="b" l="l" r="r" t="t"/>
                <a:pathLst>
                  <a:path extrusionOk="0" h="201" w="335">
                    <a:moveTo>
                      <a:pt x="268" y="34"/>
                    </a:moveTo>
                    <a:cubicBezTo>
                      <a:pt x="201" y="1"/>
                      <a:pt x="1" y="101"/>
                      <a:pt x="101" y="167"/>
                    </a:cubicBezTo>
                    <a:cubicBezTo>
                      <a:pt x="134" y="201"/>
                      <a:pt x="334" y="134"/>
                      <a:pt x="268"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2726275" y="2468050"/>
                <a:ext cx="10050" cy="9200"/>
              </a:xfrm>
              <a:custGeom>
                <a:rect b="b" l="l" r="r" t="t"/>
                <a:pathLst>
                  <a:path extrusionOk="0" h="368" w="402">
                    <a:moveTo>
                      <a:pt x="334" y="334"/>
                    </a:moveTo>
                    <a:cubicBezTo>
                      <a:pt x="301" y="200"/>
                      <a:pt x="401" y="34"/>
                      <a:pt x="168" y="0"/>
                    </a:cubicBezTo>
                    <a:cubicBezTo>
                      <a:pt x="168" y="67"/>
                      <a:pt x="134" y="134"/>
                      <a:pt x="1" y="134"/>
                    </a:cubicBezTo>
                    <a:cubicBezTo>
                      <a:pt x="68" y="234"/>
                      <a:pt x="101" y="367"/>
                      <a:pt x="334"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a:off x="2689600" y="2473050"/>
                <a:ext cx="6700" cy="3350"/>
              </a:xfrm>
              <a:custGeom>
                <a:rect b="b" l="l" r="r" t="t"/>
                <a:pathLst>
                  <a:path extrusionOk="0" h="134" w="268">
                    <a:moveTo>
                      <a:pt x="267" y="0"/>
                    </a:moveTo>
                    <a:cubicBezTo>
                      <a:pt x="134" y="34"/>
                      <a:pt x="0" y="0"/>
                      <a:pt x="0" y="134"/>
                    </a:cubicBezTo>
                    <a:cubicBezTo>
                      <a:pt x="67" y="100"/>
                      <a:pt x="234" y="134"/>
                      <a:pt x="2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2665400" y="2461375"/>
                <a:ext cx="16700" cy="11700"/>
              </a:xfrm>
              <a:custGeom>
                <a:rect b="b" l="l" r="r" t="t"/>
                <a:pathLst>
                  <a:path extrusionOk="0" h="468" w="668">
                    <a:moveTo>
                      <a:pt x="635" y="67"/>
                    </a:moveTo>
                    <a:cubicBezTo>
                      <a:pt x="268" y="0"/>
                      <a:pt x="34" y="100"/>
                      <a:pt x="1" y="267"/>
                    </a:cubicBezTo>
                    <a:cubicBezTo>
                      <a:pt x="201" y="301"/>
                      <a:pt x="234" y="434"/>
                      <a:pt x="468" y="467"/>
                    </a:cubicBezTo>
                    <a:cubicBezTo>
                      <a:pt x="501" y="334"/>
                      <a:pt x="668" y="267"/>
                      <a:pt x="635"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a:off x="2879725" y="2448850"/>
                <a:ext cx="15875" cy="12550"/>
              </a:xfrm>
              <a:custGeom>
                <a:rect b="b" l="l" r="r" t="t"/>
                <a:pathLst>
                  <a:path extrusionOk="0" h="502" w="635">
                    <a:moveTo>
                      <a:pt x="601" y="435"/>
                    </a:moveTo>
                    <a:cubicBezTo>
                      <a:pt x="634" y="168"/>
                      <a:pt x="568" y="1"/>
                      <a:pt x="301" y="1"/>
                    </a:cubicBezTo>
                    <a:cubicBezTo>
                      <a:pt x="1" y="168"/>
                      <a:pt x="101" y="501"/>
                      <a:pt x="601" y="4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2439425" y="2443025"/>
                <a:ext cx="22525" cy="16700"/>
              </a:xfrm>
              <a:custGeom>
                <a:rect b="b" l="l" r="r" t="t"/>
                <a:pathLst>
                  <a:path extrusionOk="0" h="668" w="901">
                    <a:moveTo>
                      <a:pt x="500" y="668"/>
                    </a:moveTo>
                    <a:cubicBezTo>
                      <a:pt x="500" y="501"/>
                      <a:pt x="901" y="568"/>
                      <a:pt x="767" y="334"/>
                    </a:cubicBezTo>
                    <a:cubicBezTo>
                      <a:pt x="500" y="234"/>
                      <a:pt x="367" y="34"/>
                      <a:pt x="0" y="0"/>
                    </a:cubicBezTo>
                    <a:cubicBezTo>
                      <a:pt x="0" y="367"/>
                      <a:pt x="167" y="568"/>
                      <a:pt x="500" y="6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a:off x="2561175" y="2444700"/>
                <a:ext cx="8350" cy="5850"/>
              </a:xfrm>
              <a:custGeom>
                <a:rect b="b" l="l" r="r" t="t"/>
                <a:pathLst>
                  <a:path extrusionOk="0" h="234" w="334">
                    <a:moveTo>
                      <a:pt x="234" y="67"/>
                    </a:moveTo>
                    <a:cubicBezTo>
                      <a:pt x="200" y="0"/>
                      <a:pt x="0" y="100"/>
                      <a:pt x="67" y="167"/>
                    </a:cubicBezTo>
                    <a:cubicBezTo>
                      <a:pt x="167" y="234"/>
                      <a:pt x="334" y="134"/>
                      <a:pt x="234"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a:off x="2408550" y="2443850"/>
                <a:ext cx="7550" cy="5025"/>
              </a:xfrm>
              <a:custGeom>
                <a:rect b="b" l="l" r="r" t="t"/>
                <a:pathLst>
                  <a:path extrusionOk="0" h="201" w="302">
                    <a:moveTo>
                      <a:pt x="301" y="1"/>
                    </a:moveTo>
                    <a:lnTo>
                      <a:pt x="1" y="1"/>
                    </a:lnTo>
                    <a:lnTo>
                      <a:pt x="1" y="201"/>
                    </a:lnTo>
                    <a:lnTo>
                      <a:pt x="301" y="20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a:off x="3059025" y="2423850"/>
                <a:ext cx="29200" cy="22525"/>
              </a:xfrm>
              <a:custGeom>
                <a:rect b="b" l="l" r="r" t="t"/>
                <a:pathLst>
                  <a:path extrusionOk="0" h="901" w="1168">
                    <a:moveTo>
                      <a:pt x="1168" y="467"/>
                    </a:moveTo>
                    <a:cubicBezTo>
                      <a:pt x="1101" y="300"/>
                      <a:pt x="601" y="467"/>
                      <a:pt x="567" y="267"/>
                    </a:cubicBezTo>
                    <a:cubicBezTo>
                      <a:pt x="567" y="134"/>
                      <a:pt x="501" y="0"/>
                      <a:pt x="267" y="67"/>
                    </a:cubicBezTo>
                    <a:cubicBezTo>
                      <a:pt x="0" y="567"/>
                      <a:pt x="1001" y="901"/>
                      <a:pt x="1168" y="4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3096550" y="2430525"/>
                <a:ext cx="7525" cy="5025"/>
              </a:xfrm>
              <a:custGeom>
                <a:rect b="b" l="l" r="r" t="t"/>
                <a:pathLst>
                  <a:path extrusionOk="0" h="201" w="301">
                    <a:moveTo>
                      <a:pt x="0" y="200"/>
                    </a:moveTo>
                    <a:lnTo>
                      <a:pt x="301" y="200"/>
                    </a:lnTo>
                    <a:lnTo>
                      <a:pt x="301"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2793825" y="2405500"/>
                <a:ext cx="20875" cy="18375"/>
              </a:xfrm>
              <a:custGeom>
                <a:rect b="b" l="l" r="r" t="t"/>
                <a:pathLst>
                  <a:path extrusionOk="0" h="735" w="835">
                    <a:moveTo>
                      <a:pt x="601" y="567"/>
                    </a:moveTo>
                    <a:cubicBezTo>
                      <a:pt x="735" y="467"/>
                      <a:pt x="835" y="301"/>
                      <a:pt x="768" y="34"/>
                    </a:cubicBezTo>
                    <a:cubicBezTo>
                      <a:pt x="535" y="34"/>
                      <a:pt x="201" y="0"/>
                      <a:pt x="168" y="167"/>
                    </a:cubicBezTo>
                    <a:cubicBezTo>
                      <a:pt x="535" y="67"/>
                      <a:pt x="1" y="734"/>
                      <a:pt x="601" y="5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3442625" y="2400500"/>
                <a:ext cx="22550" cy="18375"/>
              </a:xfrm>
              <a:custGeom>
                <a:rect b="b" l="l" r="r" t="t"/>
                <a:pathLst>
                  <a:path extrusionOk="0" h="735" w="902">
                    <a:moveTo>
                      <a:pt x="634" y="667"/>
                    </a:moveTo>
                    <a:cubicBezTo>
                      <a:pt x="901" y="501"/>
                      <a:pt x="568" y="167"/>
                      <a:pt x="334" y="0"/>
                    </a:cubicBezTo>
                    <a:cubicBezTo>
                      <a:pt x="67" y="167"/>
                      <a:pt x="1" y="734"/>
                      <a:pt x="634" y="6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2816350" y="2408825"/>
                <a:ext cx="4200" cy="5875"/>
              </a:xfrm>
              <a:custGeom>
                <a:rect b="b" l="l" r="r" t="t"/>
                <a:pathLst>
                  <a:path extrusionOk="0" h="235" w="168">
                    <a:moveTo>
                      <a:pt x="0" y="101"/>
                    </a:moveTo>
                    <a:cubicBezTo>
                      <a:pt x="0" y="168"/>
                      <a:pt x="134" y="234"/>
                      <a:pt x="167" y="101"/>
                    </a:cubicBezTo>
                    <a:cubicBezTo>
                      <a:pt x="167" y="34"/>
                      <a:pt x="34" y="1"/>
                      <a:pt x="0" y="1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3094875" y="2407175"/>
                <a:ext cx="7525" cy="4175"/>
              </a:xfrm>
              <a:custGeom>
                <a:rect b="b" l="l" r="r" t="t"/>
                <a:pathLst>
                  <a:path extrusionOk="0" h="167" w="301">
                    <a:moveTo>
                      <a:pt x="234" y="67"/>
                    </a:moveTo>
                    <a:cubicBezTo>
                      <a:pt x="201" y="0"/>
                      <a:pt x="1" y="100"/>
                      <a:pt x="67" y="167"/>
                    </a:cubicBezTo>
                    <a:cubicBezTo>
                      <a:pt x="134" y="167"/>
                      <a:pt x="301" y="100"/>
                      <a:pt x="234"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2427750" y="2405500"/>
                <a:ext cx="8350" cy="5850"/>
              </a:xfrm>
              <a:custGeom>
                <a:rect b="b" l="l" r="r" t="t"/>
                <a:pathLst>
                  <a:path extrusionOk="0" h="234" w="334">
                    <a:moveTo>
                      <a:pt x="334" y="134"/>
                    </a:moveTo>
                    <a:cubicBezTo>
                      <a:pt x="300" y="0"/>
                      <a:pt x="167" y="34"/>
                      <a:pt x="33" y="134"/>
                    </a:cubicBezTo>
                    <a:cubicBezTo>
                      <a:pt x="0" y="234"/>
                      <a:pt x="300" y="234"/>
                      <a:pt x="334"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2927250" y="2402150"/>
                <a:ext cx="8375" cy="4200"/>
              </a:xfrm>
              <a:custGeom>
                <a:rect b="b" l="l" r="r" t="t"/>
                <a:pathLst>
                  <a:path extrusionOk="0" h="168" w="335">
                    <a:moveTo>
                      <a:pt x="234" y="34"/>
                    </a:moveTo>
                    <a:cubicBezTo>
                      <a:pt x="201" y="1"/>
                      <a:pt x="1" y="101"/>
                      <a:pt x="68" y="168"/>
                    </a:cubicBezTo>
                    <a:cubicBezTo>
                      <a:pt x="101" y="168"/>
                      <a:pt x="335" y="101"/>
                      <a:pt x="2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2878900" y="2398000"/>
                <a:ext cx="7525" cy="3350"/>
              </a:xfrm>
              <a:custGeom>
                <a:rect b="b" l="l" r="r" t="t"/>
                <a:pathLst>
                  <a:path extrusionOk="0" h="134" w="301">
                    <a:moveTo>
                      <a:pt x="300" y="0"/>
                    </a:moveTo>
                    <a:cubicBezTo>
                      <a:pt x="167" y="34"/>
                      <a:pt x="0" y="0"/>
                      <a:pt x="0" y="134"/>
                    </a:cubicBezTo>
                    <a:cubicBezTo>
                      <a:pt x="134" y="100"/>
                      <a:pt x="300" y="100"/>
                      <a:pt x="3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a:off x="2432750" y="2386325"/>
                <a:ext cx="17525" cy="10850"/>
              </a:xfrm>
              <a:custGeom>
                <a:rect b="b" l="l" r="r" t="t"/>
                <a:pathLst>
                  <a:path extrusionOk="0" h="434" w="701">
                    <a:moveTo>
                      <a:pt x="601" y="334"/>
                    </a:moveTo>
                    <a:cubicBezTo>
                      <a:pt x="701" y="67"/>
                      <a:pt x="267" y="134"/>
                      <a:pt x="134" y="0"/>
                    </a:cubicBezTo>
                    <a:cubicBezTo>
                      <a:pt x="0" y="300"/>
                      <a:pt x="167" y="434"/>
                      <a:pt x="601"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2745475" y="2382150"/>
                <a:ext cx="10025" cy="10875"/>
              </a:xfrm>
              <a:custGeom>
                <a:rect b="b" l="l" r="r" t="t"/>
                <a:pathLst>
                  <a:path extrusionOk="0" h="435" w="401">
                    <a:moveTo>
                      <a:pt x="367" y="434"/>
                    </a:moveTo>
                    <a:cubicBezTo>
                      <a:pt x="400" y="167"/>
                      <a:pt x="334" y="0"/>
                      <a:pt x="100" y="0"/>
                    </a:cubicBezTo>
                    <a:cubicBezTo>
                      <a:pt x="0" y="234"/>
                      <a:pt x="100" y="401"/>
                      <a:pt x="367" y="4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2533650" y="2385475"/>
                <a:ext cx="8350" cy="5025"/>
              </a:xfrm>
              <a:custGeom>
                <a:rect b="b" l="l" r="r" t="t"/>
                <a:pathLst>
                  <a:path extrusionOk="0" h="201" w="334">
                    <a:moveTo>
                      <a:pt x="267" y="34"/>
                    </a:moveTo>
                    <a:cubicBezTo>
                      <a:pt x="234" y="1"/>
                      <a:pt x="0" y="101"/>
                      <a:pt x="100" y="168"/>
                    </a:cubicBezTo>
                    <a:cubicBezTo>
                      <a:pt x="167" y="201"/>
                      <a:pt x="334" y="134"/>
                      <a:pt x="267"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2867225" y="2364625"/>
                <a:ext cx="7525" cy="6700"/>
              </a:xfrm>
              <a:custGeom>
                <a:rect b="b" l="l" r="r" t="t"/>
                <a:pathLst>
                  <a:path extrusionOk="0" h="268" w="301">
                    <a:moveTo>
                      <a:pt x="0" y="134"/>
                    </a:moveTo>
                    <a:cubicBezTo>
                      <a:pt x="0" y="268"/>
                      <a:pt x="300" y="268"/>
                      <a:pt x="300" y="134"/>
                    </a:cubicBezTo>
                    <a:cubicBezTo>
                      <a:pt x="267" y="1"/>
                      <a:pt x="134" y="101"/>
                      <a:pt x="0"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a:off x="2785500" y="2362975"/>
                <a:ext cx="4200" cy="5850"/>
              </a:xfrm>
              <a:custGeom>
                <a:rect b="b" l="l" r="r" t="t"/>
                <a:pathLst>
                  <a:path extrusionOk="0" h="234" w="168">
                    <a:moveTo>
                      <a:pt x="167" y="100"/>
                    </a:moveTo>
                    <a:cubicBezTo>
                      <a:pt x="167" y="67"/>
                      <a:pt x="34" y="0"/>
                      <a:pt x="0" y="100"/>
                    </a:cubicBezTo>
                    <a:cubicBezTo>
                      <a:pt x="0" y="167"/>
                      <a:pt x="100" y="234"/>
                      <a:pt x="167" y="1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a:off x="2746300" y="2354625"/>
                <a:ext cx="12525" cy="10875"/>
              </a:xfrm>
              <a:custGeom>
                <a:rect b="b" l="l" r="r" t="t"/>
                <a:pathLst>
                  <a:path extrusionOk="0" h="435" w="501">
                    <a:moveTo>
                      <a:pt x="167" y="1"/>
                    </a:moveTo>
                    <a:cubicBezTo>
                      <a:pt x="167" y="167"/>
                      <a:pt x="101" y="234"/>
                      <a:pt x="0" y="334"/>
                    </a:cubicBezTo>
                    <a:cubicBezTo>
                      <a:pt x="201" y="334"/>
                      <a:pt x="201" y="434"/>
                      <a:pt x="467" y="434"/>
                    </a:cubicBezTo>
                    <a:cubicBezTo>
                      <a:pt x="501" y="201"/>
                      <a:pt x="434" y="34"/>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3"/>
              <p:cNvSpPr/>
              <p:nvPr/>
            </p:nvSpPr>
            <p:spPr>
              <a:xfrm>
                <a:off x="2682075" y="2358800"/>
                <a:ext cx="8375" cy="5025"/>
              </a:xfrm>
              <a:custGeom>
                <a:rect b="b" l="l" r="r" t="t"/>
                <a:pathLst>
                  <a:path extrusionOk="0" h="201" w="335">
                    <a:moveTo>
                      <a:pt x="234" y="34"/>
                    </a:moveTo>
                    <a:cubicBezTo>
                      <a:pt x="201" y="0"/>
                      <a:pt x="1" y="67"/>
                      <a:pt x="68" y="167"/>
                    </a:cubicBezTo>
                    <a:cubicBezTo>
                      <a:pt x="134" y="201"/>
                      <a:pt x="335" y="100"/>
                      <a:pt x="2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2773825" y="2351300"/>
                <a:ext cx="4200" cy="5850"/>
              </a:xfrm>
              <a:custGeom>
                <a:rect b="b" l="l" r="r" t="t"/>
                <a:pathLst>
                  <a:path extrusionOk="0" h="234" w="168">
                    <a:moveTo>
                      <a:pt x="167" y="134"/>
                    </a:moveTo>
                    <a:cubicBezTo>
                      <a:pt x="167" y="67"/>
                      <a:pt x="34" y="0"/>
                      <a:pt x="0" y="134"/>
                    </a:cubicBezTo>
                    <a:cubicBezTo>
                      <a:pt x="0" y="200"/>
                      <a:pt x="100" y="234"/>
                      <a:pt x="1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2683750" y="2351300"/>
                <a:ext cx="4200" cy="5850"/>
              </a:xfrm>
              <a:custGeom>
                <a:rect b="b" l="l" r="r" t="t"/>
                <a:pathLst>
                  <a:path extrusionOk="0" h="234" w="168">
                    <a:moveTo>
                      <a:pt x="167" y="134"/>
                    </a:moveTo>
                    <a:cubicBezTo>
                      <a:pt x="167" y="67"/>
                      <a:pt x="34" y="0"/>
                      <a:pt x="1" y="134"/>
                    </a:cubicBezTo>
                    <a:cubicBezTo>
                      <a:pt x="1" y="200"/>
                      <a:pt x="134" y="234"/>
                      <a:pt x="1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a:off x="2843875" y="2333775"/>
                <a:ext cx="15025" cy="15050"/>
              </a:xfrm>
              <a:custGeom>
                <a:rect b="b" l="l" r="r" t="t"/>
                <a:pathLst>
                  <a:path extrusionOk="0" h="602" w="601">
                    <a:moveTo>
                      <a:pt x="0" y="67"/>
                    </a:moveTo>
                    <a:lnTo>
                      <a:pt x="0" y="501"/>
                    </a:lnTo>
                    <a:cubicBezTo>
                      <a:pt x="601" y="601"/>
                      <a:pt x="601" y="1"/>
                      <a:pt x="0"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2889725" y="2325450"/>
                <a:ext cx="20875" cy="15025"/>
              </a:xfrm>
              <a:custGeom>
                <a:rect b="b" l="l" r="r" t="t"/>
                <a:pathLst>
                  <a:path extrusionOk="0" h="601" w="835">
                    <a:moveTo>
                      <a:pt x="668" y="601"/>
                    </a:moveTo>
                    <a:cubicBezTo>
                      <a:pt x="835" y="0"/>
                      <a:pt x="1" y="567"/>
                      <a:pt x="668" y="6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3346725" y="2323775"/>
                <a:ext cx="8375" cy="4200"/>
              </a:xfrm>
              <a:custGeom>
                <a:rect b="b" l="l" r="r" t="t"/>
                <a:pathLst>
                  <a:path extrusionOk="0" h="168" w="335">
                    <a:moveTo>
                      <a:pt x="267" y="67"/>
                    </a:moveTo>
                    <a:cubicBezTo>
                      <a:pt x="234" y="0"/>
                      <a:pt x="1" y="100"/>
                      <a:pt x="101" y="167"/>
                    </a:cubicBezTo>
                    <a:cubicBezTo>
                      <a:pt x="134" y="167"/>
                      <a:pt x="334" y="100"/>
                      <a:pt x="267"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2734625" y="2300425"/>
                <a:ext cx="5025" cy="5850"/>
              </a:xfrm>
              <a:custGeom>
                <a:rect b="b" l="l" r="r" t="t"/>
                <a:pathLst>
                  <a:path extrusionOk="0" h="234" w="201">
                    <a:moveTo>
                      <a:pt x="201" y="100"/>
                    </a:moveTo>
                    <a:cubicBezTo>
                      <a:pt x="201" y="67"/>
                      <a:pt x="67" y="0"/>
                      <a:pt x="0" y="100"/>
                    </a:cubicBezTo>
                    <a:cubicBezTo>
                      <a:pt x="0" y="167"/>
                      <a:pt x="134" y="234"/>
                      <a:pt x="201" y="1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2798000" y="2279575"/>
                <a:ext cx="27550" cy="18375"/>
              </a:xfrm>
              <a:custGeom>
                <a:rect b="b" l="l" r="r" t="t"/>
                <a:pathLst>
                  <a:path extrusionOk="0" h="735" w="1102">
                    <a:moveTo>
                      <a:pt x="734" y="734"/>
                    </a:moveTo>
                    <a:cubicBezTo>
                      <a:pt x="1101" y="434"/>
                      <a:pt x="668" y="167"/>
                      <a:pt x="434" y="0"/>
                    </a:cubicBezTo>
                    <a:cubicBezTo>
                      <a:pt x="401" y="101"/>
                      <a:pt x="201" y="101"/>
                      <a:pt x="1" y="101"/>
                    </a:cubicBezTo>
                    <a:cubicBezTo>
                      <a:pt x="67" y="401"/>
                      <a:pt x="334" y="601"/>
                      <a:pt x="734" y="7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a:off x="2373525" y="2289575"/>
                <a:ext cx="12550" cy="8375"/>
              </a:xfrm>
              <a:custGeom>
                <a:rect b="b" l="l" r="r" t="t"/>
                <a:pathLst>
                  <a:path extrusionOk="0" h="335" w="502">
                    <a:moveTo>
                      <a:pt x="301" y="334"/>
                    </a:moveTo>
                    <a:cubicBezTo>
                      <a:pt x="301" y="201"/>
                      <a:pt x="501" y="168"/>
                      <a:pt x="468" y="1"/>
                    </a:cubicBezTo>
                    <a:lnTo>
                      <a:pt x="168" y="1"/>
                    </a:lnTo>
                    <a:cubicBezTo>
                      <a:pt x="1" y="168"/>
                      <a:pt x="1" y="268"/>
                      <a:pt x="301"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p:cNvSpPr/>
              <p:nvPr/>
            </p:nvSpPr>
            <p:spPr>
              <a:xfrm>
                <a:off x="3360900" y="2259550"/>
                <a:ext cx="4200" cy="5875"/>
              </a:xfrm>
              <a:custGeom>
                <a:rect b="b" l="l" r="r" t="t"/>
                <a:pathLst>
                  <a:path extrusionOk="0" h="235" w="168">
                    <a:moveTo>
                      <a:pt x="167" y="134"/>
                    </a:moveTo>
                    <a:cubicBezTo>
                      <a:pt x="167" y="68"/>
                      <a:pt x="34" y="1"/>
                      <a:pt x="1" y="134"/>
                    </a:cubicBezTo>
                    <a:cubicBezTo>
                      <a:pt x="1" y="168"/>
                      <a:pt x="101" y="234"/>
                      <a:pt x="1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3125725" y="2247875"/>
                <a:ext cx="18375" cy="13375"/>
              </a:xfrm>
              <a:custGeom>
                <a:rect b="b" l="l" r="r" t="t"/>
                <a:pathLst>
                  <a:path extrusionOk="0" h="535" w="735">
                    <a:moveTo>
                      <a:pt x="568" y="368"/>
                    </a:moveTo>
                    <a:lnTo>
                      <a:pt x="735" y="168"/>
                    </a:lnTo>
                    <a:cubicBezTo>
                      <a:pt x="568" y="1"/>
                      <a:pt x="1" y="535"/>
                      <a:pt x="568" y="5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3"/>
              <p:cNvSpPr/>
              <p:nvPr/>
            </p:nvSpPr>
            <p:spPr>
              <a:xfrm>
                <a:off x="3441800" y="2246225"/>
                <a:ext cx="4200" cy="5850"/>
              </a:xfrm>
              <a:custGeom>
                <a:rect b="b" l="l" r="r" t="t"/>
                <a:pathLst>
                  <a:path extrusionOk="0" h="234" w="168">
                    <a:moveTo>
                      <a:pt x="167" y="100"/>
                    </a:moveTo>
                    <a:cubicBezTo>
                      <a:pt x="167" y="67"/>
                      <a:pt x="34" y="0"/>
                      <a:pt x="0" y="100"/>
                    </a:cubicBezTo>
                    <a:cubicBezTo>
                      <a:pt x="34" y="200"/>
                      <a:pt x="167" y="234"/>
                      <a:pt x="167" y="1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3"/>
              <p:cNvSpPr/>
              <p:nvPr/>
            </p:nvSpPr>
            <p:spPr>
              <a:xfrm>
                <a:off x="2591200" y="2248725"/>
                <a:ext cx="7525" cy="3350"/>
              </a:xfrm>
              <a:custGeom>
                <a:rect b="b" l="l" r="r" t="t"/>
                <a:pathLst>
                  <a:path extrusionOk="0" h="134" w="301">
                    <a:moveTo>
                      <a:pt x="300" y="0"/>
                    </a:moveTo>
                    <a:cubicBezTo>
                      <a:pt x="167" y="67"/>
                      <a:pt x="0" y="0"/>
                      <a:pt x="0" y="134"/>
                    </a:cubicBezTo>
                    <a:cubicBezTo>
                      <a:pt x="133" y="100"/>
                      <a:pt x="300" y="134"/>
                      <a:pt x="3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3"/>
              <p:cNvSpPr/>
              <p:nvPr/>
            </p:nvSpPr>
            <p:spPr>
              <a:xfrm>
                <a:off x="2649575" y="2243725"/>
                <a:ext cx="11700" cy="3350"/>
              </a:xfrm>
              <a:custGeom>
                <a:rect b="b" l="l" r="r" t="t"/>
                <a:pathLst>
                  <a:path extrusionOk="0" h="134" w="468">
                    <a:moveTo>
                      <a:pt x="467" y="0"/>
                    </a:moveTo>
                    <a:cubicBezTo>
                      <a:pt x="300" y="0"/>
                      <a:pt x="0" y="0"/>
                      <a:pt x="0" y="134"/>
                    </a:cubicBezTo>
                    <a:cubicBezTo>
                      <a:pt x="167" y="100"/>
                      <a:pt x="434" y="134"/>
                      <a:pt x="4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3"/>
              <p:cNvSpPr/>
              <p:nvPr/>
            </p:nvSpPr>
            <p:spPr>
              <a:xfrm>
                <a:off x="2600350" y="2242875"/>
                <a:ext cx="8375" cy="4200"/>
              </a:xfrm>
              <a:custGeom>
                <a:rect b="b" l="l" r="r" t="t"/>
                <a:pathLst>
                  <a:path extrusionOk="0" h="168" w="335">
                    <a:moveTo>
                      <a:pt x="268" y="34"/>
                    </a:moveTo>
                    <a:cubicBezTo>
                      <a:pt x="234" y="1"/>
                      <a:pt x="1" y="67"/>
                      <a:pt x="101" y="168"/>
                    </a:cubicBezTo>
                    <a:cubicBezTo>
                      <a:pt x="134" y="168"/>
                      <a:pt x="335" y="67"/>
                      <a:pt x="268"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3"/>
              <p:cNvSpPr/>
              <p:nvPr/>
            </p:nvSpPr>
            <p:spPr>
              <a:xfrm>
                <a:off x="3370075" y="2223700"/>
                <a:ext cx="8375" cy="4200"/>
              </a:xfrm>
              <a:custGeom>
                <a:rect b="b" l="l" r="r" t="t"/>
                <a:pathLst>
                  <a:path extrusionOk="0" h="168" w="335">
                    <a:moveTo>
                      <a:pt x="234" y="67"/>
                    </a:moveTo>
                    <a:cubicBezTo>
                      <a:pt x="201" y="1"/>
                      <a:pt x="1" y="101"/>
                      <a:pt x="67" y="167"/>
                    </a:cubicBezTo>
                    <a:cubicBezTo>
                      <a:pt x="167" y="167"/>
                      <a:pt x="334" y="101"/>
                      <a:pt x="234"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3"/>
              <p:cNvSpPr/>
              <p:nvPr/>
            </p:nvSpPr>
            <p:spPr>
              <a:xfrm>
                <a:off x="2998150" y="2202025"/>
                <a:ext cx="8350" cy="5025"/>
              </a:xfrm>
              <a:custGeom>
                <a:rect b="b" l="l" r="r" t="t"/>
                <a:pathLst>
                  <a:path extrusionOk="0" h="201" w="334">
                    <a:moveTo>
                      <a:pt x="67" y="167"/>
                    </a:moveTo>
                    <a:cubicBezTo>
                      <a:pt x="100" y="200"/>
                      <a:pt x="334" y="134"/>
                      <a:pt x="234" y="34"/>
                    </a:cubicBezTo>
                    <a:cubicBezTo>
                      <a:pt x="167" y="0"/>
                      <a:pt x="0" y="100"/>
                      <a:pt x="67"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3"/>
              <p:cNvSpPr/>
              <p:nvPr/>
            </p:nvSpPr>
            <p:spPr>
              <a:xfrm>
                <a:off x="3142425" y="2186175"/>
                <a:ext cx="20875" cy="11700"/>
              </a:xfrm>
              <a:custGeom>
                <a:rect b="b" l="l" r="r" t="t"/>
                <a:pathLst>
                  <a:path extrusionOk="0" h="468" w="835">
                    <a:moveTo>
                      <a:pt x="67" y="134"/>
                    </a:moveTo>
                    <a:cubicBezTo>
                      <a:pt x="100" y="267"/>
                      <a:pt x="0" y="434"/>
                      <a:pt x="234" y="467"/>
                    </a:cubicBezTo>
                    <a:cubicBezTo>
                      <a:pt x="234" y="167"/>
                      <a:pt x="834" y="301"/>
                      <a:pt x="834" y="67"/>
                    </a:cubicBezTo>
                    <a:cubicBezTo>
                      <a:pt x="300" y="134"/>
                      <a:pt x="400" y="0"/>
                      <a:pt x="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3"/>
              <p:cNvSpPr/>
              <p:nvPr/>
            </p:nvSpPr>
            <p:spPr>
              <a:xfrm>
                <a:off x="2486950" y="2185350"/>
                <a:ext cx="17525" cy="9200"/>
              </a:xfrm>
              <a:custGeom>
                <a:rect b="b" l="l" r="r" t="t"/>
                <a:pathLst>
                  <a:path extrusionOk="0" h="368" w="701">
                    <a:moveTo>
                      <a:pt x="301" y="367"/>
                    </a:moveTo>
                    <a:cubicBezTo>
                      <a:pt x="701" y="200"/>
                      <a:pt x="100" y="0"/>
                      <a:pt x="0" y="234"/>
                    </a:cubicBezTo>
                    <a:cubicBezTo>
                      <a:pt x="134" y="300"/>
                      <a:pt x="167" y="367"/>
                      <a:pt x="301" y="3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3"/>
              <p:cNvSpPr/>
              <p:nvPr/>
            </p:nvSpPr>
            <p:spPr>
              <a:xfrm>
                <a:off x="3079025" y="2188675"/>
                <a:ext cx="8375" cy="4200"/>
              </a:xfrm>
              <a:custGeom>
                <a:rect b="b" l="l" r="r" t="t"/>
                <a:pathLst>
                  <a:path extrusionOk="0" h="168" w="335">
                    <a:moveTo>
                      <a:pt x="268" y="34"/>
                    </a:moveTo>
                    <a:cubicBezTo>
                      <a:pt x="201" y="1"/>
                      <a:pt x="1" y="67"/>
                      <a:pt x="101" y="167"/>
                    </a:cubicBezTo>
                    <a:cubicBezTo>
                      <a:pt x="134" y="167"/>
                      <a:pt x="335" y="67"/>
                      <a:pt x="268"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3"/>
              <p:cNvSpPr/>
              <p:nvPr/>
            </p:nvSpPr>
            <p:spPr>
              <a:xfrm>
                <a:off x="3131575" y="2159500"/>
                <a:ext cx="23375" cy="13350"/>
              </a:xfrm>
              <a:custGeom>
                <a:rect b="b" l="l" r="r" t="t"/>
                <a:pathLst>
                  <a:path extrusionOk="0" h="534" w="935">
                    <a:moveTo>
                      <a:pt x="934" y="0"/>
                    </a:moveTo>
                    <a:lnTo>
                      <a:pt x="167" y="0"/>
                    </a:lnTo>
                    <a:cubicBezTo>
                      <a:pt x="167" y="167"/>
                      <a:pt x="101" y="334"/>
                      <a:pt x="0" y="400"/>
                    </a:cubicBezTo>
                    <a:cubicBezTo>
                      <a:pt x="701" y="534"/>
                      <a:pt x="701" y="200"/>
                      <a:pt x="9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3"/>
              <p:cNvSpPr/>
              <p:nvPr/>
            </p:nvSpPr>
            <p:spPr>
              <a:xfrm>
                <a:off x="2650400" y="2152825"/>
                <a:ext cx="8350" cy="5850"/>
              </a:xfrm>
              <a:custGeom>
                <a:rect b="b" l="l" r="r" t="t"/>
                <a:pathLst>
                  <a:path extrusionOk="0" h="234" w="334">
                    <a:moveTo>
                      <a:pt x="267" y="67"/>
                    </a:moveTo>
                    <a:cubicBezTo>
                      <a:pt x="234" y="0"/>
                      <a:pt x="0" y="100"/>
                      <a:pt x="100" y="167"/>
                    </a:cubicBezTo>
                    <a:cubicBezTo>
                      <a:pt x="167" y="234"/>
                      <a:pt x="334" y="134"/>
                      <a:pt x="267"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3"/>
              <p:cNvSpPr/>
              <p:nvPr/>
            </p:nvSpPr>
            <p:spPr>
              <a:xfrm>
                <a:off x="2456925" y="2147825"/>
                <a:ext cx="8375" cy="4175"/>
              </a:xfrm>
              <a:custGeom>
                <a:rect b="b" l="l" r="r" t="t"/>
                <a:pathLst>
                  <a:path extrusionOk="0" h="167" w="335">
                    <a:moveTo>
                      <a:pt x="234" y="33"/>
                    </a:moveTo>
                    <a:cubicBezTo>
                      <a:pt x="201" y="0"/>
                      <a:pt x="1" y="100"/>
                      <a:pt x="67" y="167"/>
                    </a:cubicBezTo>
                    <a:cubicBezTo>
                      <a:pt x="134" y="167"/>
                      <a:pt x="334" y="100"/>
                      <a:pt x="234" y="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3"/>
              <p:cNvSpPr/>
              <p:nvPr/>
            </p:nvSpPr>
            <p:spPr>
              <a:xfrm>
                <a:off x="3240825" y="2130300"/>
                <a:ext cx="4200" cy="5025"/>
              </a:xfrm>
              <a:custGeom>
                <a:rect b="b" l="l" r="r" t="t"/>
                <a:pathLst>
                  <a:path extrusionOk="0" h="201" w="168">
                    <a:moveTo>
                      <a:pt x="167" y="134"/>
                    </a:moveTo>
                    <a:cubicBezTo>
                      <a:pt x="167" y="67"/>
                      <a:pt x="34" y="1"/>
                      <a:pt x="0" y="134"/>
                    </a:cubicBezTo>
                    <a:cubicBezTo>
                      <a:pt x="0" y="167"/>
                      <a:pt x="134" y="201"/>
                      <a:pt x="1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3"/>
              <p:cNvSpPr/>
              <p:nvPr/>
            </p:nvSpPr>
            <p:spPr>
              <a:xfrm>
                <a:off x="2814675" y="2129475"/>
                <a:ext cx="8375" cy="5025"/>
              </a:xfrm>
              <a:custGeom>
                <a:rect b="b" l="l" r="r" t="t"/>
                <a:pathLst>
                  <a:path extrusionOk="0" h="201" w="335">
                    <a:moveTo>
                      <a:pt x="67" y="167"/>
                    </a:moveTo>
                    <a:cubicBezTo>
                      <a:pt x="101" y="200"/>
                      <a:pt x="334" y="100"/>
                      <a:pt x="234" y="34"/>
                    </a:cubicBezTo>
                    <a:cubicBezTo>
                      <a:pt x="201" y="0"/>
                      <a:pt x="1" y="67"/>
                      <a:pt x="67"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3"/>
              <p:cNvSpPr/>
              <p:nvPr/>
            </p:nvSpPr>
            <p:spPr>
              <a:xfrm>
                <a:off x="2657075" y="2126975"/>
                <a:ext cx="4200" cy="6675"/>
              </a:xfrm>
              <a:custGeom>
                <a:rect b="b" l="l" r="r" t="t"/>
                <a:pathLst>
                  <a:path extrusionOk="0" h="267" w="168">
                    <a:moveTo>
                      <a:pt x="0" y="134"/>
                    </a:moveTo>
                    <a:cubicBezTo>
                      <a:pt x="0" y="167"/>
                      <a:pt x="134" y="267"/>
                      <a:pt x="167" y="134"/>
                    </a:cubicBezTo>
                    <a:cubicBezTo>
                      <a:pt x="167" y="100"/>
                      <a:pt x="34" y="0"/>
                      <a:pt x="0"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a:off x="2807175" y="2119450"/>
                <a:ext cx="13375" cy="5875"/>
              </a:xfrm>
              <a:custGeom>
                <a:rect b="b" l="l" r="r" t="t"/>
                <a:pathLst>
                  <a:path extrusionOk="0" h="235" w="535">
                    <a:moveTo>
                      <a:pt x="367" y="234"/>
                    </a:moveTo>
                    <a:cubicBezTo>
                      <a:pt x="367" y="101"/>
                      <a:pt x="501" y="101"/>
                      <a:pt x="534" y="1"/>
                    </a:cubicBezTo>
                    <a:cubicBezTo>
                      <a:pt x="301" y="1"/>
                      <a:pt x="1" y="1"/>
                      <a:pt x="67" y="2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3"/>
              <p:cNvSpPr/>
              <p:nvPr/>
            </p:nvSpPr>
            <p:spPr>
              <a:xfrm>
                <a:off x="2654575" y="2118625"/>
                <a:ext cx="8350" cy="4200"/>
              </a:xfrm>
              <a:custGeom>
                <a:rect b="b" l="l" r="r" t="t"/>
                <a:pathLst>
                  <a:path extrusionOk="0" h="168" w="334">
                    <a:moveTo>
                      <a:pt x="267" y="34"/>
                    </a:moveTo>
                    <a:cubicBezTo>
                      <a:pt x="234" y="1"/>
                      <a:pt x="0" y="101"/>
                      <a:pt x="100" y="167"/>
                    </a:cubicBezTo>
                    <a:cubicBezTo>
                      <a:pt x="134" y="167"/>
                      <a:pt x="334" y="101"/>
                      <a:pt x="267"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3"/>
              <p:cNvSpPr/>
              <p:nvPr/>
            </p:nvSpPr>
            <p:spPr>
              <a:xfrm>
                <a:off x="2965625" y="2106950"/>
                <a:ext cx="8350" cy="4200"/>
              </a:xfrm>
              <a:custGeom>
                <a:rect b="b" l="l" r="r" t="t"/>
                <a:pathLst>
                  <a:path extrusionOk="0" h="168" w="334">
                    <a:moveTo>
                      <a:pt x="234" y="67"/>
                    </a:moveTo>
                    <a:cubicBezTo>
                      <a:pt x="201" y="1"/>
                      <a:pt x="0" y="101"/>
                      <a:pt x="67" y="167"/>
                    </a:cubicBezTo>
                    <a:cubicBezTo>
                      <a:pt x="167" y="167"/>
                      <a:pt x="334" y="134"/>
                      <a:pt x="234"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
              <p:cNvSpPr/>
              <p:nvPr/>
            </p:nvSpPr>
            <p:spPr>
              <a:xfrm>
                <a:off x="2454425" y="2100275"/>
                <a:ext cx="15875" cy="9200"/>
              </a:xfrm>
              <a:custGeom>
                <a:rect b="b" l="l" r="r" t="t"/>
                <a:pathLst>
                  <a:path extrusionOk="0" h="368" w="635">
                    <a:moveTo>
                      <a:pt x="0" y="234"/>
                    </a:moveTo>
                    <a:cubicBezTo>
                      <a:pt x="234" y="368"/>
                      <a:pt x="601" y="368"/>
                      <a:pt x="634" y="101"/>
                    </a:cubicBezTo>
                    <a:cubicBezTo>
                      <a:pt x="434" y="1"/>
                      <a:pt x="67" y="1"/>
                      <a:pt x="0" y="2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3"/>
              <p:cNvSpPr/>
              <p:nvPr/>
            </p:nvSpPr>
            <p:spPr>
              <a:xfrm>
                <a:off x="2971450" y="2091950"/>
                <a:ext cx="4200" cy="5850"/>
              </a:xfrm>
              <a:custGeom>
                <a:rect b="b" l="l" r="r" t="t"/>
                <a:pathLst>
                  <a:path extrusionOk="0" h="234" w="168">
                    <a:moveTo>
                      <a:pt x="168" y="100"/>
                    </a:moveTo>
                    <a:cubicBezTo>
                      <a:pt x="168" y="67"/>
                      <a:pt x="68" y="0"/>
                      <a:pt x="1" y="100"/>
                    </a:cubicBezTo>
                    <a:cubicBezTo>
                      <a:pt x="1" y="200"/>
                      <a:pt x="134" y="234"/>
                      <a:pt x="168" y="1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3"/>
              <p:cNvSpPr/>
              <p:nvPr/>
            </p:nvSpPr>
            <p:spPr>
              <a:xfrm>
                <a:off x="2479450" y="2085275"/>
                <a:ext cx="8350" cy="5025"/>
              </a:xfrm>
              <a:custGeom>
                <a:rect b="b" l="l" r="r" t="t"/>
                <a:pathLst>
                  <a:path extrusionOk="0" h="201" w="334">
                    <a:moveTo>
                      <a:pt x="267" y="34"/>
                    </a:moveTo>
                    <a:cubicBezTo>
                      <a:pt x="234" y="0"/>
                      <a:pt x="0" y="100"/>
                      <a:pt x="100" y="167"/>
                    </a:cubicBezTo>
                    <a:cubicBezTo>
                      <a:pt x="134" y="200"/>
                      <a:pt x="334" y="134"/>
                      <a:pt x="267"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3"/>
              <p:cNvSpPr/>
              <p:nvPr/>
            </p:nvSpPr>
            <p:spPr>
              <a:xfrm>
                <a:off x="2878900" y="2072750"/>
                <a:ext cx="7525" cy="10875"/>
              </a:xfrm>
              <a:custGeom>
                <a:rect b="b" l="l" r="r" t="t"/>
                <a:pathLst>
                  <a:path extrusionOk="0" h="435" w="301">
                    <a:moveTo>
                      <a:pt x="300" y="1"/>
                    </a:moveTo>
                    <a:lnTo>
                      <a:pt x="0" y="1"/>
                    </a:lnTo>
                    <a:lnTo>
                      <a:pt x="0" y="435"/>
                    </a:lnTo>
                    <a:lnTo>
                      <a:pt x="300" y="43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
              <p:cNvSpPr/>
              <p:nvPr/>
            </p:nvSpPr>
            <p:spPr>
              <a:xfrm>
                <a:off x="2451925" y="2062750"/>
                <a:ext cx="12525" cy="8375"/>
              </a:xfrm>
              <a:custGeom>
                <a:rect b="b" l="l" r="r" t="t"/>
                <a:pathLst>
                  <a:path extrusionOk="0" h="335" w="501">
                    <a:moveTo>
                      <a:pt x="0" y="334"/>
                    </a:moveTo>
                    <a:lnTo>
                      <a:pt x="267" y="334"/>
                    </a:lnTo>
                    <a:cubicBezTo>
                      <a:pt x="267" y="201"/>
                      <a:pt x="501" y="167"/>
                      <a:pt x="434" y="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a:off x="3061525" y="2042750"/>
                <a:ext cx="4200" cy="5850"/>
              </a:xfrm>
              <a:custGeom>
                <a:rect b="b" l="l" r="r" t="t"/>
                <a:pathLst>
                  <a:path extrusionOk="0" h="234" w="168">
                    <a:moveTo>
                      <a:pt x="167" y="133"/>
                    </a:moveTo>
                    <a:cubicBezTo>
                      <a:pt x="167" y="67"/>
                      <a:pt x="34" y="0"/>
                      <a:pt x="0" y="133"/>
                    </a:cubicBezTo>
                    <a:cubicBezTo>
                      <a:pt x="0" y="200"/>
                      <a:pt x="134" y="234"/>
                      <a:pt x="167" y="1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a:off x="3284175" y="2042750"/>
                <a:ext cx="8375" cy="4175"/>
              </a:xfrm>
              <a:custGeom>
                <a:rect b="b" l="l" r="r" t="t"/>
                <a:pathLst>
                  <a:path extrusionOk="0" h="167" w="335">
                    <a:moveTo>
                      <a:pt x="268" y="33"/>
                    </a:moveTo>
                    <a:cubicBezTo>
                      <a:pt x="234" y="0"/>
                      <a:pt x="1" y="67"/>
                      <a:pt x="101" y="167"/>
                    </a:cubicBezTo>
                    <a:cubicBezTo>
                      <a:pt x="168" y="167"/>
                      <a:pt x="334" y="67"/>
                      <a:pt x="268" y="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a:off x="2493625" y="2040225"/>
                <a:ext cx="4200" cy="6700"/>
              </a:xfrm>
              <a:custGeom>
                <a:rect b="b" l="l" r="r" t="t"/>
                <a:pathLst>
                  <a:path extrusionOk="0" h="268" w="168">
                    <a:moveTo>
                      <a:pt x="167" y="134"/>
                    </a:moveTo>
                    <a:cubicBezTo>
                      <a:pt x="167" y="101"/>
                      <a:pt x="34" y="1"/>
                      <a:pt x="0" y="134"/>
                    </a:cubicBezTo>
                    <a:cubicBezTo>
                      <a:pt x="34" y="168"/>
                      <a:pt x="167" y="268"/>
                      <a:pt x="167"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
              <p:cNvSpPr/>
              <p:nvPr/>
            </p:nvSpPr>
            <p:spPr>
              <a:xfrm>
                <a:off x="2449425" y="2029400"/>
                <a:ext cx="8350" cy="5025"/>
              </a:xfrm>
              <a:custGeom>
                <a:rect b="b" l="l" r="r" t="t"/>
                <a:pathLst>
                  <a:path extrusionOk="0" h="201" w="334">
                    <a:moveTo>
                      <a:pt x="100" y="167"/>
                    </a:moveTo>
                    <a:cubicBezTo>
                      <a:pt x="134" y="200"/>
                      <a:pt x="334" y="100"/>
                      <a:pt x="267" y="34"/>
                    </a:cubicBezTo>
                    <a:cubicBezTo>
                      <a:pt x="167" y="0"/>
                      <a:pt x="0" y="67"/>
                      <a:pt x="100"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
              <p:cNvSpPr/>
              <p:nvPr/>
            </p:nvSpPr>
            <p:spPr>
              <a:xfrm>
                <a:off x="3420125" y="1986025"/>
                <a:ext cx="7525" cy="7525"/>
              </a:xfrm>
              <a:custGeom>
                <a:rect b="b" l="l" r="r" t="t"/>
                <a:pathLst>
                  <a:path extrusionOk="0" h="301" w="301">
                    <a:moveTo>
                      <a:pt x="300" y="134"/>
                    </a:moveTo>
                    <a:cubicBezTo>
                      <a:pt x="300" y="1"/>
                      <a:pt x="0" y="1"/>
                      <a:pt x="0" y="134"/>
                    </a:cubicBezTo>
                    <a:cubicBezTo>
                      <a:pt x="167" y="134"/>
                      <a:pt x="200" y="301"/>
                      <a:pt x="300"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a:off x="2858050" y="1972700"/>
                <a:ext cx="21700" cy="15850"/>
              </a:xfrm>
              <a:custGeom>
                <a:rect b="b" l="l" r="r" t="t"/>
                <a:pathLst>
                  <a:path extrusionOk="0" h="634" w="868">
                    <a:moveTo>
                      <a:pt x="501" y="334"/>
                    </a:moveTo>
                    <a:cubicBezTo>
                      <a:pt x="868" y="0"/>
                      <a:pt x="0" y="634"/>
                      <a:pt x="501"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a:off x="2443575" y="1972700"/>
                <a:ext cx="8375" cy="9175"/>
              </a:xfrm>
              <a:custGeom>
                <a:rect b="b" l="l" r="r" t="t"/>
                <a:pathLst>
                  <a:path extrusionOk="0" h="367" w="335">
                    <a:moveTo>
                      <a:pt x="334" y="334"/>
                    </a:moveTo>
                    <a:lnTo>
                      <a:pt x="334" y="133"/>
                    </a:lnTo>
                    <a:cubicBezTo>
                      <a:pt x="168" y="133"/>
                      <a:pt x="168" y="33"/>
                      <a:pt x="34" y="0"/>
                    </a:cubicBezTo>
                    <a:cubicBezTo>
                      <a:pt x="34" y="200"/>
                      <a:pt x="1" y="367"/>
                      <a:pt x="334"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3"/>
              <p:cNvSpPr/>
              <p:nvPr/>
            </p:nvSpPr>
            <p:spPr>
              <a:xfrm>
                <a:off x="3470975" y="1975200"/>
                <a:ext cx="8375" cy="4175"/>
              </a:xfrm>
              <a:custGeom>
                <a:rect b="b" l="l" r="r" t="t"/>
                <a:pathLst>
                  <a:path extrusionOk="0" h="167" w="335">
                    <a:moveTo>
                      <a:pt x="268" y="33"/>
                    </a:moveTo>
                    <a:cubicBezTo>
                      <a:pt x="201" y="0"/>
                      <a:pt x="1" y="67"/>
                      <a:pt x="101" y="167"/>
                    </a:cubicBezTo>
                    <a:cubicBezTo>
                      <a:pt x="168" y="167"/>
                      <a:pt x="334" y="67"/>
                      <a:pt x="268" y="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
              <p:cNvSpPr/>
              <p:nvPr/>
            </p:nvSpPr>
            <p:spPr>
              <a:xfrm>
                <a:off x="2995650" y="1967675"/>
                <a:ext cx="7525" cy="5025"/>
              </a:xfrm>
              <a:custGeom>
                <a:rect b="b" l="l" r="r" t="t"/>
                <a:pathLst>
                  <a:path extrusionOk="0" h="201" w="301">
                    <a:moveTo>
                      <a:pt x="300" y="1"/>
                    </a:moveTo>
                    <a:lnTo>
                      <a:pt x="0" y="1"/>
                    </a:lnTo>
                    <a:lnTo>
                      <a:pt x="0" y="201"/>
                    </a:lnTo>
                    <a:lnTo>
                      <a:pt x="300" y="20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p:nvPr/>
            </p:nvSpPr>
            <p:spPr>
              <a:xfrm>
                <a:off x="2391050" y="1965175"/>
                <a:ext cx="20025" cy="8375"/>
              </a:xfrm>
              <a:custGeom>
                <a:rect b="b" l="l" r="r" t="t"/>
                <a:pathLst>
                  <a:path extrusionOk="0" h="335" w="801">
                    <a:moveTo>
                      <a:pt x="100" y="234"/>
                    </a:moveTo>
                    <a:cubicBezTo>
                      <a:pt x="301" y="234"/>
                      <a:pt x="301" y="334"/>
                      <a:pt x="534" y="334"/>
                    </a:cubicBezTo>
                    <a:cubicBezTo>
                      <a:pt x="801" y="68"/>
                      <a:pt x="0" y="1"/>
                      <a:pt x="100" y="2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3"/>
              <p:cNvSpPr/>
              <p:nvPr/>
            </p:nvSpPr>
            <p:spPr>
              <a:xfrm>
                <a:off x="2985625" y="1966850"/>
                <a:ext cx="8375" cy="5025"/>
              </a:xfrm>
              <a:custGeom>
                <a:rect b="b" l="l" r="r" t="t"/>
                <a:pathLst>
                  <a:path extrusionOk="0" h="201" w="335">
                    <a:moveTo>
                      <a:pt x="234" y="34"/>
                    </a:moveTo>
                    <a:cubicBezTo>
                      <a:pt x="201" y="1"/>
                      <a:pt x="1" y="67"/>
                      <a:pt x="68" y="167"/>
                    </a:cubicBezTo>
                    <a:cubicBezTo>
                      <a:pt x="101" y="201"/>
                      <a:pt x="335" y="101"/>
                      <a:pt x="2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p:nvPr/>
            </p:nvSpPr>
            <p:spPr>
              <a:xfrm>
                <a:off x="2471100" y="1967675"/>
                <a:ext cx="7525" cy="3375"/>
              </a:xfrm>
              <a:custGeom>
                <a:rect b="b" l="l" r="r" t="t"/>
                <a:pathLst>
                  <a:path extrusionOk="0" h="135" w="301">
                    <a:moveTo>
                      <a:pt x="301" y="1"/>
                    </a:moveTo>
                    <a:cubicBezTo>
                      <a:pt x="167" y="34"/>
                      <a:pt x="1" y="1"/>
                      <a:pt x="1" y="134"/>
                    </a:cubicBezTo>
                    <a:cubicBezTo>
                      <a:pt x="101" y="68"/>
                      <a:pt x="301" y="134"/>
                      <a:pt x="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3"/>
              <p:cNvSpPr/>
              <p:nvPr/>
            </p:nvSpPr>
            <p:spPr>
              <a:xfrm>
                <a:off x="2389375" y="2627325"/>
                <a:ext cx="29225" cy="16700"/>
              </a:xfrm>
              <a:custGeom>
                <a:rect b="b" l="l" r="r" t="t"/>
                <a:pathLst>
                  <a:path extrusionOk="0" h="668" w="1169">
                    <a:moveTo>
                      <a:pt x="167" y="668"/>
                    </a:moveTo>
                    <a:cubicBezTo>
                      <a:pt x="1168" y="601"/>
                      <a:pt x="167" y="0"/>
                      <a:pt x="1" y="334"/>
                    </a:cubicBezTo>
                    <a:cubicBezTo>
                      <a:pt x="167" y="367"/>
                      <a:pt x="167" y="501"/>
                      <a:pt x="167" y="6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
              <p:cNvSpPr/>
              <p:nvPr/>
            </p:nvSpPr>
            <p:spPr>
              <a:xfrm>
                <a:off x="3388425" y="2884175"/>
                <a:ext cx="7525" cy="6700"/>
              </a:xfrm>
              <a:custGeom>
                <a:rect b="b" l="l" r="r" t="t"/>
                <a:pathLst>
                  <a:path extrusionOk="0" h="268" w="301">
                    <a:moveTo>
                      <a:pt x="301" y="101"/>
                    </a:moveTo>
                    <a:cubicBezTo>
                      <a:pt x="301" y="0"/>
                      <a:pt x="0" y="0"/>
                      <a:pt x="0" y="101"/>
                    </a:cubicBezTo>
                    <a:cubicBezTo>
                      <a:pt x="167" y="101"/>
                      <a:pt x="267" y="267"/>
                      <a:pt x="301" y="1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3"/>
              <p:cNvSpPr/>
              <p:nvPr/>
            </p:nvSpPr>
            <p:spPr>
              <a:xfrm>
                <a:off x="2827200" y="2870000"/>
                <a:ext cx="22525" cy="15875"/>
              </a:xfrm>
              <a:custGeom>
                <a:rect b="b" l="l" r="r" t="t"/>
                <a:pathLst>
                  <a:path extrusionOk="0" h="635" w="901">
                    <a:moveTo>
                      <a:pt x="534" y="401"/>
                    </a:moveTo>
                    <a:cubicBezTo>
                      <a:pt x="901" y="0"/>
                      <a:pt x="0" y="634"/>
                      <a:pt x="534" y="4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p:nvPr/>
            </p:nvSpPr>
            <p:spPr>
              <a:xfrm>
                <a:off x="2411900" y="2871675"/>
                <a:ext cx="8350" cy="9175"/>
              </a:xfrm>
              <a:custGeom>
                <a:rect b="b" l="l" r="r" t="t"/>
                <a:pathLst>
                  <a:path extrusionOk="0" h="367" w="334">
                    <a:moveTo>
                      <a:pt x="334" y="334"/>
                    </a:moveTo>
                    <a:lnTo>
                      <a:pt x="334" y="100"/>
                    </a:lnTo>
                    <a:cubicBezTo>
                      <a:pt x="167" y="100"/>
                      <a:pt x="167" y="33"/>
                      <a:pt x="34" y="0"/>
                    </a:cubicBezTo>
                    <a:cubicBezTo>
                      <a:pt x="34" y="167"/>
                      <a:pt x="0" y="367"/>
                      <a:pt x="334"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a:off x="3440950" y="2873325"/>
                <a:ext cx="8375" cy="4200"/>
              </a:xfrm>
              <a:custGeom>
                <a:rect b="b" l="l" r="r" t="t"/>
                <a:pathLst>
                  <a:path extrusionOk="0" h="168" w="335">
                    <a:moveTo>
                      <a:pt x="234" y="34"/>
                    </a:moveTo>
                    <a:cubicBezTo>
                      <a:pt x="201" y="1"/>
                      <a:pt x="1" y="101"/>
                      <a:pt x="68" y="168"/>
                    </a:cubicBezTo>
                    <a:cubicBezTo>
                      <a:pt x="134" y="168"/>
                      <a:pt x="335" y="101"/>
                      <a:pt x="234"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3"/>
              <p:cNvSpPr/>
              <p:nvPr/>
            </p:nvSpPr>
            <p:spPr>
              <a:xfrm>
                <a:off x="2965625" y="2865825"/>
                <a:ext cx="7525" cy="5875"/>
              </a:xfrm>
              <a:custGeom>
                <a:rect b="b" l="l" r="r" t="t"/>
                <a:pathLst>
                  <a:path extrusionOk="0" h="235" w="301">
                    <a:moveTo>
                      <a:pt x="301" y="1"/>
                    </a:moveTo>
                    <a:lnTo>
                      <a:pt x="0" y="1"/>
                    </a:lnTo>
                    <a:lnTo>
                      <a:pt x="0" y="234"/>
                    </a:lnTo>
                    <a:lnTo>
                      <a:pt x="301" y="23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a:off x="2953950" y="2865000"/>
                <a:ext cx="8350" cy="4175"/>
              </a:xfrm>
              <a:custGeom>
                <a:rect b="b" l="l" r="r" t="t"/>
                <a:pathLst>
                  <a:path extrusionOk="0" h="167" w="334">
                    <a:moveTo>
                      <a:pt x="267" y="34"/>
                    </a:moveTo>
                    <a:cubicBezTo>
                      <a:pt x="201" y="0"/>
                      <a:pt x="0" y="100"/>
                      <a:pt x="100" y="167"/>
                    </a:cubicBezTo>
                    <a:cubicBezTo>
                      <a:pt x="167" y="167"/>
                      <a:pt x="334" y="100"/>
                      <a:pt x="267"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a:off x="2440250" y="2865825"/>
                <a:ext cx="7525" cy="3350"/>
              </a:xfrm>
              <a:custGeom>
                <a:rect b="b" l="l" r="r" t="t"/>
                <a:pathLst>
                  <a:path extrusionOk="0" h="134" w="301">
                    <a:moveTo>
                      <a:pt x="301" y="1"/>
                    </a:moveTo>
                    <a:cubicBezTo>
                      <a:pt x="167" y="67"/>
                      <a:pt x="0" y="1"/>
                      <a:pt x="0" y="134"/>
                    </a:cubicBezTo>
                    <a:cubicBezTo>
                      <a:pt x="134" y="101"/>
                      <a:pt x="301" y="101"/>
                      <a:pt x="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3"/>
            <p:cNvGrpSpPr/>
            <p:nvPr/>
          </p:nvGrpSpPr>
          <p:grpSpPr>
            <a:xfrm rot="3960959">
              <a:off x="5646158" y="1050818"/>
              <a:ext cx="66821" cy="125002"/>
              <a:chOff x="6238667" y="1228635"/>
              <a:chExt cx="66818" cy="124997"/>
            </a:xfrm>
          </p:grpSpPr>
          <p:sp>
            <p:nvSpPr>
              <p:cNvPr id="443" name="Google Shape;443;p13"/>
              <p:cNvSpPr/>
              <p:nvPr/>
            </p:nvSpPr>
            <p:spPr>
              <a:xfrm rot="4444740">
                <a:off x="6236881" y="123874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444" name="Google Shape;444;p13"/>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grpSp>
      <p:grpSp>
        <p:nvGrpSpPr>
          <p:cNvPr id="445" name="Google Shape;445;p13"/>
          <p:cNvGrpSpPr/>
          <p:nvPr/>
        </p:nvGrpSpPr>
        <p:grpSpPr>
          <a:xfrm>
            <a:off x="676067" y="466635"/>
            <a:ext cx="66818" cy="124997"/>
            <a:chOff x="6238667" y="1228635"/>
            <a:chExt cx="66818" cy="124997"/>
          </a:xfrm>
        </p:grpSpPr>
        <p:sp>
          <p:nvSpPr>
            <p:cNvPr id="446" name="Google Shape;446;p13"/>
            <p:cNvSpPr/>
            <p:nvPr/>
          </p:nvSpPr>
          <p:spPr>
            <a:xfrm rot="4444740">
              <a:off x="6236881" y="1238744"/>
              <a:ext cx="42323" cy="28224"/>
            </a:xfrm>
            <a:custGeom>
              <a:rect b="b" l="l" r="r" t="t"/>
              <a:pathLst>
                <a:path extrusionOk="0" h="1129" w="1693">
                  <a:moveTo>
                    <a:pt x="0" y="1129"/>
                  </a:moveTo>
                  <a:cubicBezTo>
                    <a:pt x="607" y="825"/>
                    <a:pt x="1213" y="480"/>
                    <a:pt x="1693" y="0"/>
                  </a:cubicBezTo>
                </a:path>
              </a:pathLst>
            </a:custGeom>
            <a:noFill/>
            <a:ln cap="flat" cmpd="sng" w="9525">
              <a:solidFill>
                <a:schemeClr val="dk2"/>
              </a:solidFill>
              <a:prstDash val="solid"/>
              <a:round/>
              <a:headEnd len="med" w="med" type="none"/>
              <a:tailEnd len="med" w="med" type="none"/>
            </a:ln>
          </p:spPr>
        </p:sp>
        <p:sp>
          <p:nvSpPr>
            <p:cNvPr id="447" name="Google Shape;447;p13"/>
            <p:cNvSpPr/>
            <p:nvPr/>
          </p:nvSpPr>
          <p:spPr>
            <a:xfrm rot="4444740">
              <a:off x="6231202" y="1285965"/>
              <a:ext cx="84646" cy="42323"/>
            </a:xfrm>
            <a:custGeom>
              <a:rect b="b" l="l" r="r" t="t"/>
              <a:pathLst>
                <a:path extrusionOk="0" h="1693" w="3386">
                  <a:moveTo>
                    <a:pt x="3386" y="0"/>
                  </a:moveTo>
                  <a:cubicBezTo>
                    <a:pt x="2162" y="306"/>
                    <a:pt x="1197" y="1294"/>
                    <a:pt x="0" y="1693"/>
                  </a:cubicBezTo>
                </a:path>
              </a:pathLst>
            </a:custGeom>
            <a:noFill/>
            <a:ln cap="flat" cmpd="sng" w="9525">
              <a:solidFill>
                <a:schemeClr val="dk2"/>
              </a:solidFill>
              <a:prstDash val="solid"/>
              <a:round/>
              <a:headEnd len="med" w="med" type="none"/>
              <a:tailEnd len="med" w="med" type="none"/>
            </a:ln>
          </p:spPr>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4"/>
          <p:cNvSpPr txBox="1"/>
          <p:nvPr>
            <p:ph type="title"/>
          </p:nvPr>
        </p:nvSpPr>
        <p:spPr>
          <a:xfrm>
            <a:off x="628100" y="439125"/>
            <a:ext cx="7887900" cy="67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solidFill>
                <a:schemeClr val="lt2"/>
              </a:solidFill>
            </a:endParaRPr>
          </a:p>
        </p:txBody>
      </p:sp>
      <p:grpSp>
        <p:nvGrpSpPr>
          <p:cNvPr id="453" name="Google Shape;453;p14"/>
          <p:cNvGrpSpPr/>
          <p:nvPr/>
        </p:nvGrpSpPr>
        <p:grpSpPr>
          <a:xfrm>
            <a:off x="2369034" y="3850851"/>
            <a:ext cx="734975" cy="734975"/>
            <a:chOff x="1614613" y="1596975"/>
            <a:chExt cx="1079100" cy="1079100"/>
          </a:xfrm>
        </p:grpSpPr>
        <p:sp>
          <p:nvSpPr>
            <p:cNvPr id="454" name="Google Shape;454;p14"/>
            <p:cNvSpPr/>
            <p:nvPr/>
          </p:nvSpPr>
          <p:spPr>
            <a:xfrm>
              <a:off x="1701200" y="1683563"/>
              <a:ext cx="906000" cy="906000"/>
            </a:xfrm>
            <a:prstGeom prst="ellipse">
              <a:avLst/>
            </a:prstGeom>
            <a:noFill/>
            <a:ln cap="flat" cmpd="sng" w="9525">
              <a:solidFill>
                <a:srgbClr val="3033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a:off x="1614613" y="1596975"/>
              <a:ext cx="1079100" cy="1079100"/>
            </a:xfrm>
            <a:prstGeom prst="blockArc">
              <a:avLst>
                <a:gd fmla="val 5366087" name="adj1"/>
                <a:gd fmla="val 11000887" name="adj2"/>
                <a:gd fmla="val 15195" name="adj3"/>
              </a:avLst>
            </a:prstGeom>
            <a:solidFill>
              <a:srgbClr val="FFD67F"/>
            </a:solidFill>
            <a:ln cap="flat" cmpd="sng" w="9525">
              <a:solidFill>
                <a:srgbClr val="3033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14"/>
          <p:cNvGrpSpPr/>
          <p:nvPr/>
        </p:nvGrpSpPr>
        <p:grpSpPr>
          <a:xfrm>
            <a:off x="2158425" y="3165313"/>
            <a:ext cx="1193900" cy="1199210"/>
            <a:chOff x="943450" y="2116865"/>
            <a:chExt cx="1752900" cy="1760695"/>
          </a:xfrm>
        </p:grpSpPr>
        <p:grpSp>
          <p:nvGrpSpPr>
            <p:cNvPr id="457" name="Google Shape;457;p14"/>
            <p:cNvGrpSpPr/>
            <p:nvPr/>
          </p:nvGrpSpPr>
          <p:grpSpPr>
            <a:xfrm>
              <a:off x="943450" y="2116865"/>
              <a:ext cx="1752900" cy="1008447"/>
              <a:chOff x="1631900" y="1503100"/>
              <a:chExt cx="1752900" cy="1008447"/>
            </a:xfrm>
          </p:grpSpPr>
          <p:sp>
            <p:nvSpPr>
              <p:cNvPr id="458" name="Google Shape;458;p14"/>
              <p:cNvSpPr txBox="1"/>
              <p:nvPr/>
            </p:nvSpPr>
            <p:spPr>
              <a:xfrm>
                <a:off x="1631900" y="1838347"/>
                <a:ext cx="1752900" cy="6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tillium Web"/>
                    <a:ea typeface="Titillium Web"/>
                    <a:cs typeface="Titillium Web"/>
                    <a:sym typeface="Titillium Web"/>
                  </a:rPr>
                  <a:t>Latent Semantic Analysis/</a:t>
                </a:r>
                <a:r>
                  <a:rPr lang="en" sz="1000">
                    <a:solidFill>
                      <a:schemeClr val="dk1"/>
                    </a:solidFill>
                    <a:latin typeface="Titillium Web"/>
                    <a:ea typeface="Titillium Web"/>
                    <a:cs typeface="Titillium Web"/>
                    <a:sym typeface="Titillium Web"/>
                  </a:rPr>
                  <a:t>Indexing</a:t>
                </a:r>
                <a:endParaRPr sz="1000">
                  <a:solidFill>
                    <a:schemeClr val="dk1"/>
                  </a:solidFill>
                  <a:latin typeface="Titillium Web"/>
                  <a:ea typeface="Titillium Web"/>
                  <a:cs typeface="Titillium Web"/>
                  <a:sym typeface="Titillium Web"/>
                </a:endParaRPr>
              </a:p>
            </p:txBody>
          </p:sp>
          <p:sp>
            <p:nvSpPr>
              <p:cNvPr id="459" name="Google Shape;459;p14"/>
              <p:cNvSpPr txBox="1"/>
              <p:nvPr/>
            </p:nvSpPr>
            <p:spPr>
              <a:xfrm>
                <a:off x="1755250" y="1503100"/>
                <a:ext cx="1450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rchitects Daughter"/>
                    <a:ea typeface="Architects Daughter"/>
                    <a:cs typeface="Architects Daughter"/>
                    <a:sym typeface="Architects Daughter"/>
                  </a:rPr>
                  <a:t>LSA/LSI</a:t>
                </a:r>
                <a:endParaRPr b="1">
                  <a:solidFill>
                    <a:schemeClr val="dk1"/>
                  </a:solidFill>
                  <a:latin typeface="Architects Daughter"/>
                  <a:ea typeface="Architects Daughter"/>
                  <a:cs typeface="Architects Daughter"/>
                  <a:sym typeface="Architects Daughter"/>
                </a:endParaRPr>
              </a:p>
            </p:txBody>
          </p:sp>
        </p:grpSp>
        <p:sp>
          <p:nvSpPr>
            <p:cNvPr id="460" name="Google Shape;460;p14"/>
            <p:cNvSpPr txBox="1"/>
            <p:nvPr/>
          </p:nvSpPr>
          <p:spPr>
            <a:xfrm>
              <a:off x="1420075" y="3448260"/>
              <a:ext cx="744300" cy="42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sz="1800">
                  <a:solidFill>
                    <a:srgbClr val="151D30"/>
                  </a:solidFill>
                  <a:latin typeface="Architects Daughter"/>
                  <a:ea typeface="Architects Daughter"/>
                  <a:cs typeface="Architects Daughter"/>
                  <a:sym typeface="Architects Daughter"/>
                </a:rPr>
                <a:t>1</a:t>
              </a:r>
              <a:endParaRPr b="1" sz="1800">
                <a:solidFill>
                  <a:srgbClr val="151D30"/>
                </a:solidFill>
                <a:latin typeface="Architects Daughter"/>
                <a:ea typeface="Architects Daughter"/>
                <a:cs typeface="Architects Daughter"/>
                <a:sym typeface="Architects Daughter"/>
              </a:endParaRPr>
            </a:p>
          </p:txBody>
        </p:sp>
      </p:grpSp>
      <p:grpSp>
        <p:nvGrpSpPr>
          <p:cNvPr id="461" name="Google Shape;461;p14"/>
          <p:cNvGrpSpPr/>
          <p:nvPr/>
        </p:nvGrpSpPr>
        <p:grpSpPr>
          <a:xfrm>
            <a:off x="4262309" y="3255443"/>
            <a:ext cx="734975" cy="734975"/>
            <a:chOff x="1614613" y="1596975"/>
            <a:chExt cx="1079100" cy="1079100"/>
          </a:xfrm>
        </p:grpSpPr>
        <p:sp>
          <p:nvSpPr>
            <p:cNvPr id="462" name="Google Shape;462;p14"/>
            <p:cNvSpPr/>
            <p:nvPr/>
          </p:nvSpPr>
          <p:spPr>
            <a:xfrm>
              <a:off x="1701200" y="1683563"/>
              <a:ext cx="906000" cy="906000"/>
            </a:xfrm>
            <a:prstGeom prst="ellipse">
              <a:avLst/>
            </a:prstGeom>
            <a:noFill/>
            <a:ln cap="flat" cmpd="sng" w="9525">
              <a:solidFill>
                <a:srgbClr val="3033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4"/>
            <p:cNvSpPr/>
            <p:nvPr/>
          </p:nvSpPr>
          <p:spPr>
            <a:xfrm>
              <a:off x="1614613" y="1596975"/>
              <a:ext cx="1079100" cy="1079100"/>
            </a:xfrm>
            <a:prstGeom prst="blockArc">
              <a:avLst>
                <a:gd fmla="val 3478931" name="adj1"/>
                <a:gd fmla="val 11000887" name="adj2"/>
                <a:gd fmla="val 15195" name="adj3"/>
              </a:avLst>
            </a:prstGeom>
            <a:solidFill>
              <a:schemeClr val="accent2"/>
            </a:solidFill>
            <a:ln cap="flat" cmpd="sng" w="9525">
              <a:solidFill>
                <a:srgbClr val="3033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14"/>
          <p:cNvGrpSpPr/>
          <p:nvPr/>
        </p:nvGrpSpPr>
        <p:grpSpPr>
          <a:xfrm>
            <a:off x="4046599" y="2491492"/>
            <a:ext cx="1193900" cy="1277631"/>
            <a:chOff x="3715682" y="1127551"/>
            <a:chExt cx="1752900" cy="1875834"/>
          </a:xfrm>
        </p:grpSpPr>
        <p:grpSp>
          <p:nvGrpSpPr>
            <p:cNvPr id="465" name="Google Shape;465;p14"/>
            <p:cNvGrpSpPr/>
            <p:nvPr/>
          </p:nvGrpSpPr>
          <p:grpSpPr>
            <a:xfrm>
              <a:off x="3715682" y="1127551"/>
              <a:ext cx="1752900" cy="1120320"/>
              <a:chOff x="1624420" y="3530069"/>
              <a:chExt cx="1752900" cy="1120320"/>
            </a:xfrm>
          </p:grpSpPr>
          <p:sp>
            <p:nvSpPr>
              <p:cNvPr id="466" name="Google Shape;466;p14"/>
              <p:cNvSpPr txBox="1"/>
              <p:nvPr/>
            </p:nvSpPr>
            <p:spPr>
              <a:xfrm>
                <a:off x="1624420" y="3977189"/>
                <a:ext cx="1752900" cy="6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tillium Web"/>
                    <a:ea typeface="Titillium Web"/>
                    <a:cs typeface="Titillium Web"/>
                    <a:sym typeface="Titillium Web"/>
                  </a:rPr>
                  <a:t>Probabilistic Latent Semantic Analysis</a:t>
                </a:r>
                <a:endParaRPr sz="1000">
                  <a:solidFill>
                    <a:schemeClr val="dk1"/>
                  </a:solidFill>
                  <a:latin typeface="Titillium Web"/>
                  <a:ea typeface="Titillium Web"/>
                  <a:cs typeface="Titillium Web"/>
                  <a:sym typeface="Titillium Web"/>
                </a:endParaRPr>
              </a:p>
            </p:txBody>
          </p:sp>
          <p:sp>
            <p:nvSpPr>
              <p:cNvPr id="467" name="Google Shape;467;p14"/>
              <p:cNvSpPr txBox="1"/>
              <p:nvPr/>
            </p:nvSpPr>
            <p:spPr>
              <a:xfrm>
                <a:off x="1755250" y="3530069"/>
                <a:ext cx="1450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rchitects Daughter"/>
                    <a:ea typeface="Architects Daughter"/>
                    <a:cs typeface="Architects Daughter"/>
                    <a:sym typeface="Architects Daughter"/>
                  </a:rPr>
                  <a:t>pLSA</a:t>
                </a:r>
                <a:endParaRPr b="1">
                  <a:solidFill>
                    <a:schemeClr val="dk1"/>
                  </a:solidFill>
                  <a:latin typeface="Architects Daughter"/>
                  <a:ea typeface="Architects Daughter"/>
                  <a:cs typeface="Architects Daughter"/>
                  <a:sym typeface="Architects Daughter"/>
                </a:endParaRPr>
              </a:p>
            </p:txBody>
          </p:sp>
        </p:grpSp>
        <p:sp>
          <p:nvSpPr>
            <p:cNvPr id="468" name="Google Shape;468;p14"/>
            <p:cNvSpPr txBox="1"/>
            <p:nvPr/>
          </p:nvSpPr>
          <p:spPr>
            <a:xfrm>
              <a:off x="4199763" y="2574085"/>
              <a:ext cx="744300" cy="42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sz="1800">
                  <a:solidFill>
                    <a:srgbClr val="151D30"/>
                  </a:solidFill>
                  <a:latin typeface="Architects Daughter"/>
                  <a:ea typeface="Architects Daughter"/>
                  <a:cs typeface="Architects Daughter"/>
                  <a:sym typeface="Architects Daughter"/>
                </a:rPr>
                <a:t>2</a:t>
              </a:r>
              <a:endParaRPr b="1" sz="1800">
                <a:solidFill>
                  <a:srgbClr val="151D30"/>
                </a:solidFill>
                <a:latin typeface="Architects Daughter"/>
                <a:ea typeface="Architects Daughter"/>
                <a:cs typeface="Architects Daughter"/>
                <a:sym typeface="Architects Daughter"/>
              </a:endParaRPr>
            </a:p>
          </p:txBody>
        </p:sp>
      </p:grpSp>
      <p:grpSp>
        <p:nvGrpSpPr>
          <p:cNvPr id="469" name="Google Shape;469;p14"/>
          <p:cNvGrpSpPr/>
          <p:nvPr/>
        </p:nvGrpSpPr>
        <p:grpSpPr>
          <a:xfrm>
            <a:off x="6155617" y="3850851"/>
            <a:ext cx="734975" cy="734975"/>
            <a:chOff x="1614613" y="1596975"/>
            <a:chExt cx="1079100" cy="1079100"/>
          </a:xfrm>
        </p:grpSpPr>
        <p:sp>
          <p:nvSpPr>
            <p:cNvPr id="470" name="Google Shape;470;p14"/>
            <p:cNvSpPr/>
            <p:nvPr/>
          </p:nvSpPr>
          <p:spPr>
            <a:xfrm>
              <a:off x="1701200" y="1683563"/>
              <a:ext cx="906000" cy="906000"/>
            </a:xfrm>
            <a:prstGeom prst="ellipse">
              <a:avLst/>
            </a:prstGeom>
            <a:noFill/>
            <a:ln cap="flat" cmpd="sng" w="9525">
              <a:solidFill>
                <a:srgbClr val="3033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a:off x="1614613" y="1596975"/>
              <a:ext cx="1079100" cy="1079100"/>
            </a:xfrm>
            <a:prstGeom prst="blockArc">
              <a:avLst>
                <a:gd fmla="val 1624020" name="adj1"/>
                <a:gd fmla="val 11000887" name="adj2"/>
                <a:gd fmla="val 15195" name="adj3"/>
              </a:avLst>
            </a:prstGeom>
            <a:solidFill>
              <a:schemeClr val="lt2"/>
            </a:solidFill>
            <a:ln cap="flat" cmpd="sng" w="9525">
              <a:solidFill>
                <a:srgbClr val="3033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4"/>
          <p:cNvGrpSpPr/>
          <p:nvPr/>
        </p:nvGrpSpPr>
        <p:grpSpPr>
          <a:xfrm>
            <a:off x="5934775" y="3165313"/>
            <a:ext cx="1155895" cy="1199203"/>
            <a:chOff x="6487937" y="2116864"/>
            <a:chExt cx="1697100" cy="1760686"/>
          </a:xfrm>
        </p:grpSpPr>
        <p:sp>
          <p:nvSpPr>
            <p:cNvPr id="473" name="Google Shape;473;p14"/>
            <p:cNvSpPr txBox="1"/>
            <p:nvPr/>
          </p:nvSpPr>
          <p:spPr>
            <a:xfrm>
              <a:off x="6487937" y="2452112"/>
              <a:ext cx="1697100" cy="6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tillium Web"/>
                  <a:ea typeface="Titillium Web"/>
                  <a:cs typeface="Titillium Web"/>
                  <a:sym typeface="Titillium Web"/>
                </a:rPr>
                <a:t>Latent Dirichlet Allocation</a:t>
              </a:r>
              <a:endParaRPr sz="1000">
                <a:solidFill>
                  <a:schemeClr val="dk1"/>
                </a:solidFill>
                <a:latin typeface="Titillium Web"/>
                <a:ea typeface="Titillium Web"/>
                <a:cs typeface="Titillium Web"/>
                <a:sym typeface="Titillium Web"/>
              </a:endParaRPr>
            </a:p>
          </p:txBody>
        </p:sp>
        <p:sp>
          <p:nvSpPr>
            <p:cNvPr id="474" name="Google Shape;474;p14"/>
            <p:cNvSpPr txBox="1"/>
            <p:nvPr/>
          </p:nvSpPr>
          <p:spPr>
            <a:xfrm>
              <a:off x="6626243" y="2116864"/>
              <a:ext cx="1450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rchitects Daughter"/>
                  <a:ea typeface="Architects Daughter"/>
                  <a:cs typeface="Architects Daughter"/>
                  <a:sym typeface="Architects Daughter"/>
                </a:rPr>
                <a:t>LDA</a:t>
              </a:r>
              <a:endParaRPr b="1">
                <a:solidFill>
                  <a:schemeClr val="dk1"/>
                </a:solidFill>
                <a:latin typeface="Architects Daughter"/>
                <a:ea typeface="Architects Daughter"/>
                <a:cs typeface="Architects Daughter"/>
                <a:sym typeface="Architects Daughter"/>
              </a:endParaRPr>
            </a:p>
          </p:txBody>
        </p:sp>
        <p:sp>
          <p:nvSpPr>
            <p:cNvPr id="475" name="Google Shape;475;p14"/>
            <p:cNvSpPr txBox="1"/>
            <p:nvPr/>
          </p:nvSpPr>
          <p:spPr>
            <a:xfrm>
              <a:off x="6922375" y="3448250"/>
              <a:ext cx="858600" cy="42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sz="1800">
                  <a:solidFill>
                    <a:srgbClr val="151D30"/>
                  </a:solidFill>
                  <a:latin typeface="Architects Daughter"/>
                  <a:ea typeface="Architects Daughter"/>
                  <a:cs typeface="Architects Daughter"/>
                  <a:sym typeface="Architects Daughter"/>
                </a:rPr>
                <a:t>3</a:t>
              </a:r>
              <a:endParaRPr b="1" sz="1800">
                <a:solidFill>
                  <a:srgbClr val="151D30"/>
                </a:solidFill>
                <a:latin typeface="Architects Daughter"/>
                <a:ea typeface="Architects Daughter"/>
                <a:cs typeface="Architects Daughter"/>
                <a:sym typeface="Architects Daughter"/>
              </a:endParaRPr>
            </a:p>
          </p:txBody>
        </p:sp>
      </p:grpSp>
      <p:grpSp>
        <p:nvGrpSpPr>
          <p:cNvPr id="476" name="Google Shape;476;p14"/>
          <p:cNvGrpSpPr/>
          <p:nvPr/>
        </p:nvGrpSpPr>
        <p:grpSpPr>
          <a:xfrm>
            <a:off x="3104013" y="3994282"/>
            <a:ext cx="3051549" cy="959204"/>
            <a:chOff x="2331775" y="3333967"/>
            <a:chExt cx="4480325" cy="1408316"/>
          </a:xfrm>
        </p:grpSpPr>
        <p:grpSp>
          <p:nvGrpSpPr>
            <p:cNvPr id="477" name="Google Shape;477;p14"/>
            <p:cNvGrpSpPr/>
            <p:nvPr/>
          </p:nvGrpSpPr>
          <p:grpSpPr>
            <a:xfrm>
              <a:off x="3266037" y="3818384"/>
              <a:ext cx="2612299" cy="923899"/>
              <a:chOff x="2406450" y="650775"/>
              <a:chExt cx="1797000" cy="635550"/>
            </a:xfrm>
          </p:grpSpPr>
          <p:sp>
            <p:nvSpPr>
              <p:cNvPr id="478" name="Google Shape;478;p14"/>
              <p:cNvSpPr/>
              <p:nvPr/>
            </p:nvSpPr>
            <p:spPr>
              <a:xfrm>
                <a:off x="2406450" y="754875"/>
                <a:ext cx="316650" cy="461825"/>
              </a:xfrm>
              <a:custGeom>
                <a:rect b="b" l="l" r="r" t="t"/>
                <a:pathLst>
                  <a:path extrusionOk="0" h="18473" w="12666">
                    <a:moveTo>
                      <a:pt x="147" y="1"/>
                    </a:moveTo>
                    <a:lnTo>
                      <a:pt x="92" y="10"/>
                    </a:lnTo>
                    <a:lnTo>
                      <a:pt x="47" y="28"/>
                    </a:lnTo>
                    <a:lnTo>
                      <a:pt x="28" y="46"/>
                    </a:lnTo>
                    <a:lnTo>
                      <a:pt x="19" y="74"/>
                    </a:lnTo>
                    <a:lnTo>
                      <a:pt x="10" y="101"/>
                    </a:lnTo>
                    <a:lnTo>
                      <a:pt x="1" y="138"/>
                    </a:lnTo>
                    <a:lnTo>
                      <a:pt x="1" y="384"/>
                    </a:lnTo>
                    <a:lnTo>
                      <a:pt x="19" y="585"/>
                    </a:lnTo>
                    <a:lnTo>
                      <a:pt x="47" y="768"/>
                    </a:lnTo>
                    <a:lnTo>
                      <a:pt x="92" y="932"/>
                    </a:lnTo>
                    <a:lnTo>
                      <a:pt x="156" y="1096"/>
                    </a:lnTo>
                    <a:lnTo>
                      <a:pt x="247" y="1270"/>
                    </a:lnTo>
                    <a:lnTo>
                      <a:pt x="348" y="1462"/>
                    </a:lnTo>
                    <a:lnTo>
                      <a:pt x="476" y="1681"/>
                    </a:lnTo>
                    <a:lnTo>
                      <a:pt x="677" y="2000"/>
                    </a:lnTo>
                    <a:lnTo>
                      <a:pt x="887" y="2311"/>
                    </a:lnTo>
                    <a:lnTo>
                      <a:pt x="1115" y="2612"/>
                    </a:lnTo>
                    <a:lnTo>
                      <a:pt x="1343" y="2913"/>
                    </a:lnTo>
                    <a:lnTo>
                      <a:pt x="1809" y="3507"/>
                    </a:lnTo>
                    <a:lnTo>
                      <a:pt x="2037" y="3808"/>
                    </a:lnTo>
                    <a:lnTo>
                      <a:pt x="2256" y="4109"/>
                    </a:lnTo>
                    <a:lnTo>
                      <a:pt x="3991" y="6566"/>
                    </a:lnTo>
                    <a:lnTo>
                      <a:pt x="4859" y="7789"/>
                    </a:lnTo>
                    <a:lnTo>
                      <a:pt x="5735" y="9013"/>
                    </a:lnTo>
                    <a:lnTo>
                      <a:pt x="6183" y="9643"/>
                    </a:lnTo>
                    <a:lnTo>
                      <a:pt x="6630" y="10273"/>
                    </a:lnTo>
                    <a:lnTo>
                      <a:pt x="7516" y="11551"/>
                    </a:lnTo>
                    <a:lnTo>
                      <a:pt x="8392" y="12820"/>
                    </a:lnTo>
                    <a:lnTo>
                      <a:pt x="9278" y="14089"/>
                    </a:lnTo>
                    <a:lnTo>
                      <a:pt x="10127" y="15313"/>
                    </a:lnTo>
                    <a:lnTo>
                      <a:pt x="10565" y="15916"/>
                    </a:lnTo>
                    <a:lnTo>
                      <a:pt x="11004" y="16518"/>
                    </a:lnTo>
                    <a:lnTo>
                      <a:pt x="11177" y="16756"/>
                    </a:lnTo>
                    <a:lnTo>
                      <a:pt x="11341" y="17002"/>
                    </a:lnTo>
                    <a:lnTo>
                      <a:pt x="11679" y="17495"/>
                    </a:lnTo>
                    <a:lnTo>
                      <a:pt x="11853" y="17742"/>
                    </a:lnTo>
                    <a:lnTo>
                      <a:pt x="12035" y="17979"/>
                    </a:lnTo>
                    <a:lnTo>
                      <a:pt x="12218" y="18207"/>
                    </a:lnTo>
                    <a:lnTo>
                      <a:pt x="12419" y="18427"/>
                    </a:lnTo>
                    <a:lnTo>
                      <a:pt x="12446" y="18445"/>
                    </a:lnTo>
                    <a:lnTo>
                      <a:pt x="12474" y="18463"/>
                    </a:lnTo>
                    <a:lnTo>
                      <a:pt x="12501" y="18472"/>
                    </a:lnTo>
                    <a:lnTo>
                      <a:pt x="12528" y="18472"/>
                    </a:lnTo>
                    <a:lnTo>
                      <a:pt x="12574" y="18454"/>
                    </a:lnTo>
                    <a:lnTo>
                      <a:pt x="12620" y="18427"/>
                    </a:lnTo>
                    <a:lnTo>
                      <a:pt x="12647" y="18381"/>
                    </a:lnTo>
                    <a:lnTo>
                      <a:pt x="12665" y="18326"/>
                    </a:lnTo>
                    <a:lnTo>
                      <a:pt x="12665" y="18299"/>
                    </a:lnTo>
                    <a:lnTo>
                      <a:pt x="12656" y="18271"/>
                    </a:lnTo>
                    <a:lnTo>
                      <a:pt x="12647" y="18244"/>
                    </a:lnTo>
                    <a:lnTo>
                      <a:pt x="12629" y="18217"/>
                    </a:lnTo>
                    <a:lnTo>
                      <a:pt x="12419" y="17961"/>
                    </a:lnTo>
                    <a:lnTo>
                      <a:pt x="12218" y="17705"/>
                    </a:lnTo>
                    <a:lnTo>
                      <a:pt x="11825" y="17176"/>
                    </a:lnTo>
                    <a:lnTo>
                      <a:pt x="11433" y="16637"/>
                    </a:lnTo>
                    <a:lnTo>
                      <a:pt x="11058" y="16098"/>
                    </a:lnTo>
                    <a:lnTo>
                      <a:pt x="10310" y="15003"/>
                    </a:lnTo>
                    <a:lnTo>
                      <a:pt x="9935" y="14464"/>
                    </a:lnTo>
                    <a:lnTo>
                      <a:pt x="9552" y="13925"/>
                    </a:lnTo>
                    <a:lnTo>
                      <a:pt x="8739" y="12793"/>
                    </a:lnTo>
                    <a:lnTo>
                      <a:pt x="7927" y="11642"/>
                    </a:lnTo>
                    <a:lnTo>
                      <a:pt x="7132" y="10492"/>
                    </a:lnTo>
                    <a:lnTo>
                      <a:pt x="6338" y="9341"/>
                    </a:lnTo>
                    <a:lnTo>
                      <a:pt x="5580" y="8237"/>
                    </a:lnTo>
                    <a:lnTo>
                      <a:pt x="4822" y="7150"/>
                    </a:lnTo>
                    <a:lnTo>
                      <a:pt x="4046" y="6054"/>
                    </a:lnTo>
                    <a:lnTo>
                      <a:pt x="3270" y="4977"/>
                    </a:lnTo>
                    <a:lnTo>
                      <a:pt x="2512" y="3927"/>
                    </a:lnTo>
                    <a:lnTo>
                      <a:pt x="2128" y="3397"/>
                    </a:lnTo>
                    <a:lnTo>
                      <a:pt x="1745" y="2886"/>
                    </a:lnTo>
                    <a:lnTo>
                      <a:pt x="1234" y="2247"/>
                    </a:lnTo>
                    <a:lnTo>
                      <a:pt x="987" y="1936"/>
                    </a:lnTo>
                    <a:lnTo>
                      <a:pt x="878" y="1772"/>
                    </a:lnTo>
                    <a:lnTo>
                      <a:pt x="768" y="1608"/>
                    </a:lnTo>
                    <a:lnTo>
                      <a:pt x="668" y="1443"/>
                    </a:lnTo>
                    <a:lnTo>
                      <a:pt x="576" y="1270"/>
                    </a:lnTo>
                    <a:lnTo>
                      <a:pt x="494" y="1096"/>
                    </a:lnTo>
                    <a:lnTo>
                      <a:pt x="421" y="914"/>
                    </a:lnTo>
                    <a:lnTo>
                      <a:pt x="366" y="731"/>
                    </a:lnTo>
                    <a:lnTo>
                      <a:pt x="321" y="539"/>
                    </a:lnTo>
                    <a:lnTo>
                      <a:pt x="293" y="338"/>
                    </a:lnTo>
                    <a:lnTo>
                      <a:pt x="284" y="138"/>
                    </a:lnTo>
                    <a:lnTo>
                      <a:pt x="284" y="101"/>
                    </a:lnTo>
                    <a:lnTo>
                      <a:pt x="275" y="74"/>
                    </a:lnTo>
                    <a:lnTo>
                      <a:pt x="257" y="46"/>
                    </a:lnTo>
                    <a:lnTo>
                      <a:pt x="238" y="28"/>
                    </a:lnTo>
                    <a:lnTo>
                      <a:pt x="193" y="10"/>
                    </a:lnTo>
                    <a:lnTo>
                      <a:pt x="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a:off x="2718275" y="1170100"/>
                <a:ext cx="637825" cy="112800"/>
              </a:xfrm>
              <a:custGeom>
                <a:rect b="b" l="l" r="r" t="t"/>
                <a:pathLst>
                  <a:path extrusionOk="0" h="4512" w="25513">
                    <a:moveTo>
                      <a:pt x="10382" y="1"/>
                    </a:moveTo>
                    <a:lnTo>
                      <a:pt x="9972" y="10"/>
                    </a:lnTo>
                    <a:lnTo>
                      <a:pt x="9132" y="37"/>
                    </a:lnTo>
                    <a:lnTo>
                      <a:pt x="8301" y="83"/>
                    </a:lnTo>
                    <a:lnTo>
                      <a:pt x="7470" y="156"/>
                    </a:lnTo>
                    <a:lnTo>
                      <a:pt x="6639" y="247"/>
                    </a:lnTo>
                    <a:lnTo>
                      <a:pt x="5817" y="357"/>
                    </a:lnTo>
                    <a:lnTo>
                      <a:pt x="4986" y="484"/>
                    </a:lnTo>
                    <a:lnTo>
                      <a:pt x="4164" y="621"/>
                    </a:lnTo>
                    <a:lnTo>
                      <a:pt x="3352" y="777"/>
                    </a:lnTo>
                    <a:lnTo>
                      <a:pt x="2530" y="950"/>
                    </a:lnTo>
                    <a:lnTo>
                      <a:pt x="1717" y="1142"/>
                    </a:lnTo>
                    <a:lnTo>
                      <a:pt x="905" y="1334"/>
                    </a:lnTo>
                    <a:lnTo>
                      <a:pt x="101" y="1553"/>
                    </a:lnTo>
                    <a:lnTo>
                      <a:pt x="74" y="1562"/>
                    </a:lnTo>
                    <a:lnTo>
                      <a:pt x="46" y="1571"/>
                    </a:lnTo>
                    <a:lnTo>
                      <a:pt x="28" y="1598"/>
                    </a:lnTo>
                    <a:lnTo>
                      <a:pt x="10" y="1617"/>
                    </a:lnTo>
                    <a:lnTo>
                      <a:pt x="1" y="1662"/>
                    </a:lnTo>
                    <a:lnTo>
                      <a:pt x="10" y="1717"/>
                    </a:lnTo>
                    <a:lnTo>
                      <a:pt x="28" y="1763"/>
                    </a:lnTo>
                    <a:lnTo>
                      <a:pt x="65" y="1799"/>
                    </a:lnTo>
                    <a:lnTo>
                      <a:pt x="83" y="1808"/>
                    </a:lnTo>
                    <a:lnTo>
                      <a:pt x="110" y="1818"/>
                    </a:lnTo>
                    <a:lnTo>
                      <a:pt x="174" y="1818"/>
                    </a:lnTo>
                    <a:lnTo>
                      <a:pt x="1690" y="1443"/>
                    </a:lnTo>
                    <a:lnTo>
                      <a:pt x="2448" y="1261"/>
                    </a:lnTo>
                    <a:lnTo>
                      <a:pt x="3206" y="1087"/>
                    </a:lnTo>
                    <a:lnTo>
                      <a:pt x="3963" y="923"/>
                    </a:lnTo>
                    <a:lnTo>
                      <a:pt x="4730" y="777"/>
                    </a:lnTo>
                    <a:lnTo>
                      <a:pt x="5507" y="649"/>
                    </a:lnTo>
                    <a:lnTo>
                      <a:pt x="5890" y="594"/>
                    </a:lnTo>
                    <a:lnTo>
                      <a:pt x="6283" y="539"/>
                    </a:lnTo>
                    <a:lnTo>
                      <a:pt x="7095" y="457"/>
                    </a:lnTo>
                    <a:lnTo>
                      <a:pt x="7917" y="384"/>
                    </a:lnTo>
                    <a:lnTo>
                      <a:pt x="8739" y="338"/>
                    </a:lnTo>
                    <a:lnTo>
                      <a:pt x="9570" y="302"/>
                    </a:lnTo>
                    <a:lnTo>
                      <a:pt x="10392" y="293"/>
                    </a:lnTo>
                    <a:lnTo>
                      <a:pt x="11223" y="302"/>
                    </a:lnTo>
                    <a:lnTo>
                      <a:pt x="12044" y="329"/>
                    </a:lnTo>
                    <a:lnTo>
                      <a:pt x="12857" y="375"/>
                    </a:lnTo>
                    <a:lnTo>
                      <a:pt x="13743" y="448"/>
                    </a:lnTo>
                    <a:lnTo>
                      <a:pt x="14628" y="539"/>
                    </a:lnTo>
                    <a:lnTo>
                      <a:pt x="15067" y="585"/>
                    </a:lnTo>
                    <a:lnTo>
                      <a:pt x="15505" y="640"/>
                    </a:lnTo>
                    <a:lnTo>
                      <a:pt x="15943" y="704"/>
                    </a:lnTo>
                    <a:lnTo>
                      <a:pt x="16381" y="777"/>
                    </a:lnTo>
                    <a:lnTo>
                      <a:pt x="16811" y="850"/>
                    </a:lnTo>
                    <a:lnTo>
                      <a:pt x="17249" y="932"/>
                    </a:lnTo>
                    <a:lnTo>
                      <a:pt x="17678" y="1023"/>
                    </a:lnTo>
                    <a:lnTo>
                      <a:pt x="18116" y="1114"/>
                    </a:lnTo>
                    <a:lnTo>
                      <a:pt x="18545" y="1215"/>
                    </a:lnTo>
                    <a:lnTo>
                      <a:pt x="18975" y="1334"/>
                    </a:lnTo>
                    <a:lnTo>
                      <a:pt x="19404" y="1452"/>
                    </a:lnTo>
                    <a:lnTo>
                      <a:pt x="19824" y="1580"/>
                    </a:lnTo>
                    <a:lnTo>
                      <a:pt x="20198" y="1699"/>
                    </a:lnTo>
                    <a:lnTo>
                      <a:pt x="20563" y="1827"/>
                    </a:lnTo>
                    <a:lnTo>
                      <a:pt x="20929" y="1964"/>
                    </a:lnTo>
                    <a:lnTo>
                      <a:pt x="21294" y="2110"/>
                    </a:lnTo>
                    <a:lnTo>
                      <a:pt x="21650" y="2274"/>
                    </a:lnTo>
                    <a:lnTo>
                      <a:pt x="22006" y="2429"/>
                    </a:lnTo>
                    <a:lnTo>
                      <a:pt x="22362" y="2603"/>
                    </a:lnTo>
                    <a:lnTo>
                      <a:pt x="22709" y="2776"/>
                    </a:lnTo>
                    <a:lnTo>
                      <a:pt x="23065" y="2968"/>
                    </a:lnTo>
                    <a:lnTo>
                      <a:pt x="23412" y="3178"/>
                    </a:lnTo>
                    <a:lnTo>
                      <a:pt x="24115" y="3598"/>
                    </a:lnTo>
                    <a:lnTo>
                      <a:pt x="24271" y="3708"/>
                    </a:lnTo>
                    <a:lnTo>
                      <a:pt x="24426" y="3826"/>
                    </a:lnTo>
                    <a:lnTo>
                      <a:pt x="24727" y="4064"/>
                    </a:lnTo>
                    <a:lnTo>
                      <a:pt x="24873" y="4192"/>
                    </a:lnTo>
                    <a:lnTo>
                      <a:pt x="25028" y="4301"/>
                    </a:lnTo>
                    <a:lnTo>
                      <a:pt x="25193" y="4411"/>
                    </a:lnTo>
                    <a:lnTo>
                      <a:pt x="25357" y="4502"/>
                    </a:lnTo>
                    <a:lnTo>
                      <a:pt x="25394" y="4511"/>
                    </a:lnTo>
                    <a:lnTo>
                      <a:pt x="25430" y="4502"/>
                    </a:lnTo>
                    <a:lnTo>
                      <a:pt x="25467" y="4493"/>
                    </a:lnTo>
                    <a:lnTo>
                      <a:pt x="25485" y="4466"/>
                    </a:lnTo>
                    <a:lnTo>
                      <a:pt x="25503" y="4438"/>
                    </a:lnTo>
                    <a:lnTo>
                      <a:pt x="25512" y="4411"/>
                    </a:lnTo>
                    <a:lnTo>
                      <a:pt x="25503" y="4374"/>
                    </a:lnTo>
                    <a:lnTo>
                      <a:pt x="25476" y="4347"/>
                    </a:lnTo>
                    <a:lnTo>
                      <a:pt x="25174" y="4073"/>
                    </a:lnTo>
                    <a:lnTo>
                      <a:pt x="24855" y="3808"/>
                    </a:lnTo>
                    <a:lnTo>
                      <a:pt x="24526" y="3552"/>
                    </a:lnTo>
                    <a:lnTo>
                      <a:pt x="24197" y="3315"/>
                    </a:lnTo>
                    <a:lnTo>
                      <a:pt x="23860" y="3087"/>
                    </a:lnTo>
                    <a:lnTo>
                      <a:pt x="23513" y="2868"/>
                    </a:lnTo>
                    <a:lnTo>
                      <a:pt x="23166" y="2667"/>
                    </a:lnTo>
                    <a:lnTo>
                      <a:pt x="22810" y="2466"/>
                    </a:lnTo>
                    <a:lnTo>
                      <a:pt x="22444" y="2283"/>
                    </a:lnTo>
                    <a:lnTo>
                      <a:pt x="22070" y="2110"/>
                    </a:lnTo>
                    <a:lnTo>
                      <a:pt x="21705" y="1936"/>
                    </a:lnTo>
                    <a:lnTo>
                      <a:pt x="21321" y="1781"/>
                    </a:lnTo>
                    <a:lnTo>
                      <a:pt x="20938" y="1635"/>
                    </a:lnTo>
                    <a:lnTo>
                      <a:pt x="20554" y="1498"/>
                    </a:lnTo>
                    <a:lnTo>
                      <a:pt x="20162" y="1370"/>
                    </a:lnTo>
                    <a:lnTo>
                      <a:pt x="19769" y="1242"/>
                    </a:lnTo>
                    <a:lnTo>
                      <a:pt x="19376" y="1124"/>
                    </a:lnTo>
                    <a:lnTo>
                      <a:pt x="18975" y="1023"/>
                    </a:lnTo>
                    <a:lnTo>
                      <a:pt x="18573" y="923"/>
                    </a:lnTo>
                    <a:lnTo>
                      <a:pt x="18171" y="822"/>
                    </a:lnTo>
                    <a:lnTo>
                      <a:pt x="17769" y="740"/>
                    </a:lnTo>
                    <a:lnTo>
                      <a:pt x="17368" y="658"/>
                    </a:lnTo>
                    <a:lnTo>
                      <a:pt x="16957" y="585"/>
                    </a:lnTo>
                    <a:lnTo>
                      <a:pt x="16555" y="512"/>
                    </a:lnTo>
                    <a:lnTo>
                      <a:pt x="15733" y="384"/>
                    </a:lnTo>
                    <a:lnTo>
                      <a:pt x="14921" y="284"/>
                    </a:lnTo>
                    <a:lnTo>
                      <a:pt x="14117" y="192"/>
                    </a:lnTo>
                    <a:lnTo>
                      <a:pt x="13313" y="110"/>
                    </a:lnTo>
                    <a:lnTo>
                      <a:pt x="12893" y="83"/>
                    </a:lnTo>
                    <a:lnTo>
                      <a:pt x="12473" y="46"/>
                    </a:lnTo>
                    <a:lnTo>
                      <a:pt x="12053" y="28"/>
                    </a:lnTo>
                    <a:lnTo>
                      <a:pt x="11643" y="10"/>
                    </a:lnTo>
                    <a:lnTo>
                      <a:pt x="112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a:off x="3338275" y="1267800"/>
                <a:ext cx="168475" cy="18525"/>
              </a:xfrm>
              <a:custGeom>
                <a:rect b="b" l="l" r="r" t="t"/>
                <a:pathLst>
                  <a:path extrusionOk="0" h="741" w="6739">
                    <a:moveTo>
                      <a:pt x="6629" y="1"/>
                    </a:moveTo>
                    <a:lnTo>
                      <a:pt x="6593" y="19"/>
                    </a:lnTo>
                    <a:lnTo>
                      <a:pt x="6510" y="74"/>
                    </a:lnTo>
                    <a:lnTo>
                      <a:pt x="6428" y="119"/>
                    </a:lnTo>
                    <a:lnTo>
                      <a:pt x="6337" y="165"/>
                    </a:lnTo>
                    <a:lnTo>
                      <a:pt x="6255" y="201"/>
                    </a:lnTo>
                    <a:lnTo>
                      <a:pt x="6063" y="256"/>
                    </a:lnTo>
                    <a:lnTo>
                      <a:pt x="5871" y="302"/>
                    </a:lnTo>
                    <a:lnTo>
                      <a:pt x="5670" y="329"/>
                    </a:lnTo>
                    <a:lnTo>
                      <a:pt x="5460" y="338"/>
                    </a:lnTo>
                    <a:lnTo>
                      <a:pt x="5022" y="338"/>
                    </a:lnTo>
                    <a:lnTo>
                      <a:pt x="4803" y="320"/>
                    </a:lnTo>
                    <a:lnTo>
                      <a:pt x="4584" y="302"/>
                    </a:lnTo>
                    <a:lnTo>
                      <a:pt x="4146" y="247"/>
                    </a:lnTo>
                    <a:lnTo>
                      <a:pt x="3735" y="211"/>
                    </a:lnTo>
                    <a:lnTo>
                      <a:pt x="3534" y="192"/>
                    </a:lnTo>
                    <a:lnTo>
                      <a:pt x="3351" y="183"/>
                    </a:lnTo>
                    <a:lnTo>
                      <a:pt x="2949" y="174"/>
                    </a:lnTo>
                    <a:lnTo>
                      <a:pt x="2548" y="165"/>
                    </a:lnTo>
                    <a:lnTo>
                      <a:pt x="2347" y="174"/>
                    </a:lnTo>
                    <a:lnTo>
                      <a:pt x="2146" y="183"/>
                    </a:lnTo>
                    <a:lnTo>
                      <a:pt x="1945" y="201"/>
                    </a:lnTo>
                    <a:lnTo>
                      <a:pt x="1744" y="229"/>
                    </a:lnTo>
                    <a:lnTo>
                      <a:pt x="1516" y="265"/>
                    </a:lnTo>
                    <a:lnTo>
                      <a:pt x="1297" y="302"/>
                    </a:lnTo>
                    <a:lnTo>
                      <a:pt x="1087" y="311"/>
                    </a:lnTo>
                    <a:lnTo>
                      <a:pt x="886" y="311"/>
                    </a:lnTo>
                    <a:lnTo>
                      <a:pt x="785" y="302"/>
                    </a:lnTo>
                    <a:lnTo>
                      <a:pt x="694" y="293"/>
                    </a:lnTo>
                    <a:lnTo>
                      <a:pt x="594" y="265"/>
                    </a:lnTo>
                    <a:lnTo>
                      <a:pt x="493" y="238"/>
                    </a:lnTo>
                    <a:lnTo>
                      <a:pt x="384" y="201"/>
                    </a:lnTo>
                    <a:lnTo>
                      <a:pt x="283" y="156"/>
                    </a:lnTo>
                    <a:lnTo>
                      <a:pt x="174" y="101"/>
                    </a:lnTo>
                    <a:lnTo>
                      <a:pt x="64" y="46"/>
                    </a:lnTo>
                    <a:lnTo>
                      <a:pt x="46" y="37"/>
                    </a:lnTo>
                    <a:lnTo>
                      <a:pt x="27" y="37"/>
                    </a:lnTo>
                    <a:lnTo>
                      <a:pt x="9" y="55"/>
                    </a:lnTo>
                    <a:lnTo>
                      <a:pt x="0" y="83"/>
                    </a:lnTo>
                    <a:lnTo>
                      <a:pt x="0" y="92"/>
                    </a:lnTo>
                    <a:lnTo>
                      <a:pt x="9" y="110"/>
                    </a:lnTo>
                    <a:lnTo>
                      <a:pt x="146" y="302"/>
                    </a:lnTo>
                    <a:lnTo>
                      <a:pt x="228" y="411"/>
                    </a:lnTo>
                    <a:lnTo>
                      <a:pt x="311" y="512"/>
                    </a:lnTo>
                    <a:lnTo>
                      <a:pt x="411" y="612"/>
                    </a:lnTo>
                    <a:lnTo>
                      <a:pt x="457" y="649"/>
                    </a:lnTo>
                    <a:lnTo>
                      <a:pt x="511" y="685"/>
                    </a:lnTo>
                    <a:lnTo>
                      <a:pt x="566" y="713"/>
                    </a:lnTo>
                    <a:lnTo>
                      <a:pt x="630" y="731"/>
                    </a:lnTo>
                    <a:lnTo>
                      <a:pt x="685" y="740"/>
                    </a:lnTo>
                    <a:lnTo>
                      <a:pt x="749" y="740"/>
                    </a:lnTo>
                    <a:lnTo>
                      <a:pt x="1041" y="704"/>
                    </a:lnTo>
                    <a:lnTo>
                      <a:pt x="1315" y="667"/>
                    </a:lnTo>
                    <a:lnTo>
                      <a:pt x="1881" y="585"/>
                    </a:lnTo>
                    <a:lnTo>
                      <a:pt x="2155" y="548"/>
                    </a:lnTo>
                    <a:lnTo>
                      <a:pt x="2438" y="521"/>
                    </a:lnTo>
                    <a:lnTo>
                      <a:pt x="2721" y="503"/>
                    </a:lnTo>
                    <a:lnTo>
                      <a:pt x="3013" y="494"/>
                    </a:lnTo>
                    <a:lnTo>
                      <a:pt x="3324" y="494"/>
                    </a:lnTo>
                    <a:lnTo>
                      <a:pt x="3625" y="512"/>
                    </a:lnTo>
                    <a:lnTo>
                      <a:pt x="4228" y="548"/>
                    </a:lnTo>
                    <a:lnTo>
                      <a:pt x="4830" y="585"/>
                    </a:lnTo>
                    <a:lnTo>
                      <a:pt x="5132" y="603"/>
                    </a:lnTo>
                    <a:lnTo>
                      <a:pt x="5433" y="612"/>
                    </a:lnTo>
                    <a:lnTo>
                      <a:pt x="5844" y="631"/>
                    </a:lnTo>
                    <a:lnTo>
                      <a:pt x="6008" y="621"/>
                    </a:lnTo>
                    <a:lnTo>
                      <a:pt x="6081" y="621"/>
                    </a:lnTo>
                    <a:lnTo>
                      <a:pt x="6154" y="603"/>
                    </a:lnTo>
                    <a:lnTo>
                      <a:pt x="6227" y="585"/>
                    </a:lnTo>
                    <a:lnTo>
                      <a:pt x="6291" y="558"/>
                    </a:lnTo>
                    <a:lnTo>
                      <a:pt x="6355" y="530"/>
                    </a:lnTo>
                    <a:lnTo>
                      <a:pt x="6428" y="484"/>
                    </a:lnTo>
                    <a:lnTo>
                      <a:pt x="6492" y="430"/>
                    </a:lnTo>
                    <a:lnTo>
                      <a:pt x="6565" y="357"/>
                    </a:lnTo>
                    <a:lnTo>
                      <a:pt x="6638" y="274"/>
                    </a:lnTo>
                    <a:lnTo>
                      <a:pt x="6720" y="183"/>
                    </a:lnTo>
                    <a:lnTo>
                      <a:pt x="6739" y="147"/>
                    </a:lnTo>
                    <a:lnTo>
                      <a:pt x="6739" y="110"/>
                    </a:lnTo>
                    <a:lnTo>
                      <a:pt x="6739" y="74"/>
                    </a:lnTo>
                    <a:lnTo>
                      <a:pt x="6720" y="37"/>
                    </a:lnTo>
                    <a:lnTo>
                      <a:pt x="6693" y="10"/>
                    </a:lnTo>
                    <a:lnTo>
                      <a:pt x="66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a:off x="3497150" y="1122175"/>
                <a:ext cx="704225" cy="156150"/>
              </a:xfrm>
              <a:custGeom>
                <a:rect b="b" l="l" r="r" t="t"/>
                <a:pathLst>
                  <a:path extrusionOk="0" h="6246" w="28169">
                    <a:moveTo>
                      <a:pt x="15084" y="0"/>
                    </a:moveTo>
                    <a:lnTo>
                      <a:pt x="14546" y="9"/>
                    </a:lnTo>
                    <a:lnTo>
                      <a:pt x="14007" y="18"/>
                    </a:lnTo>
                    <a:lnTo>
                      <a:pt x="13459" y="37"/>
                    </a:lnTo>
                    <a:lnTo>
                      <a:pt x="12911" y="55"/>
                    </a:lnTo>
                    <a:lnTo>
                      <a:pt x="11815" y="119"/>
                    </a:lnTo>
                    <a:lnTo>
                      <a:pt x="11341" y="164"/>
                    </a:lnTo>
                    <a:lnTo>
                      <a:pt x="10857" y="219"/>
                    </a:lnTo>
                    <a:lnTo>
                      <a:pt x="10382" y="292"/>
                    </a:lnTo>
                    <a:lnTo>
                      <a:pt x="9898" y="384"/>
                    </a:lnTo>
                    <a:lnTo>
                      <a:pt x="9423" y="484"/>
                    </a:lnTo>
                    <a:lnTo>
                      <a:pt x="8948" y="603"/>
                    </a:lnTo>
                    <a:lnTo>
                      <a:pt x="8474" y="731"/>
                    </a:lnTo>
                    <a:lnTo>
                      <a:pt x="8008" y="877"/>
                    </a:lnTo>
                    <a:lnTo>
                      <a:pt x="7542" y="1032"/>
                    </a:lnTo>
                    <a:lnTo>
                      <a:pt x="7077" y="1196"/>
                    </a:lnTo>
                    <a:lnTo>
                      <a:pt x="6620" y="1361"/>
                    </a:lnTo>
                    <a:lnTo>
                      <a:pt x="6164" y="1543"/>
                    </a:lnTo>
                    <a:lnTo>
                      <a:pt x="5716" y="1735"/>
                    </a:lnTo>
                    <a:lnTo>
                      <a:pt x="5269" y="1927"/>
                    </a:lnTo>
                    <a:lnTo>
                      <a:pt x="4830" y="2128"/>
                    </a:lnTo>
                    <a:lnTo>
                      <a:pt x="4401" y="2338"/>
                    </a:lnTo>
                    <a:lnTo>
                      <a:pt x="4027" y="2529"/>
                    </a:lnTo>
                    <a:lnTo>
                      <a:pt x="3662" y="2739"/>
                    </a:lnTo>
                    <a:lnTo>
                      <a:pt x="3296" y="2968"/>
                    </a:lnTo>
                    <a:lnTo>
                      <a:pt x="2940" y="3214"/>
                    </a:lnTo>
                    <a:lnTo>
                      <a:pt x="2593" y="3461"/>
                    </a:lnTo>
                    <a:lnTo>
                      <a:pt x="2255" y="3716"/>
                    </a:lnTo>
                    <a:lnTo>
                      <a:pt x="1918" y="3981"/>
                    </a:lnTo>
                    <a:lnTo>
                      <a:pt x="1598" y="4255"/>
                    </a:lnTo>
                    <a:lnTo>
                      <a:pt x="1434" y="4401"/>
                    </a:lnTo>
                    <a:lnTo>
                      <a:pt x="1269" y="4556"/>
                    </a:lnTo>
                    <a:lnTo>
                      <a:pt x="1114" y="4712"/>
                    </a:lnTo>
                    <a:lnTo>
                      <a:pt x="959" y="4885"/>
                    </a:lnTo>
                    <a:lnTo>
                      <a:pt x="658" y="5223"/>
                    </a:lnTo>
                    <a:lnTo>
                      <a:pt x="375" y="5570"/>
                    </a:lnTo>
                    <a:lnTo>
                      <a:pt x="265" y="5689"/>
                    </a:lnTo>
                    <a:lnTo>
                      <a:pt x="137" y="5826"/>
                    </a:lnTo>
                    <a:lnTo>
                      <a:pt x="82" y="5908"/>
                    </a:lnTo>
                    <a:lnTo>
                      <a:pt x="37" y="5981"/>
                    </a:lnTo>
                    <a:lnTo>
                      <a:pt x="0" y="6054"/>
                    </a:lnTo>
                    <a:lnTo>
                      <a:pt x="0" y="6099"/>
                    </a:lnTo>
                    <a:lnTo>
                      <a:pt x="0" y="6136"/>
                    </a:lnTo>
                    <a:lnTo>
                      <a:pt x="18" y="6182"/>
                    </a:lnTo>
                    <a:lnTo>
                      <a:pt x="46" y="6218"/>
                    </a:lnTo>
                    <a:lnTo>
                      <a:pt x="73" y="6236"/>
                    </a:lnTo>
                    <a:lnTo>
                      <a:pt x="119" y="6246"/>
                    </a:lnTo>
                    <a:lnTo>
                      <a:pt x="155" y="6236"/>
                    </a:lnTo>
                    <a:lnTo>
                      <a:pt x="192" y="6218"/>
                    </a:lnTo>
                    <a:lnTo>
                      <a:pt x="219" y="6182"/>
                    </a:lnTo>
                    <a:lnTo>
                      <a:pt x="238" y="6136"/>
                    </a:lnTo>
                    <a:lnTo>
                      <a:pt x="247" y="6090"/>
                    </a:lnTo>
                    <a:lnTo>
                      <a:pt x="274" y="6045"/>
                    </a:lnTo>
                    <a:lnTo>
                      <a:pt x="365" y="5926"/>
                    </a:lnTo>
                    <a:lnTo>
                      <a:pt x="502" y="5789"/>
                    </a:lnTo>
                    <a:lnTo>
                      <a:pt x="648" y="5643"/>
                    </a:lnTo>
                    <a:lnTo>
                      <a:pt x="959" y="5351"/>
                    </a:lnTo>
                    <a:lnTo>
                      <a:pt x="1169" y="5168"/>
                    </a:lnTo>
                    <a:lnTo>
                      <a:pt x="1507" y="4821"/>
                    </a:lnTo>
                    <a:lnTo>
                      <a:pt x="1854" y="4492"/>
                    </a:lnTo>
                    <a:lnTo>
                      <a:pt x="2027" y="4337"/>
                    </a:lnTo>
                    <a:lnTo>
                      <a:pt x="2210" y="4182"/>
                    </a:lnTo>
                    <a:lnTo>
                      <a:pt x="2392" y="4027"/>
                    </a:lnTo>
                    <a:lnTo>
                      <a:pt x="2584" y="3881"/>
                    </a:lnTo>
                    <a:lnTo>
                      <a:pt x="3022" y="3570"/>
                    </a:lnTo>
                    <a:lnTo>
                      <a:pt x="3470" y="3278"/>
                    </a:lnTo>
                    <a:lnTo>
                      <a:pt x="3917" y="3004"/>
                    </a:lnTo>
                    <a:lnTo>
                      <a:pt x="4374" y="2748"/>
                    </a:lnTo>
                    <a:lnTo>
                      <a:pt x="4840" y="2502"/>
                    </a:lnTo>
                    <a:lnTo>
                      <a:pt x="5314" y="2274"/>
                    </a:lnTo>
                    <a:lnTo>
                      <a:pt x="5798" y="2064"/>
                    </a:lnTo>
                    <a:lnTo>
                      <a:pt x="6291" y="1854"/>
                    </a:lnTo>
                    <a:lnTo>
                      <a:pt x="6803" y="1662"/>
                    </a:lnTo>
                    <a:lnTo>
                      <a:pt x="7323" y="1479"/>
                    </a:lnTo>
                    <a:lnTo>
                      <a:pt x="7834" y="1306"/>
                    </a:lnTo>
                    <a:lnTo>
                      <a:pt x="8355" y="1151"/>
                    </a:lnTo>
                    <a:lnTo>
                      <a:pt x="8875" y="1004"/>
                    </a:lnTo>
                    <a:lnTo>
                      <a:pt x="9396" y="877"/>
                    </a:lnTo>
                    <a:lnTo>
                      <a:pt x="9916" y="758"/>
                    </a:lnTo>
                    <a:lnTo>
                      <a:pt x="10446" y="648"/>
                    </a:lnTo>
                    <a:lnTo>
                      <a:pt x="10975" y="557"/>
                    </a:lnTo>
                    <a:lnTo>
                      <a:pt x="11505" y="466"/>
                    </a:lnTo>
                    <a:lnTo>
                      <a:pt x="12035" y="402"/>
                    </a:lnTo>
                    <a:lnTo>
                      <a:pt x="12573" y="338"/>
                    </a:lnTo>
                    <a:lnTo>
                      <a:pt x="13112" y="292"/>
                    </a:lnTo>
                    <a:lnTo>
                      <a:pt x="13651" y="256"/>
                    </a:lnTo>
                    <a:lnTo>
                      <a:pt x="14199" y="228"/>
                    </a:lnTo>
                    <a:lnTo>
                      <a:pt x="14747" y="219"/>
                    </a:lnTo>
                    <a:lnTo>
                      <a:pt x="15294" y="219"/>
                    </a:lnTo>
                    <a:lnTo>
                      <a:pt x="15833" y="228"/>
                    </a:lnTo>
                    <a:lnTo>
                      <a:pt x="16381" y="247"/>
                    </a:lnTo>
                    <a:lnTo>
                      <a:pt x="16920" y="274"/>
                    </a:lnTo>
                    <a:lnTo>
                      <a:pt x="17458" y="311"/>
                    </a:lnTo>
                    <a:lnTo>
                      <a:pt x="17997" y="356"/>
                    </a:lnTo>
                    <a:lnTo>
                      <a:pt x="18536" y="411"/>
                    </a:lnTo>
                    <a:lnTo>
                      <a:pt x="19075" y="475"/>
                    </a:lnTo>
                    <a:lnTo>
                      <a:pt x="20143" y="612"/>
                    </a:lnTo>
                    <a:lnTo>
                      <a:pt x="21211" y="767"/>
                    </a:lnTo>
                    <a:lnTo>
                      <a:pt x="22279" y="931"/>
                    </a:lnTo>
                    <a:lnTo>
                      <a:pt x="23357" y="1105"/>
                    </a:lnTo>
                    <a:lnTo>
                      <a:pt x="23823" y="1187"/>
                    </a:lnTo>
                    <a:lnTo>
                      <a:pt x="24279" y="1288"/>
                    </a:lnTo>
                    <a:lnTo>
                      <a:pt x="24736" y="1397"/>
                    </a:lnTo>
                    <a:lnTo>
                      <a:pt x="25192" y="1516"/>
                    </a:lnTo>
                    <a:lnTo>
                      <a:pt x="26105" y="1753"/>
                    </a:lnTo>
                    <a:lnTo>
                      <a:pt x="26562" y="1863"/>
                    </a:lnTo>
                    <a:lnTo>
                      <a:pt x="27027" y="1963"/>
                    </a:lnTo>
                    <a:lnTo>
                      <a:pt x="27228" y="2000"/>
                    </a:lnTo>
                    <a:lnTo>
                      <a:pt x="27420" y="2027"/>
                    </a:lnTo>
                    <a:lnTo>
                      <a:pt x="27502" y="2036"/>
                    </a:lnTo>
                    <a:lnTo>
                      <a:pt x="27667" y="2036"/>
                    </a:lnTo>
                    <a:lnTo>
                      <a:pt x="27749" y="2018"/>
                    </a:lnTo>
                    <a:lnTo>
                      <a:pt x="27822" y="2000"/>
                    </a:lnTo>
                    <a:lnTo>
                      <a:pt x="27886" y="1963"/>
                    </a:lnTo>
                    <a:lnTo>
                      <a:pt x="27950" y="1927"/>
                    </a:lnTo>
                    <a:lnTo>
                      <a:pt x="28004" y="1872"/>
                    </a:lnTo>
                    <a:lnTo>
                      <a:pt x="28050" y="1799"/>
                    </a:lnTo>
                    <a:lnTo>
                      <a:pt x="28096" y="1717"/>
                    </a:lnTo>
                    <a:lnTo>
                      <a:pt x="28132" y="1625"/>
                    </a:lnTo>
                    <a:lnTo>
                      <a:pt x="28160" y="1507"/>
                    </a:lnTo>
                    <a:lnTo>
                      <a:pt x="28169" y="1470"/>
                    </a:lnTo>
                    <a:lnTo>
                      <a:pt x="28160" y="1434"/>
                    </a:lnTo>
                    <a:lnTo>
                      <a:pt x="28151" y="1406"/>
                    </a:lnTo>
                    <a:lnTo>
                      <a:pt x="28141" y="1379"/>
                    </a:lnTo>
                    <a:lnTo>
                      <a:pt x="28123" y="1361"/>
                    </a:lnTo>
                    <a:lnTo>
                      <a:pt x="28096" y="1342"/>
                    </a:lnTo>
                    <a:lnTo>
                      <a:pt x="28041" y="1315"/>
                    </a:lnTo>
                    <a:lnTo>
                      <a:pt x="27986" y="1306"/>
                    </a:lnTo>
                    <a:lnTo>
                      <a:pt x="27959" y="1315"/>
                    </a:lnTo>
                    <a:lnTo>
                      <a:pt x="27931" y="1324"/>
                    </a:lnTo>
                    <a:lnTo>
                      <a:pt x="27904" y="1342"/>
                    </a:lnTo>
                    <a:lnTo>
                      <a:pt x="27886" y="1361"/>
                    </a:lnTo>
                    <a:lnTo>
                      <a:pt x="27868" y="1388"/>
                    </a:lnTo>
                    <a:lnTo>
                      <a:pt x="27849" y="1424"/>
                    </a:lnTo>
                    <a:lnTo>
                      <a:pt x="27831" y="1488"/>
                    </a:lnTo>
                    <a:lnTo>
                      <a:pt x="27794" y="1534"/>
                    </a:lnTo>
                    <a:lnTo>
                      <a:pt x="27740" y="1580"/>
                    </a:lnTo>
                    <a:lnTo>
                      <a:pt x="27676" y="1616"/>
                    </a:lnTo>
                    <a:lnTo>
                      <a:pt x="27603" y="1644"/>
                    </a:lnTo>
                    <a:lnTo>
                      <a:pt x="27511" y="1662"/>
                    </a:lnTo>
                    <a:lnTo>
                      <a:pt x="27411" y="1671"/>
                    </a:lnTo>
                    <a:lnTo>
                      <a:pt x="27192" y="1671"/>
                    </a:lnTo>
                    <a:lnTo>
                      <a:pt x="27073" y="1662"/>
                    </a:lnTo>
                    <a:lnTo>
                      <a:pt x="26808" y="1634"/>
                    </a:lnTo>
                    <a:lnTo>
                      <a:pt x="26525" y="1589"/>
                    </a:lnTo>
                    <a:lnTo>
                      <a:pt x="26224" y="1525"/>
                    </a:lnTo>
                    <a:lnTo>
                      <a:pt x="25932" y="1452"/>
                    </a:lnTo>
                    <a:lnTo>
                      <a:pt x="25640" y="1370"/>
                    </a:lnTo>
                    <a:lnTo>
                      <a:pt x="25083" y="1214"/>
                    </a:lnTo>
                    <a:lnTo>
                      <a:pt x="24635" y="1078"/>
                    </a:lnTo>
                    <a:lnTo>
                      <a:pt x="24352" y="995"/>
                    </a:lnTo>
                    <a:lnTo>
                      <a:pt x="23877" y="886"/>
                    </a:lnTo>
                    <a:lnTo>
                      <a:pt x="23393" y="785"/>
                    </a:lnTo>
                    <a:lnTo>
                      <a:pt x="22919" y="694"/>
                    </a:lnTo>
                    <a:lnTo>
                      <a:pt x="22435" y="612"/>
                    </a:lnTo>
                    <a:lnTo>
                      <a:pt x="21960" y="530"/>
                    </a:lnTo>
                    <a:lnTo>
                      <a:pt x="21476" y="457"/>
                    </a:lnTo>
                    <a:lnTo>
                      <a:pt x="20508" y="329"/>
                    </a:lnTo>
                    <a:lnTo>
                      <a:pt x="19960" y="256"/>
                    </a:lnTo>
                    <a:lnTo>
                      <a:pt x="19412" y="201"/>
                    </a:lnTo>
                    <a:lnTo>
                      <a:pt x="18865" y="146"/>
                    </a:lnTo>
                    <a:lnTo>
                      <a:pt x="18317" y="110"/>
                    </a:lnTo>
                    <a:lnTo>
                      <a:pt x="17778" y="73"/>
                    </a:lnTo>
                    <a:lnTo>
                      <a:pt x="17239" y="46"/>
                    </a:lnTo>
                    <a:lnTo>
                      <a:pt x="16701" y="18"/>
                    </a:lnTo>
                    <a:lnTo>
                      <a:pt x="16162" y="9"/>
                    </a:lnTo>
                    <a:lnTo>
                      <a:pt x="156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4"/>
              <p:cNvSpPr/>
              <p:nvPr/>
            </p:nvSpPr>
            <p:spPr>
              <a:xfrm>
                <a:off x="3497600" y="1234025"/>
                <a:ext cx="43850" cy="44075"/>
              </a:xfrm>
              <a:custGeom>
                <a:rect b="b" l="l" r="r" t="t"/>
                <a:pathLst>
                  <a:path extrusionOk="0" h="1763" w="1754">
                    <a:moveTo>
                      <a:pt x="1717" y="0"/>
                    </a:moveTo>
                    <a:lnTo>
                      <a:pt x="1708" y="9"/>
                    </a:lnTo>
                    <a:lnTo>
                      <a:pt x="1471" y="192"/>
                    </a:lnTo>
                    <a:lnTo>
                      <a:pt x="1242" y="375"/>
                    </a:lnTo>
                    <a:lnTo>
                      <a:pt x="1014" y="557"/>
                    </a:lnTo>
                    <a:lnTo>
                      <a:pt x="795" y="758"/>
                    </a:lnTo>
                    <a:lnTo>
                      <a:pt x="585" y="968"/>
                    </a:lnTo>
                    <a:lnTo>
                      <a:pt x="366" y="1178"/>
                    </a:lnTo>
                    <a:lnTo>
                      <a:pt x="265" y="1288"/>
                    </a:lnTo>
                    <a:lnTo>
                      <a:pt x="174" y="1406"/>
                    </a:lnTo>
                    <a:lnTo>
                      <a:pt x="83" y="1525"/>
                    </a:lnTo>
                    <a:lnTo>
                      <a:pt x="10" y="1653"/>
                    </a:lnTo>
                    <a:lnTo>
                      <a:pt x="0" y="1671"/>
                    </a:lnTo>
                    <a:lnTo>
                      <a:pt x="0" y="1698"/>
                    </a:lnTo>
                    <a:lnTo>
                      <a:pt x="10" y="1717"/>
                    </a:lnTo>
                    <a:lnTo>
                      <a:pt x="19" y="1735"/>
                    </a:lnTo>
                    <a:lnTo>
                      <a:pt x="37" y="1753"/>
                    </a:lnTo>
                    <a:lnTo>
                      <a:pt x="64" y="1762"/>
                    </a:lnTo>
                    <a:lnTo>
                      <a:pt x="83" y="1762"/>
                    </a:lnTo>
                    <a:lnTo>
                      <a:pt x="110" y="1744"/>
                    </a:lnTo>
                    <a:lnTo>
                      <a:pt x="210" y="1662"/>
                    </a:lnTo>
                    <a:lnTo>
                      <a:pt x="311" y="1571"/>
                    </a:lnTo>
                    <a:lnTo>
                      <a:pt x="411" y="1461"/>
                    </a:lnTo>
                    <a:lnTo>
                      <a:pt x="503" y="1361"/>
                    </a:lnTo>
                    <a:lnTo>
                      <a:pt x="685" y="1151"/>
                    </a:lnTo>
                    <a:lnTo>
                      <a:pt x="777" y="1050"/>
                    </a:lnTo>
                    <a:lnTo>
                      <a:pt x="877" y="959"/>
                    </a:lnTo>
                    <a:lnTo>
                      <a:pt x="977" y="858"/>
                    </a:lnTo>
                    <a:lnTo>
                      <a:pt x="1069" y="740"/>
                    </a:lnTo>
                    <a:lnTo>
                      <a:pt x="1160" y="630"/>
                    </a:lnTo>
                    <a:lnTo>
                      <a:pt x="1260" y="521"/>
                    </a:lnTo>
                    <a:lnTo>
                      <a:pt x="1379" y="402"/>
                    </a:lnTo>
                    <a:lnTo>
                      <a:pt x="1498" y="292"/>
                    </a:lnTo>
                    <a:lnTo>
                      <a:pt x="1744" y="64"/>
                    </a:lnTo>
                    <a:lnTo>
                      <a:pt x="1754" y="46"/>
                    </a:lnTo>
                    <a:lnTo>
                      <a:pt x="1754" y="37"/>
                    </a:lnTo>
                    <a:lnTo>
                      <a:pt x="1744" y="18"/>
                    </a:lnTo>
                    <a:lnTo>
                      <a:pt x="17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p:nvPr/>
            </p:nvSpPr>
            <p:spPr>
              <a:xfrm>
                <a:off x="2420150" y="736625"/>
                <a:ext cx="21250" cy="9150"/>
              </a:xfrm>
              <a:custGeom>
                <a:rect b="b" l="l" r="r" t="t"/>
                <a:pathLst>
                  <a:path extrusionOk="0" h="366" w="850">
                    <a:moveTo>
                      <a:pt x="658" y="0"/>
                    </a:moveTo>
                    <a:lnTo>
                      <a:pt x="576" y="9"/>
                    </a:lnTo>
                    <a:lnTo>
                      <a:pt x="421" y="28"/>
                    </a:lnTo>
                    <a:lnTo>
                      <a:pt x="220" y="46"/>
                    </a:lnTo>
                    <a:lnTo>
                      <a:pt x="174" y="55"/>
                    </a:lnTo>
                    <a:lnTo>
                      <a:pt x="120" y="64"/>
                    </a:lnTo>
                    <a:lnTo>
                      <a:pt x="83" y="82"/>
                    </a:lnTo>
                    <a:lnTo>
                      <a:pt x="37" y="110"/>
                    </a:lnTo>
                    <a:lnTo>
                      <a:pt x="19" y="137"/>
                    </a:lnTo>
                    <a:lnTo>
                      <a:pt x="1" y="164"/>
                    </a:lnTo>
                    <a:lnTo>
                      <a:pt x="1" y="201"/>
                    </a:lnTo>
                    <a:lnTo>
                      <a:pt x="1" y="228"/>
                    </a:lnTo>
                    <a:lnTo>
                      <a:pt x="1" y="265"/>
                    </a:lnTo>
                    <a:lnTo>
                      <a:pt x="19" y="292"/>
                    </a:lnTo>
                    <a:lnTo>
                      <a:pt x="37" y="320"/>
                    </a:lnTo>
                    <a:lnTo>
                      <a:pt x="65" y="338"/>
                    </a:lnTo>
                    <a:lnTo>
                      <a:pt x="110" y="347"/>
                    </a:lnTo>
                    <a:lnTo>
                      <a:pt x="165" y="356"/>
                    </a:lnTo>
                    <a:lnTo>
                      <a:pt x="266" y="365"/>
                    </a:lnTo>
                    <a:lnTo>
                      <a:pt x="366" y="347"/>
                    </a:lnTo>
                    <a:lnTo>
                      <a:pt x="466" y="329"/>
                    </a:lnTo>
                    <a:lnTo>
                      <a:pt x="558" y="311"/>
                    </a:lnTo>
                    <a:lnTo>
                      <a:pt x="649" y="292"/>
                    </a:lnTo>
                    <a:lnTo>
                      <a:pt x="740" y="265"/>
                    </a:lnTo>
                    <a:lnTo>
                      <a:pt x="777" y="238"/>
                    </a:lnTo>
                    <a:lnTo>
                      <a:pt x="813" y="210"/>
                    </a:lnTo>
                    <a:lnTo>
                      <a:pt x="841" y="174"/>
                    </a:lnTo>
                    <a:lnTo>
                      <a:pt x="850" y="146"/>
                    </a:lnTo>
                    <a:lnTo>
                      <a:pt x="850" y="110"/>
                    </a:lnTo>
                    <a:lnTo>
                      <a:pt x="841" y="82"/>
                    </a:lnTo>
                    <a:lnTo>
                      <a:pt x="823" y="55"/>
                    </a:lnTo>
                    <a:lnTo>
                      <a:pt x="795" y="28"/>
                    </a:lnTo>
                    <a:lnTo>
                      <a:pt x="768" y="9"/>
                    </a:lnTo>
                    <a:lnTo>
                      <a:pt x="731" y="9"/>
                    </a:lnTo>
                    <a:lnTo>
                      <a:pt x="6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a:off x="2419700" y="739350"/>
                <a:ext cx="330575" cy="416625"/>
              </a:xfrm>
              <a:custGeom>
                <a:rect b="b" l="l" r="r" t="t"/>
                <a:pathLst>
                  <a:path extrusionOk="0" h="16665" w="13223">
                    <a:moveTo>
                      <a:pt x="128" y="1"/>
                    </a:moveTo>
                    <a:lnTo>
                      <a:pt x="101" y="10"/>
                    </a:lnTo>
                    <a:lnTo>
                      <a:pt x="74" y="10"/>
                    </a:lnTo>
                    <a:lnTo>
                      <a:pt x="37" y="46"/>
                    </a:lnTo>
                    <a:lnTo>
                      <a:pt x="10" y="83"/>
                    </a:lnTo>
                    <a:lnTo>
                      <a:pt x="1" y="129"/>
                    </a:lnTo>
                    <a:lnTo>
                      <a:pt x="10" y="174"/>
                    </a:lnTo>
                    <a:lnTo>
                      <a:pt x="37" y="211"/>
                    </a:lnTo>
                    <a:lnTo>
                      <a:pt x="74" y="247"/>
                    </a:lnTo>
                    <a:lnTo>
                      <a:pt x="101" y="247"/>
                    </a:lnTo>
                    <a:lnTo>
                      <a:pt x="128" y="256"/>
                    </a:lnTo>
                    <a:lnTo>
                      <a:pt x="147" y="265"/>
                    </a:lnTo>
                    <a:lnTo>
                      <a:pt x="192" y="311"/>
                    </a:lnTo>
                    <a:lnTo>
                      <a:pt x="320" y="457"/>
                    </a:lnTo>
                    <a:lnTo>
                      <a:pt x="694" y="914"/>
                    </a:lnTo>
                    <a:lnTo>
                      <a:pt x="1069" y="1398"/>
                    </a:lnTo>
                    <a:lnTo>
                      <a:pt x="1288" y="1681"/>
                    </a:lnTo>
                    <a:lnTo>
                      <a:pt x="1653" y="2165"/>
                    </a:lnTo>
                    <a:lnTo>
                      <a:pt x="2009" y="2658"/>
                    </a:lnTo>
                    <a:lnTo>
                      <a:pt x="2365" y="3142"/>
                    </a:lnTo>
                    <a:lnTo>
                      <a:pt x="2740" y="3626"/>
                    </a:lnTo>
                    <a:lnTo>
                      <a:pt x="3607" y="4740"/>
                    </a:lnTo>
                    <a:lnTo>
                      <a:pt x="4475" y="5863"/>
                    </a:lnTo>
                    <a:lnTo>
                      <a:pt x="5342" y="6986"/>
                    </a:lnTo>
                    <a:lnTo>
                      <a:pt x="5780" y="7543"/>
                    </a:lnTo>
                    <a:lnTo>
                      <a:pt x="6219" y="8100"/>
                    </a:lnTo>
                    <a:lnTo>
                      <a:pt x="7926" y="10209"/>
                    </a:lnTo>
                    <a:lnTo>
                      <a:pt x="9634" y="12327"/>
                    </a:lnTo>
                    <a:lnTo>
                      <a:pt x="10054" y="12866"/>
                    </a:lnTo>
                    <a:lnTo>
                      <a:pt x="10465" y="13423"/>
                    </a:lnTo>
                    <a:lnTo>
                      <a:pt x="11286" y="14537"/>
                    </a:lnTo>
                    <a:lnTo>
                      <a:pt x="11706" y="15094"/>
                    </a:lnTo>
                    <a:lnTo>
                      <a:pt x="11925" y="15368"/>
                    </a:lnTo>
                    <a:lnTo>
                      <a:pt x="12145" y="15633"/>
                    </a:lnTo>
                    <a:lnTo>
                      <a:pt x="12364" y="15897"/>
                    </a:lnTo>
                    <a:lnTo>
                      <a:pt x="12592" y="16153"/>
                    </a:lnTo>
                    <a:lnTo>
                      <a:pt x="12829" y="16400"/>
                    </a:lnTo>
                    <a:lnTo>
                      <a:pt x="13067" y="16646"/>
                    </a:lnTo>
                    <a:lnTo>
                      <a:pt x="13094" y="16664"/>
                    </a:lnTo>
                    <a:lnTo>
                      <a:pt x="13158" y="16664"/>
                    </a:lnTo>
                    <a:lnTo>
                      <a:pt x="13186" y="16646"/>
                    </a:lnTo>
                    <a:lnTo>
                      <a:pt x="13204" y="16628"/>
                    </a:lnTo>
                    <a:lnTo>
                      <a:pt x="13222" y="16601"/>
                    </a:lnTo>
                    <a:lnTo>
                      <a:pt x="13222" y="16564"/>
                    </a:lnTo>
                    <a:lnTo>
                      <a:pt x="13213" y="16537"/>
                    </a:lnTo>
                    <a:lnTo>
                      <a:pt x="13030" y="16244"/>
                    </a:lnTo>
                    <a:lnTo>
                      <a:pt x="12839" y="15970"/>
                    </a:lnTo>
                    <a:lnTo>
                      <a:pt x="12629" y="15697"/>
                    </a:lnTo>
                    <a:lnTo>
                      <a:pt x="12419" y="15423"/>
                    </a:lnTo>
                    <a:lnTo>
                      <a:pt x="11980" y="14893"/>
                    </a:lnTo>
                    <a:lnTo>
                      <a:pt x="11770" y="14628"/>
                    </a:lnTo>
                    <a:lnTo>
                      <a:pt x="11560" y="14354"/>
                    </a:lnTo>
                    <a:lnTo>
                      <a:pt x="11140" y="13797"/>
                    </a:lnTo>
                    <a:lnTo>
                      <a:pt x="10711" y="13231"/>
                    </a:lnTo>
                    <a:lnTo>
                      <a:pt x="10273" y="12674"/>
                    </a:lnTo>
                    <a:lnTo>
                      <a:pt x="9834" y="12126"/>
                    </a:lnTo>
                    <a:lnTo>
                      <a:pt x="8036" y="9889"/>
                    </a:lnTo>
                    <a:lnTo>
                      <a:pt x="6237" y="7652"/>
                    </a:lnTo>
                    <a:lnTo>
                      <a:pt x="5242" y="6401"/>
                    </a:lnTo>
                    <a:lnTo>
                      <a:pt x="4256" y="5141"/>
                    </a:lnTo>
                    <a:lnTo>
                      <a:pt x="3279" y="3872"/>
                    </a:lnTo>
                    <a:lnTo>
                      <a:pt x="2311" y="2594"/>
                    </a:lnTo>
                    <a:lnTo>
                      <a:pt x="1945" y="2101"/>
                    </a:lnTo>
                    <a:lnTo>
                      <a:pt x="1580" y="1608"/>
                    </a:lnTo>
                    <a:lnTo>
                      <a:pt x="1388" y="1370"/>
                    </a:lnTo>
                    <a:lnTo>
                      <a:pt x="1197" y="1124"/>
                    </a:lnTo>
                    <a:lnTo>
                      <a:pt x="996" y="896"/>
                    </a:lnTo>
                    <a:lnTo>
                      <a:pt x="786" y="658"/>
                    </a:lnTo>
                    <a:lnTo>
                      <a:pt x="731" y="594"/>
                    </a:lnTo>
                    <a:lnTo>
                      <a:pt x="667" y="494"/>
                    </a:lnTo>
                    <a:lnTo>
                      <a:pt x="585" y="384"/>
                    </a:lnTo>
                    <a:lnTo>
                      <a:pt x="503" y="275"/>
                    </a:lnTo>
                    <a:lnTo>
                      <a:pt x="421" y="174"/>
                    </a:lnTo>
                    <a:lnTo>
                      <a:pt x="320" y="83"/>
                    </a:lnTo>
                    <a:lnTo>
                      <a:pt x="274" y="46"/>
                    </a:lnTo>
                    <a:lnTo>
                      <a:pt x="229" y="28"/>
                    </a:lnTo>
                    <a:lnTo>
                      <a:pt x="174" y="10"/>
                    </a:lnTo>
                    <a:lnTo>
                      <a:pt x="1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a:off x="2408050" y="749625"/>
                <a:ext cx="28575" cy="10975"/>
              </a:xfrm>
              <a:custGeom>
                <a:rect b="b" l="l" r="r" t="t"/>
                <a:pathLst>
                  <a:path extrusionOk="0" h="439" w="1143">
                    <a:moveTo>
                      <a:pt x="950" y="1"/>
                    </a:moveTo>
                    <a:lnTo>
                      <a:pt x="740" y="28"/>
                    </a:lnTo>
                    <a:lnTo>
                      <a:pt x="521" y="55"/>
                    </a:lnTo>
                    <a:lnTo>
                      <a:pt x="311" y="101"/>
                    </a:lnTo>
                    <a:lnTo>
                      <a:pt x="202" y="128"/>
                    </a:lnTo>
                    <a:lnTo>
                      <a:pt x="101" y="165"/>
                    </a:lnTo>
                    <a:lnTo>
                      <a:pt x="74" y="183"/>
                    </a:lnTo>
                    <a:lnTo>
                      <a:pt x="47" y="201"/>
                    </a:lnTo>
                    <a:lnTo>
                      <a:pt x="19" y="229"/>
                    </a:lnTo>
                    <a:lnTo>
                      <a:pt x="10" y="265"/>
                    </a:lnTo>
                    <a:lnTo>
                      <a:pt x="1" y="293"/>
                    </a:lnTo>
                    <a:lnTo>
                      <a:pt x="1" y="329"/>
                    </a:lnTo>
                    <a:lnTo>
                      <a:pt x="10" y="366"/>
                    </a:lnTo>
                    <a:lnTo>
                      <a:pt x="28" y="393"/>
                    </a:lnTo>
                    <a:lnTo>
                      <a:pt x="37" y="402"/>
                    </a:lnTo>
                    <a:lnTo>
                      <a:pt x="65" y="421"/>
                    </a:lnTo>
                    <a:lnTo>
                      <a:pt x="101" y="430"/>
                    </a:lnTo>
                    <a:lnTo>
                      <a:pt x="138" y="439"/>
                    </a:lnTo>
                    <a:lnTo>
                      <a:pt x="165" y="430"/>
                    </a:lnTo>
                    <a:lnTo>
                      <a:pt x="193" y="421"/>
                    </a:lnTo>
                    <a:lnTo>
                      <a:pt x="220" y="402"/>
                    </a:lnTo>
                    <a:lnTo>
                      <a:pt x="339" y="375"/>
                    </a:lnTo>
                    <a:lnTo>
                      <a:pt x="467" y="366"/>
                    </a:lnTo>
                    <a:lnTo>
                      <a:pt x="585" y="357"/>
                    </a:lnTo>
                    <a:lnTo>
                      <a:pt x="713" y="338"/>
                    </a:lnTo>
                    <a:lnTo>
                      <a:pt x="896" y="320"/>
                    </a:lnTo>
                    <a:lnTo>
                      <a:pt x="978" y="302"/>
                    </a:lnTo>
                    <a:lnTo>
                      <a:pt x="1069" y="265"/>
                    </a:lnTo>
                    <a:lnTo>
                      <a:pt x="1097" y="247"/>
                    </a:lnTo>
                    <a:lnTo>
                      <a:pt x="1115" y="229"/>
                    </a:lnTo>
                    <a:lnTo>
                      <a:pt x="1133" y="183"/>
                    </a:lnTo>
                    <a:lnTo>
                      <a:pt x="1142" y="138"/>
                    </a:lnTo>
                    <a:lnTo>
                      <a:pt x="1124" y="92"/>
                    </a:lnTo>
                    <a:lnTo>
                      <a:pt x="1097" y="46"/>
                    </a:lnTo>
                    <a:lnTo>
                      <a:pt x="1060" y="10"/>
                    </a:lnTo>
                    <a:lnTo>
                      <a:pt x="10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a:off x="2408300" y="753500"/>
                <a:ext cx="323925" cy="438775"/>
              </a:xfrm>
              <a:custGeom>
                <a:rect b="b" l="l" r="r" t="t"/>
                <a:pathLst>
                  <a:path extrusionOk="0" h="17551" w="12957">
                    <a:moveTo>
                      <a:pt x="137" y="1"/>
                    </a:moveTo>
                    <a:lnTo>
                      <a:pt x="91" y="10"/>
                    </a:lnTo>
                    <a:lnTo>
                      <a:pt x="55" y="28"/>
                    </a:lnTo>
                    <a:lnTo>
                      <a:pt x="18" y="65"/>
                    </a:lnTo>
                    <a:lnTo>
                      <a:pt x="0" y="101"/>
                    </a:lnTo>
                    <a:lnTo>
                      <a:pt x="0" y="147"/>
                    </a:lnTo>
                    <a:lnTo>
                      <a:pt x="0" y="174"/>
                    </a:lnTo>
                    <a:lnTo>
                      <a:pt x="18" y="202"/>
                    </a:lnTo>
                    <a:lnTo>
                      <a:pt x="201" y="476"/>
                    </a:lnTo>
                    <a:lnTo>
                      <a:pt x="393" y="750"/>
                    </a:lnTo>
                    <a:lnTo>
                      <a:pt x="794" y="1297"/>
                    </a:lnTo>
                    <a:lnTo>
                      <a:pt x="1205" y="1845"/>
                    </a:lnTo>
                    <a:lnTo>
                      <a:pt x="1625" y="2375"/>
                    </a:lnTo>
                    <a:lnTo>
                      <a:pt x="2465" y="3443"/>
                    </a:lnTo>
                    <a:lnTo>
                      <a:pt x="2885" y="3982"/>
                    </a:lnTo>
                    <a:lnTo>
                      <a:pt x="3287" y="4521"/>
                    </a:lnTo>
                    <a:lnTo>
                      <a:pt x="3707" y="5096"/>
                    </a:lnTo>
                    <a:lnTo>
                      <a:pt x="4118" y="5671"/>
                    </a:lnTo>
                    <a:lnTo>
                      <a:pt x="4931" y="6831"/>
                    </a:lnTo>
                    <a:lnTo>
                      <a:pt x="5743" y="7990"/>
                    </a:lnTo>
                    <a:lnTo>
                      <a:pt x="6163" y="8556"/>
                    </a:lnTo>
                    <a:lnTo>
                      <a:pt x="6583" y="9132"/>
                    </a:lnTo>
                    <a:lnTo>
                      <a:pt x="7387" y="10200"/>
                    </a:lnTo>
                    <a:lnTo>
                      <a:pt x="8200" y="11259"/>
                    </a:lnTo>
                    <a:lnTo>
                      <a:pt x="9012" y="12318"/>
                    </a:lnTo>
                    <a:lnTo>
                      <a:pt x="9816" y="13377"/>
                    </a:lnTo>
                    <a:lnTo>
                      <a:pt x="10665" y="14528"/>
                    </a:lnTo>
                    <a:lnTo>
                      <a:pt x="11076" y="15103"/>
                    </a:lnTo>
                    <a:lnTo>
                      <a:pt x="11496" y="15678"/>
                    </a:lnTo>
                    <a:lnTo>
                      <a:pt x="11642" y="15898"/>
                    </a:lnTo>
                    <a:lnTo>
                      <a:pt x="11779" y="16117"/>
                    </a:lnTo>
                    <a:lnTo>
                      <a:pt x="12062" y="16564"/>
                    </a:lnTo>
                    <a:lnTo>
                      <a:pt x="12199" y="16792"/>
                    </a:lnTo>
                    <a:lnTo>
                      <a:pt x="12345" y="17012"/>
                    </a:lnTo>
                    <a:lnTo>
                      <a:pt x="12500" y="17222"/>
                    </a:lnTo>
                    <a:lnTo>
                      <a:pt x="12665" y="17422"/>
                    </a:lnTo>
                    <a:lnTo>
                      <a:pt x="12674" y="17468"/>
                    </a:lnTo>
                    <a:lnTo>
                      <a:pt x="12701" y="17505"/>
                    </a:lnTo>
                    <a:lnTo>
                      <a:pt x="12738" y="17532"/>
                    </a:lnTo>
                    <a:lnTo>
                      <a:pt x="12792" y="17550"/>
                    </a:lnTo>
                    <a:lnTo>
                      <a:pt x="12820" y="17550"/>
                    </a:lnTo>
                    <a:lnTo>
                      <a:pt x="12865" y="17541"/>
                    </a:lnTo>
                    <a:lnTo>
                      <a:pt x="12902" y="17523"/>
                    </a:lnTo>
                    <a:lnTo>
                      <a:pt x="12929" y="17495"/>
                    </a:lnTo>
                    <a:lnTo>
                      <a:pt x="12948" y="17459"/>
                    </a:lnTo>
                    <a:lnTo>
                      <a:pt x="12957" y="17422"/>
                    </a:lnTo>
                    <a:lnTo>
                      <a:pt x="12948" y="17386"/>
                    </a:lnTo>
                    <a:lnTo>
                      <a:pt x="12938" y="17349"/>
                    </a:lnTo>
                    <a:lnTo>
                      <a:pt x="12920" y="17313"/>
                    </a:lnTo>
                    <a:lnTo>
                      <a:pt x="12728" y="17066"/>
                    </a:lnTo>
                    <a:lnTo>
                      <a:pt x="12555" y="16820"/>
                    </a:lnTo>
                    <a:lnTo>
                      <a:pt x="12381" y="16564"/>
                    </a:lnTo>
                    <a:lnTo>
                      <a:pt x="12217" y="16299"/>
                    </a:lnTo>
                    <a:lnTo>
                      <a:pt x="11888" y="15770"/>
                    </a:lnTo>
                    <a:lnTo>
                      <a:pt x="11715" y="15514"/>
                    </a:lnTo>
                    <a:lnTo>
                      <a:pt x="11541" y="15258"/>
                    </a:lnTo>
                    <a:lnTo>
                      <a:pt x="11131" y="14683"/>
                    </a:lnTo>
                    <a:lnTo>
                      <a:pt x="10710" y="14108"/>
                    </a:lnTo>
                    <a:lnTo>
                      <a:pt x="9861" y="12957"/>
                    </a:lnTo>
                    <a:lnTo>
                      <a:pt x="9067" y="11917"/>
                    </a:lnTo>
                    <a:lnTo>
                      <a:pt x="8273" y="10876"/>
                    </a:lnTo>
                    <a:lnTo>
                      <a:pt x="7469" y="9844"/>
                    </a:lnTo>
                    <a:lnTo>
                      <a:pt x="6684" y="8803"/>
                    </a:lnTo>
                    <a:lnTo>
                      <a:pt x="5871" y="7707"/>
                    </a:lnTo>
                    <a:lnTo>
                      <a:pt x="5077" y="6602"/>
                    </a:lnTo>
                    <a:lnTo>
                      <a:pt x="3488" y="4393"/>
                    </a:lnTo>
                    <a:lnTo>
                      <a:pt x="2684" y="3288"/>
                    </a:lnTo>
                    <a:lnTo>
                      <a:pt x="1881" y="2201"/>
                    </a:lnTo>
                    <a:lnTo>
                      <a:pt x="1059" y="1115"/>
                    </a:lnTo>
                    <a:lnTo>
                      <a:pt x="639" y="576"/>
                    </a:lnTo>
                    <a:lnTo>
                      <a:pt x="219" y="37"/>
                    </a:lnTo>
                    <a:lnTo>
                      <a:pt x="201" y="19"/>
                    </a:lnTo>
                    <a:lnTo>
                      <a:pt x="183" y="10"/>
                    </a:lnTo>
                    <a:lnTo>
                      <a:pt x="1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a:off x="2720575" y="1184700"/>
                <a:ext cx="9825" cy="28575"/>
              </a:xfrm>
              <a:custGeom>
                <a:rect b="b" l="l" r="r" t="t"/>
                <a:pathLst>
                  <a:path extrusionOk="0" h="1143" w="393">
                    <a:moveTo>
                      <a:pt x="247" y="1"/>
                    </a:moveTo>
                    <a:lnTo>
                      <a:pt x="228" y="10"/>
                    </a:lnTo>
                    <a:lnTo>
                      <a:pt x="219" y="19"/>
                    </a:lnTo>
                    <a:lnTo>
                      <a:pt x="183" y="65"/>
                    </a:lnTo>
                    <a:lnTo>
                      <a:pt x="155" y="120"/>
                    </a:lnTo>
                    <a:lnTo>
                      <a:pt x="137" y="184"/>
                    </a:lnTo>
                    <a:lnTo>
                      <a:pt x="119" y="238"/>
                    </a:lnTo>
                    <a:lnTo>
                      <a:pt x="91" y="366"/>
                    </a:lnTo>
                    <a:lnTo>
                      <a:pt x="82" y="485"/>
                    </a:lnTo>
                    <a:lnTo>
                      <a:pt x="55" y="622"/>
                    </a:lnTo>
                    <a:lnTo>
                      <a:pt x="37" y="750"/>
                    </a:lnTo>
                    <a:lnTo>
                      <a:pt x="9" y="887"/>
                    </a:lnTo>
                    <a:lnTo>
                      <a:pt x="0" y="1014"/>
                    </a:lnTo>
                    <a:lnTo>
                      <a:pt x="9" y="1069"/>
                    </a:lnTo>
                    <a:lnTo>
                      <a:pt x="27" y="1106"/>
                    </a:lnTo>
                    <a:lnTo>
                      <a:pt x="64" y="1133"/>
                    </a:lnTo>
                    <a:lnTo>
                      <a:pt x="110" y="1142"/>
                    </a:lnTo>
                    <a:lnTo>
                      <a:pt x="155" y="1142"/>
                    </a:lnTo>
                    <a:lnTo>
                      <a:pt x="201" y="1124"/>
                    </a:lnTo>
                    <a:lnTo>
                      <a:pt x="237" y="1097"/>
                    </a:lnTo>
                    <a:lnTo>
                      <a:pt x="265" y="1051"/>
                    </a:lnTo>
                    <a:lnTo>
                      <a:pt x="301" y="932"/>
                    </a:lnTo>
                    <a:lnTo>
                      <a:pt x="329" y="804"/>
                    </a:lnTo>
                    <a:lnTo>
                      <a:pt x="356" y="677"/>
                    </a:lnTo>
                    <a:lnTo>
                      <a:pt x="365" y="549"/>
                    </a:lnTo>
                    <a:lnTo>
                      <a:pt x="374" y="421"/>
                    </a:lnTo>
                    <a:lnTo>
                      <a:pt x="393" y="284"/>
                    </a:lnTo>
                    <a:lnTo>
                      <a:pt x="393" y="220"/>
                    </a:lnTo>
                    <a:lnTo>
                      <a:pt x="393" y="156"/>
                    </a:lnTo>
                    <a:lnTo>
                      <a:pt x="374" y="92"/>
                    </a:lnTo>
                    <a:lnTo>
                      <a:pt x="338" y="37"/>
                    </a:lnTo>
                    <a:lnTo>
                      <a:pt x="310" y="10"/>
                    </a:lnTo>
                    <a:lnTo>
                      <a:pt x="2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2725350" y="1149100"/>
                <a:ext cx="633700" cy="113925"/>
              </a:xfrm>
              <a:custGeom>
                <a:rect b="b" l="l" r="r" t="t"/>
                <a:pathLst>
                  <a:path extrusionOk="0" h="4557" w="25348">
                    <a:moveTo>
                      <a:pt x="9871" y="1"/>
                    </a:moveTo>
                    <a:lnTo>
                      <a:pt x="9424" y="10"/>
                    </a:lnTo>
                    <a:lnTo>
                      <a:pt x="8976" y="28"/>
                    </a:lnTo>
                    <a:lnTo>
                      <a:pt x="8538" y="46"/>
                    </a:lnTo>
                    <a:lnTo>
                      <a:pt x="8091" y="64"/>
                    </a:lnTo>
                    <a:lnTo>
                      <a:pt x="7652" y="101"/>
                    </a:lnTo>
                    <a:lnTo>
                      <a:pt x="7214" y="137"/>
                    </a:lnTo>
                    <a:lnTo>
                      <a:pt x="6347" y="220"/>
                    </a:lnTo>
                    <a:lnTo>
                      <a:pt x="5963" y="265"/>
                    </a:lnTo>
                    <a:lnTo>
                      <a:pt x="5580" y="329"/>
                    </a:lnTo>
                    <a:lnTo>
                      <a:pt x="5205" y="393"/>
                    </a:lnTo>
                    <a:lnTo>
                      <a:pt x="4822" y="466"/>
                    </a:lnTo>
                    <a:lnTo>
                      <a:pt x="4064" y="631"/>
                    </a:lnTo>
                    <a:lnTo>
                      <a:pt x="3315" y="795"/>
                    </a:lnTo>
                    <a:lnTo>
                      <a:pt x="2904" y="868"/>
                    </a:lnTo>
                    <a:lnTo>
                      <a:pt x="2493" y="932"/>
                    </a:lnTo>
                    <a:lnTo>
                      <a:pt x="2083" y="996"/>
                    </a:lnTo>
                    <a:lnTo>
                      <a:pt x="1672" y="1060"/>
                    </a:lnTo>
                    <a:lnTo>
                      <a:pt x="1261" y="1142"/>
                    </a:lnTo>
                    <a:lnTo>
                      <a:pt x="1060" y="1188"/>
                    </a:lnTo>
                    <a:lnTo>
                      <a:pt x="859" y="1233"/>
                    </a:lnTo>
                    <a:lnTo>
                      <a:pt x="658" y="1297"/>
                    </a:lnTo>
                    <a:lnTo>
                      <a:pt x="457" y="1361"/>
                    </a:lnTo>
                    <a:lnTo>
                      <a:pt x="266" y="1434"/>
                    </a:lnTo>
                    <a:lnTo>
                      <a:pt x="65" y="1516"/>
                    </a:lnTo>
                    <a:lnTo>
                      <a:pt x="37" y="1544"/>
                    </a:lnTo>
                    <a:lnTo>
                      <a:pt x="19" y="1571"/>
                    </a:lnTo>
                    <a:lnTo>
                      <a:pt x="1" y="1608"/>
                    </a:lnTo>
                    <a:lnTo>
                      <a:pt x="1" y="1644"/>
                    </a:lnTo>
                    <a:lnTo>
                      <a:pt x="1" y="1671"/>
                    </a:lnTo>
                    <a:lnTo>
                      <a:pt x="1" y="1699"/>
                    </a:lnTo>
                    <a:lnTo>
                      <a:pt x="10" y="1726"/>
                    </a:lnTo>
                    <a:lnTo>
                      <a:pt x="28" y="1754"/>
                    </a:lnTo>
                    <a:lnTo>
                      <a:pt x="46" y="1772"/>
                    </a:lnTo>
                    <a:lnTo>
                      <a:pt x="92" y="1790"/>
                    </a:lnTo>
                    <a:lnTo>
                      <a:pt x="138" y="1799"/>
                    </a:lnTo>
                    <a:lnTo>
                      <a:pt x="193" y="1790"/>
                    </a:lnTo>
                    <a:lnTo>
                      <a:pt x="229" y="1772"/>
                    </a:lnTo>
                    <a:lnTo>
                      <a:pt x="247" y="1754"/>
                    </a:lnTo>
                    <a:lnTo>
                      <a:pt x="266" y="1726"/>
                    </a:lnTo>
                    <a:lnTo>
                      <a:pt x="275" y="1699"/>
                    </a:lnTo>
                    <a:lnTo>
                      <a:pt x="275" y="1671"/>
                    </a:lnTo>
                    <a:lnTo>
                      <a:pt x="284" y="1653"/>
                    </a:lnTo>
                    <a:lnTo>
                      <a:pt x="311" y="1626"/>
                    </a:lnTo>
                    <a:lnTo>
                      <a:pt x="403" y="1589"/>
                    </a:lnTo>
                    <a:lnTo>
                      <a:pt x="539" y="1544"/>
                    </a:lnTo>
                    <a:lnTo>
                      <a:pt x="722" y="1498"/>
                    </a:lnTo>
                    <a:lnTo>
                      <a:pt x="1188" y="1407"/>
                    </a:lnTo>
                    <a:lnTo>
                      <a:pt x="1726" y="1306"/>
                    </a:lnTo>
                    <a:lnTo>
                      <a:pt x="2283" y="1224"/>
                    </a:lnTo>
                    <a:lnTo>
                      <a:pt x="2786" y="1151"/>
                    </a:lnTo>
                    <a:lnTo>
                      <a:pt x="3388" y="1060"/>
                    </a:lnTo>
                    <a:lnTo>
                      <a:pt x="4192" y="895"/>
                    </a:lnTo>
                    <a:lnTo>
                      <a:pt x="4986" y="731"/>
                    </a:lnTo>
                    <a:lnTo>
                      <a:pt x="5388" y="658"/>
                    </a:lnTo>
                    <a:lnTo>
                      <a:pt x="5790" y="585"/>
                    </a:lnTo>
                    <a:lnTo>
                      <a:pt x="6191" y="521"/>
                    </a:lnTo>
                    <a:lnTo>
                      <a:pt x="6602" y="466"/>
                    </a:lnTo>
                    <a:lnTo>
                      <a:pt x="7406" y="393"/>
                    </a:lnTo>
                    <a:lnTo>
                      <a:pt x="8219" y="329"/>
                    </a:lnTo>
                    <a:lnTo>
                      <a:pt x="9040" y="293"/>
                    </a:lnTo>
                    <a:lnTo>
                      <a:pt x="9460" y="284"/>
                    </a:lnTo>
                    <a:lnTo>
                      <a:pt x="9871" y="274"/>
                    </a:lnTo>
                    <a:lnTo>
                      <a:pt x="10282" y="284"/>
                    </a:lnTo>
                    <a:lnTo>
                      <a:pt x="10702" y="284"/>
                    </a:lnTo>
                    <a:lnTo>
                      <a:pt x="11113" y="293"/>
                    </a:lnTo>
                    <a:lnTo>
                      <a:pt x="11524" y="311"/>
                    </a:lnTo>
                    <a:lnTo>
                      <a:pt x="11935" y="338"/>
                    </a:lnTo>
                    <a:lnTo>
                      <a:pt x="12337" y="366"/>
                    </a:lnTo>
                    <a:lnTo>
                      <a:pt x="12747" y="402"/>
                    </a:lnTo>
                    <a:lnTo>
                      <a:pt x="13140" y="448"/>
                    </a:lnTo>
                    <a:lnTo>
                      <a:pt x="14848" y="631"/>
                    </a:lnTo>
                    <a:lnTo>
                      <a:pt x="15715" y="740"/>
                    </a:lnTo>
                    <a:lnTo>
                      <a:pt x="16153" y="804"/>
                    </a:lnTo>
                    <a:lnTo>
                      <a:pt x="16592" y="868"/>
                    </a:lnTo>
                    <a:lnTo>
                      <a:pt x="17021" y="950"/>
                    </a:lnTo>
                    <a:lnTo>
                      <a:pt x="17450" y="1032"/>
                    </a:lnTo>
                    <a:lnTo>
                      <a:pt x="17879" y="1124"/>
                    </a:lnTo>
                    <a:lnTo>
                      <a:pt x="18299" y="1233"/>
                    </a:lnTo>
                    <a:lnTo>
                      <a:pt x="18719" y="1352"/>
                    </a:lnTo>
                    <a:lnTo>
                      <a:pt x="19130" y="1489"/>
                    </a:lnTo>
                    <a:lnTo>
                      <a:pt x="19532" y="1635"/>
                    </a:lnTo>
                    <a:lnTo>
                      <a:pt x="19933" y="1790"/>
                    </a:lnTo>
                    <a:lnTo>
                      <a:pt x="20627" y="2091"/>
                    </a:lnTo>
                    <a:lnTo>
                      <a:pt x="21321" y="2402"/>
                    </a:lnTo>
                    <a:lnTo>
                      <a:pt x="22015" y="2721"/>
                    </a:lnTo>
                    <a:lnTo>
                      <a:pt x="22353" y="2886"/>
                    </a:lnTo>
                    <a:lnTo>
                      <a:pt x="22700" y="3059"/>
                    </a:lnTo>
                    <a:lnTo>
                      <a:pt x="23001" y="3233"/>
                    </a:lnTo>
                    <a:lnTo>
                      <a:pt x="23303" y="3425"/>
                    </a:lnTo>
                    <a:lnTo>
                      <a:pt x="23604" y="3616"/>
                    </a:lnTo>
                    <a:lnTo>
                      <a:pt x="23896" y="3817"/>
                    </a:lnTo>
                    <a:lnTo>
                      <a:pt x="24188" y="4009"/>
                    </a:lnTo>
                    <a:lnTo>
                      <a:pt x="24490" y="4201"/>
                    </a:lnTo>
                    <a:lnTo>
                      <a:pt x="24791" y="4374"/>
                    </a:lnTo>
                    <a:lnTo>
                      <a:pt x="24946" y="4456"/>
                    </a:lnTo>
                    <a:lnTo>
                      <a:pt x="25101" y="4539"/>
                    </a:lnTo>
                    <a:lnTo>
                      <a:pt x="25138" y="4548"/>
                    </a:lnTo>
                    <a:lnTo>
                      <a:pt x="25175" y="4557"/>
                    </a:lnTo>
                    <a:lnTo>
                      <a:pt x="25202" y="4548"/>
                    </a:lnTo>
                    <a:lnTo>
                      <a:pt x="25229" y="4548"/>
                    </a:lnTo>
                    <a:lnTo>
                      <a:pt x="25284" y="4511"/>
                    </a:lnTo>
                    <a:lnTo>
                      <a:pt x="25321" y="4465"/>
                    </a:lnTo>
                    <a:lnTo>
                      <a:pt x="25339" y="4411"/>
                    </a:lnTo>
                    <a:lnTo>
                      <a:pt x="25348" y="4383"/>
                    </a:lnTo>
                    <a:lnTo>
                      <a:pt x="25339" y="4356"/>
                    </a:lnTo>
                    <a:lnTo>
                      <a:pt x="25330" y="4329"/>
                    </a:lnTo>
                    <a:lnTo>
                      <a:pt x="25321" y="4301"/>
                    </a:lnTo>
                    <a:lnTo>
                      <a:pt x="25293" y="4283"/>
                    </a:lnTo>
                    <a:lnTo>
                      <a:pt x="25266" y="4265"/>
                    </a:lnTo>
                    <a:lnTo>
                      <a:pt x="24955" y="4109"/>
                    </a:lnTo>
                    <a:lnTo>
                      <a:pt x="24645" y="3936"/>
                    </a:lnTo>
                    <a:lnTo>
                      <a:pt x="24344" y="3753"/>
                    </a:lnTo>
                    <a:lnTo>
                      <a:pt x="24042" y="3562"/>
                    </a:lnTo>
                    <a:lnTo>
                      <a:pt x="23449" y="3169"/>
                    </a:lnTo>
                    <a:lnTo>
                      <a:pt x="23147" y="2986"/>
                    </a:lnTo>
                    <a:lnTo>
                      <a:pt x="22846" y="2804"/>
                    </a:lnTo>
                    <a:lnTo>
                      <a:pt x="22490" y="2612"/>
                    </a:lnTo>
                    <a:lnTo>
                      <a:pt x="22125" y="2429"/>
                    </a:lnTo>
                    <a:lnTo>
                      <a:pt x="21760" y="2256"/>
                    </a:lnTo>
                    <a:lnTo>
                      <a:pt x="21385" y="2091"/>
                    </a:lnTo>
                    <a:lnTo>
                      <a:pt x="20636" y="1781"/>
                    </a:lnTo>
                    <a:lnTo>
                      <a:pt x="19888" y="1461"/>
                    </a:lnTo>
                    <a:lnTo>
                      <a:pt x="19513" y="1306"/>
                    </a:lnTo>
                    <a:lnTo>
                      <a:pt x="19130" y="1169"/>
                    </a:lnTo>
                    <a:lnTo>
                      <a:pt x="18737" y="1041"/>
                    </a:lnTo>
                    <a:lnTo>
                      <a:pt x="18336" y="932"/>
                    </a:lnTo>
                    <a:lnTo>
                      <a:pt x="17934" y="822"/>
                    </a:lnTo>
                    <a:lnTo>
                      <a:pt x="17523" y="731"/>
                    </a:lnTo>
                    <a:lnTo>
                      <a:pt x="17112" y="649"/>
                    </a:lnTo>
                    <a:lnTo>
                      <a:pt x="16692" y="576"/>
                    </a:lnTo>
                    <a:lnTo>
                      <a:pt x="16281" y="503"/>
                    </a:lnTo>
                    <a:lnTo>
                      <a:pt x="15861" y="439"/>
                    </a:lnTo>
                    <a:lnTo>
                      <a:pt x="15030" y="338"/>
                    </a:lnTo>
                    <a:lnTo>
                      <a:pt x="14208" y="247"/>
                    </a:lnTo>
                    <a:lnTo>
                      <a:pt x="13405" y="156"/>
                    </a:lnTo>
                    <a:lnTo>
                      <a:pt x="12967" y="119"/>
                    </a:lnTo>
                    <a:lnTo>
                      <a:pt x="12528" y="83"/>
                    </a:lnTo>
                    <a:lnTo>
                      <a:pt x="12090" y="55"/>
                    </a:lnTo>
                    <a:lnTo>
                      <a:pt x="11652" y="37"/>
                    </a:lnTo>
                    <a:lnTo>
                      <a:pt x="11204" y="19"/>
                    </a:lnTo>
                    <a:lnTo>
                      <a:pt x="10757" y="10"/>
                    </a:lnTo>
                    <a:lnTo>
                      <a:pt x="103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3352425" y="1252275"/>
                <a:ext cx="143150" cy="11225"/>
              </a:xfrm>
              <a:custGeom>
                <a:rect b="b" l="l" r="r" t="t"/>
                <a:pathLst>
                  <a:path extrusionOk="0" h="449" w="5726">
                    <a:moveTo>
                      <a:pt x="5625" y="1"/>
                    </a:moveTo>
                    <a:lnTo>
                      <a:pt x="5278" y="37"/>
                    </a:lnTo>
                    <a:lnTo>
                      <a:pt x="4940" y="65"/>
                    </a:lnTo>
                    <a:lnTo>
                      <a:pt x="4593" y="83"/>
                    </a:lnTo>
                    <a:lnTo>
                      <a:pt x="4255" y="92"/>
                    </a:lnTo>
                    <a:lnTo>
                      <a:pt x="3570" y="101"/>
                    </a:lnTo>
                    <a:lnTo>
                      <a:pt x="2876" y="92"/>
                    </a:lnTo>
                    <a:lnTo>
                      <a:pt x="2192" y="92"/>
                    </a:lnTo>
                    <a:lnTo>
                      <a:pt x="1498" y="83"/>
                    </a:lnTo>
                    <a:lnTo>
                      <a:pt x="1160" y="92"/>
                    </a:lnTo>
                    <a:lnTo>
                      <a:pt x="813" y="101"/>
                    </a:lnTo>
                    <a:lnTo>
                      <a:pt x="466" y="119"/>
                    </a:lnTo>
                    <a:lnTo>
                      <a:pt x="128" y="147"/>
                    </a:lnTo>
                    <a:lnTo>
                      <a:pt x="101" y="147"/>
                    </a:lnTo>
                    <a:lnTo>
                      <a:pt x="73" y="156"/>
                    </a:lnTo>
                    <a:lnTo>
                      <a:pt x="37" y="192"/>
                    </a:lnTo>
                    <a:lnTo>
                      <a:pt x="9" y="229"/>
                    </a:lnTo>
                    <a:lnTo>
                      <a:pt x="0" y="275"/>
                    </a:lnTo>
                    <a:lnTo>
                      <a:pt x="9" y="320"/>
                    </a:lnTo>
                    <a:lnTo>
                      <a:pt x="37" y="357"/>
                    </a:lnTo>
                    <a:lnTo>
                      <a:pt x="73" y="384"/>
                    </a:lnTo>
                    <a:lnTo>
                      <a:pt x="101" y="402"/>
                    </a:lnTo>
                    <a:lnTo>
                      <a:pt x="128" y="402"/>
                    </a:lnTo>
                    <a:lnTo>
                      <a:pt x="539" y="430"/>
                    </a:lnTo>
                    <a:lnTo>
                      <a:pt x="959" y="439"/>
                    </a:lnTo>
                    <a:lnTo>
                      <a:pt x="1370" y="448"/>
                    </a:lnTo>
                    <a:lnTo>
                      <a:pt x="1790" y="439"/>
                    </a:lnTo>
                    <a:lnTo>
                      <a:pt x="2630" y="412"/>
                    </a:lnTo>
                    <a:lnTo>
                      <a:pt x="3461" y="375"/>
                    </a:lnTo>
                    <a:lnTo>
                      <a:pt x="3580" y="375"/>
                    </a:lnTo>
                    <a:lnTo>
                      <a:pt x="3716" y="384"/>
                    </a:lnTo>
                    <a:lnTo>
                      <a:pt x="4000" y="402"/>
                    </a:lnTo>
                    <a:lnTo>
                      <a:pt x="4310" y="430"/>
                    </a:lnTo>
                    <a:lnTo>
                      <a:pt x="4630" y="448"/>
                    </a:lnTo>
                    <a:lnTo>
                      <a:pt x="4785" y="448"/>
                    </a:lnTo>
                    <a:lnTo>
                      <a:pt x="4940" y="439"/>
                    </a:lnTo>
                    <a:lnTo>
                      <a:pt x="5095" y="421"/>
                    </a:lnTo>
                    <a:lnTo>
                      <a:pt x="5232" y="402"/>
                    </a:lnTo>
                    <a:lnTo>
                      <a:pt x="5369" y="366"/>
                    </a:lnTo>
                    <a:lnTo>
                      <a:pt x="5488" y="320"/>
                    </a:lnTo>
                    <a:lnTo>
                      <a:pt x="5597" y="256"/>
                    </a:lnTo>
                    <a:lnTo>
                      <a:pt x="5652" y="220"/>
                    </a:lnTo>
                    <a:lnTo>
                      <a:pt x="5698" y="174"/>
                    </a:lnTo>
                    <a:lnTo>
                      <a:pt x="5716" y="156"/>
                    </a:lnTo>
                    <a:lnTo>
                      <a:pt x="5725" y="119"/>
                    </a:lnTo>
                    <a:lnTo>
                      <a:pt x="5725" y="92"/>
                    </a:lnTo>
                    <a:lnTo>
                      <a:pt x="5716" y="65"/>
                    </a:lnTo>
                    <a:lnTo>
                      <a:pt x="5707" y="37"/>
                    </a:lnTo>
                    <a:lnTo>
                      <a:pt x="5680" y="10"/>
                    </a:lnTo>
                    <a:lnTo>
                      <a:pt x="56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a:off x="3488475" y="1107550"/>
                <a:ext cx="714975" cy="151375"/>
              </a:xfrm>
              <a:custGeom>
                <a:rect b="b" l="l" r="r" t="t"/>
                <a:pathLst>
                  <a:path extrusionOk="0" h="6055" w="28599">
                    <a:moveTo>
                      <a:pt x="16052" y="1"/>
                    </a:moveTo>
                    <a:lnTo>
                      <a:pt x="15039" y="19"/>
                    </a:lnTo>
                    <a:lnTo>
                      <a:pt x="14043" y="46"/>
                    </a:lnTo>
                    <a:lnTo>
                      <a:pt x="13039" y="65"/>
                    </a:lnTo>
                    <a:lnTo>
                      <a:pt x="12555" y="74"/>
                    </a:lnTo>
                    <a:lnTo>
                      <a:pt x="12053" y="110"/>
                    </a:lnTo>
                    <a:lnTo>
                      <a:pt x="11560" y="156"/>
                    </a:lnTo>
                    <a:lnTo>
                      <a:pt x="11067" y="220"/>
                    </a:lnTo>
                    <a:lnTo>
                      <a:pt x="10565" y="293"/>
                    </a:lnTo>
                    <a:lnTo>
                      <a:pt x="10072" y="384"/>
                    </a:lnTo>
                    <a:lnTo>
                      <a:pt x="9569" y="485"/>
                    </a:lnTo>
                    <a:lnTo>
                      <a:pt x="9076" y="594"/>
                    </a:lnTo>
                    <a:lnTo>
                      <a:pt x="8592" y="722"/>
                    </a:lnTo>
                    <a:lnTo>
                      <a:pt x="8099" y="850"/>
                    </a:lnTo>
                    <a:lnTo>
                      <a:pt x="7615" y="996"/>
                    </a:lnTo>
                    <a:lnTo>
                      <a:pt x="7141" y="1151"/>
                    </a:lnTo>
                    <a:lnTo>
                      <a:pt x="6666" y="1316"/>
                    </a:lnTo>
                    <a:lnTo>
                      <a:pt x="6200" y="1489"/>
                    </a:lnTo>
                    <a:lnTo>
                      <a:pt x="5734" y="1663"/>
                    </a:lnTo>
                    <a:lnTo>
                      <a:pt x="5278" y="1854"/>
                    </a:lnTo>
                    <a:lnTo>
                      <a:pt x="4894" y="2019"/>
                    </a:lnTo>
                    <a:lnTo>
                      <a:pt x="4520" y="2201"/>
                    </a:lnTo>
                    <a:lnTo>
                      <a:pt x="4146" y="2393"/>
                    </a:lnTo>
                    <a:lnTo>
                      <a:pt x="3780" y="2594"/>
                    </a:lnTo>
                    <a:lnTo>
                      <a:pt x="3424" y="2804"/>
                    </a:lnTo>
                    <a:lnTo>
                      <a:pt x="3077" y="3032"/>
                    </a:lnTo>
                    <a:lnTo>
                      <a:pt x="2730" y="3260"/>
                    </a:lnTo>
                    <a:lnTo>
                      <a:pt x="2402" y="3507"/>
                    </a:lnTo>
                    <a:lnTo>
                      <a:pt x="2073" y="3763"/>
                    </a:lnTo>
                    <a:lnTo>
                      <a:pt x="1753" y="4027"/>
                    </a:lnTo>
                    <a:lnTo>
                      <a:pt x="1452" y="4310"/>
                    </a:lnTo>
                    <a:lnTo>
                      <a:pt x="1151" y="4593"/>
                    </a:lnTo>
                    <a:lnTo>
                      <a:pt x="859" y="4886"/>
                    </a:lnTo>
                    <a:lnTo>
                      <a:pt x="566" y="5187"/>
                    </a:lnTo>
                    <a:lnTo>
                      <a:pt x="292" y="5507"/>
                    </a:lnTo>
                    <a:lnTo>
                      <a:pt x="28" y="5826"/>
                    </a:lnTo>
                    <a:lnTo>
                      <a:pt x="9" y="5854"/>
                    </a:lnTo>
                    <a:lnTo>
                      <a:pt x="0" y="5881"/>
                    </a:lnTo>
                    <a:lnTo>
                      <a:pt x="0" y="5927"/>
                    </a:lnTo>
                    <a:lnTo>
                      <a:pt x="9" y="5981"/>
                    </a:lnTo>
                    <a:lnTo>
                      <a:pt x="37" y="6018"/>
                    </a:lnTo>
                    <a:lnTo>
                      <a:pt x="73" y="6045"/>
                    </a:lnTo>
                    <a:lnTo>
                      <a:pt x="119" y="6054"/>
                    </a:lnTo>
                    <a:lnTo>
                      <a:pt x="146" y="6054"/>
                    </a:lnTo>
                    <a:lnTo>
                      <a:pt x="174" y="6045"/>
                    </a:lnTo>
                    <a:lnTo>
                      <a:pt x="192" y="6036"/>
                    </a:lnTo>
                    <a:lnTo>
                      <a:pt x="219" y="6018"/>
                    </a:lnTo>
                    <a:lnTo>
                      <a:pt x="457" y="5735"/>
                    </a:lnTo>
                    <a:lnTo>
                      <a:pt x="703" y="5443"/>
                    </a:lnTo>
                    <a:lnTo>
                      <a:pt x="959" y="5150"/>
                    </a:lnTo>
                    <a:lnTo>
                      <a:pt x="1215" y="4849"/>
                    </a:lnTo>
                    <a:lnTo>
                      <a:pt x="1489" y="4566"/>
                    </a:lnTo>
                    <a:lnTo>
                      <a:pt x="1625" y="4429"/>
                    </a:lnTo>
                    <a:lnTo>
                      <a:pt x="1772" y="4301"/>
                    </a:lnTo>
                    <a:lnTo>
                      <a:pt x="1918" y="4183"/>
                    </a:lnTo>
                    <a:lnTo>
                      <a:pt x="2064" y="4073"/>
                    </a:lnTo>
                    <a:lnTo>
                      <a:pt x="2219" y="3973"/>
                    </a:lnTo>
                    <a:lnTo>
                      <a:pt x="2383" y="3872"/>
                    </a:lnTo>
                    <a:lnTo>
                      <a:pt x="2566" y="3772"/>
                    </a:lnTo>
                    <a:lnTo>
                      <a:pt x="2739" y="3653"/>
                    </a:lnTo>
                    <a:lnTo>
                      <a:pt x="2913" y="3534"/>
                    </a:lnTo>
                    <a:lnTo>
                      <a:pt x="3086" y="3406"/>
                    </a:lnTo>
                    <a:lnTo>
                      <a:pt x="3433" y="3151"/>
                    </a:lnTo>
                    <a:lnTo>
                      <a:pt x="3607" y="3032"/>
                    </a:lnTo>
                    <a:lnTo>
                      <a:pt x="3780" y="2923"/>
                    </a:lnTo>
                    <a:lnTo>
                      <a:pt x="4009" y="2786"/>
                    </a:lnTo>
                    <a:lnTo>
                      <a:pt x="4237" y="2658"/>
                    </a:lnTo>
                    <a:lnTo>
                      <a:pt x="4703" y="2420"/>
                    </a:lnTo>
                    <a:lnTo>
                      <a:pt x="5168" y="2192"/>
                    </a:lnTo>
                    <a:lnTo>
                      <a:pt x="5652" y="1982"/>
                    </a:lnTo>
                    <a:lnTo>
                      <a:pt x="6100" y="1799"/>
                    </a:lnTo>
                    <a:lnTo>
                      <a:pt x="6547" y="1635"/>
                    </a:lnTo>
                    <a:lnTo>
                      <a:pt x="7004" y="1489"/>
                    </a:lnTo>
                    <a:lnTo>
                      <a:pt x="7451" y="1343"/>
                    </a:lnTo>
                    <a:lnTo>
                      <a:pt x="7908" y="1215"/>
                    </a:lnTo>
                    <a:lnTo>
                      <a:pt x="8364" y="1096"/>
                    </a:lnTo>
                    <a:lnTo>
                      <a:pt x="8821" y="987"/>
                    </a:lnTo>
                    <a:lnTo>
                      <a:pt x="9286" y="896"/>
                    </a:lnTo>
                    <a:lnTo>
                      <a:pt x="9752" y="804"/>
                    </a:lnTo>
                    <a:lnTo>
                      <a:pt x="10218" y="722"/>
                    </a:lnTo>
                    <a:lnTo>
                      <a:pt x="10683" y="640"/>
                    </a:lnTo>
                    <a:lnTo>
                      <a:pt x="11149" y="576"/>
                    </a:lnTo>
                    <a:lnTo>
                      <a:pt x="12089" y="448"/>
                    </a:lnTo>
                    <a:lnTo>
                      <a:pt x="13039" y="339"/>
                    </a:lnTo>
                    <a:lnTo>
                      <a:pt x="13505" y="293"/>
                    </a:lnTo>
                    <a:lnTo>
                      <a:pt x="13970" y="265"/>
                    </a:lnTo>
                    <a:lnTo>
                      <a:pt x="14436" y="247"/>
                    </a:lnTo>
                    <a:lnTo>
                      <a:pt x="14902" y="238"/>
                    </a:lnTo>
                    <a:lnTo>
                      <a:pt x="15367" y="247"/>
                    </a:lnTo>
                    <a:lnTo>
                      <a:pt x="15842" y="256"/>
                    </a:lnTo>
                    <a:lnTo>
                      <a:pt x="16308" y="275"/>
                    </a:lnTo>
                    <a:lnTo>
                      <a:pt x="16774" y="302"/>
                    </a:lnTo>
                    <a:lnTo>
                      <a:pt x="17714" y="357"/>
                    </a:lnTo>
                    <a:lnTo>
                      <a:pt x="18645" y="421"/>
                    </a:lnTo>
                    <a:lnTo>
                      <a:pt x="19577" y="485"/>
                    </a:lnTo>
                    <a:lnTo>
                      <a:pt x="20042" y="503"/>
                    </a:lnTo>
                    <a:lnTo>
                      <a:pt x="20499" y="521"/>
                    </a:lnTo>
                    <a:lnTo>
                      <a:pt x="20773" y="539"/>
                    </a:lnTo>
                    <a:lnTo>
                      <a:pt x="21038" y="558"/>
                    </a:lnTo>
                    <a:lnTo>
                      <a:pt x="21312" y="594"/>
                    </a:lnTo>
                    <a:lnTo>
                      <a:pt x="21586" y="631"/>
                    </a:lnTo>
                    <a:lnTo>
                      <a:pt x="22124" y="713"/>
                    </a:lnTo>
                    <a:lnTo>
                      <a:pt x="22672" y="822"/>
                    </a:lnTo>
                    <a:lnTo>
                      <a:pt x="23211" y="941"/>
                    </a:lnTo>
                    <a:lnTo>
                      <a:pt x="23750" y="1069"/>
                    </a:lnTo>
                    <a:lnTo>
                      <a:pt x="24288" y="1197"/>
                    </a:lnTo>
                    <a:lnTo>
                      <a:pt x="24818" y="1306"/>
                    </a:lnTo>
                    <a:lnTo>
                      <a:pt x="25247" y="1389"/>
                    </a:lnTo>
                    <a:lnTo>
                      <a:pt x="25694" y="1462"/>
                    </a:lnTo>
                    <a:lnTo>
                      <a:pt x="26151" y="1535"/>
                    </a:lnTo>
                    <a:lnTo>
                      <a:pt x="26617" y="1608"/>
                    </a:lnTo>
                    <a:lnTo>
                      <a:pt x="27073" y="1699"/>
                    </a:lnTo>
                    <a:lnTo>
                      <a:pt x="27292" y="1745"/>
                    </a:lnTo>
                    <a:lnTo>
                      <a:pt x="27521" y="1799"/>
                    </a:lnTo>
                    <a:lnTo>
                      <a:pt x="27740" y="1863"/>
                    </a:lnTo>
                    <a:lnTo>
                      <a:pt x="27950" y="1936"/>
                    </a:lnTo>
                    <a:lnTo>
                      <a:pt x="28160" y="2009"/>
                    </a:lnTo>
                    <a:lnTo>
                      <a:pt x="28361" y="2101"/>
                    </a:lnTo>
                    <a:lnTo>
                      <a:pt x="28406" y="2110"/>
                    </a:lnTo>
                    <a:lnTo>
                      <a:pt x="28443" y="2119"/>
                    </a:lnTo>
                    <a:lnTo>
                      <a:pt x="28479" y="2110"/>
                    </a:lnTo>
                    <a:lnTo>
                      <a:pt x="28516" y="2092"/>
                    </a:lnTo>
                    <a:lnTo>
                      <a:pt x="28552" y="2073"/>
                    </a:lnTo>
                    <a:lnTo>
                      <a:pt x="28571" y="2046"/>
                    </a:lnTo>
                    <a:lnTo>
                      <a:pt x="28589" y="2009"/>
                    </a:lnTo>
                    <a:lnTo>
                      <a:pt x="28598" y="1964"/>
                    </a:lnTo>
                    <a:lnTo>
                      <a:pt x="28598" y="1936"/>
                    </a:lnTo>
                    <a:lnTo>
                      <a:pt x="28589" y="1900"/>
                    </a:lnTo>
                    <a:lnTo>
                      <a:pt x="28580" y="1863"/>
                    </a:lnTo>
                    <a:lnTo>
                      <a:pt x="28562" y="1836"/>
                    </a:lnTo>
                    <a:lnTo>
                      <a:pt x="28534" y="1818"/>
                    </a:lnTo>
                    <a:lnTo>
                      <a:pt x="28507" y="1799"/>
                    </a:lnTo>
                    <a:lnTo>
                      <a:pt x="28479" y="1790"/>
                    </a:lnTo>
                    <a:lnTo>
                      <a:pt x="28415" y="1790"/>
                    </a:lnTo>
                    <a:lnTo>
                      <a:pt x="28251" y="1726"/>
                    </a:lnTo>
                    <a:lnTo>
                      <a:pt x="28078" y="1663"/>
                    </a:lnTo>
                    <a:lnTo>
                      <a:pt x="27895" y="1608"/>
                    </a:lnTo>
                    <a:lnTo>
                      <a:pt x="27721" y="1553"/>
                    </a:lnTo>
                    <a:lnTo>
                      <a:pt x="27356" y="1471"/>
                    </a:lnTo>
                    <a:lnTo>
                      <a:pt x="26982" y="1389"/>
                    </a:lnTo>
                    <a:lnTo>
                      <a:pt x="26242" y="1261"/>
                    </a:lnTo>
                    <a:lnTo>
                      <a:pt x="25877" y="1188"/>
                    </a:lnTo>
                    <a:lnTo>
                      <a:pt x="25521" y="1106"/>
                    </a:lnTo>
                    <a:lnTo>
                      <a:pt x="24973" y="987"/>
                    </a:lnTo>
                    <a:lnTo>
                      <a:pt x="24416" y="868"/>
                    </a:lnTo>
                    <a:lnTo>
                      <a:pt x="23859" y="759"/>
                    </a:lnTo>
                    <a:lnTo>
                      <a:pt x="23293" y="658"/>
                    </a:lnTo>
                    <a:lnTo>
                      <a:pt x="22170" y="466"/>
                    </a:lnTo>
                    <a:lnTo>
                      <a:pt x="21056" y="284"/>
                    </a:lnTo>
                    <a:lnTo>
                      <a:pt x="20563" y="211"/>
                    </a:lnTo>
                    <a:lnTo>
                      <a:pt x="20061" y="156"/>
                    </a:lnTo>
                    <a:lnTo>
                      <a:pt x="19568" y="101"/>
                    </a:lnTo>
                    <a:lnTo>
                      <a:pt x="19065" y="65"/>
                    </a:lnTo>
                    <a:lnTo>
                      <a:pt x="18563" y="37"/>
                    </a:lnTo>
                    <a:lnTo>
                      <a:pt x="18061" y="19"/>
                    </a:lnTo>
                    <a:lnTo>
                      <a:pt x="17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a:off x="2736075" y="1139525"/>
                <a:ext cx="16025" cy="18275"/>
              </a:xfrm>
              <a:custGeom>
                <a:rect b="b" l="l" r="r" t="t"/>
                <a:pathLst>
                  <a:path extrusionOk="0" h="731" w="641">
                    <a:moveTo>
                      <a:pt x="56" y="0"/>
                    </a:moveTo>
                    <a:lnTo>
                      <a:pt x="28" y="9"/>
                    </a:lnTo>
                    <a:lnTo>
                      <a:pt x="10" y="18"/>
                    </a:lnTo>
                    <a:lnTo>
                      <a:pt x="1" y="37"/>
                    </a:lnTo>
                    <a:lnTo>
                      <a:pt x="1" y="55"/>
                    </a:lnTo>
                    <a:lnTo>
                      <a:pt x="1" y="82"/>
                    </a:lnTo>
                    <a:lnTo>
                      <a:pt x="28" y="155"/>
                    </a:lnTo>
                    <a:lnTo>
                      <a:pt x="56" y="219"/>
                    </a:lnTo>
                    <a:lnTo>
                      <a:pt x="138" y="338"/>
                    </a:lnTo>
                    <a:lnTo>
                      <a:pt x="165" y="374"/>
                    </a:lnTo>
                    <a:lnTo>
                      <a:pt x="193" y="411"/>
                    </a:lnTo>
                    <a:lnTo>
                      <a:pt x="266" y="484"/>
                    </a:lnTo>
                    <a:lnTo>
                      <a:pt x="330" y="557"/>
                    </a:lnTo>
                    <a:lnTo>
                      <a:pt x="357" y="594"/>
                    </a:lnTo>
                    <a:lnTo>
                      <a:pt x="375" y="639"/>
                    </a:lnTo>
                    <a:lnTo>
                      <a:pt x="403" y="685"/>
                    </a:lnTo>
                    <a:lnTo>
                      <a:pt x="439" y="712"/>
                    </a:lnTo>
                    <a:lnTo>
                      <a:pt x="485" y="730"/>
                    </a:lnTo>
                    <a:lnTo>
                      <a:pt x="521" y="730"/>
                    </a:lnTo>
                    <a:lnTo>
                      <a:pt x="567" y="721"/>
                    </a:lnTo>
                    <a:lnTo>
                      <a:pt x="604" y="694"/>
                    </a:lnTo>
                    <a:lnTo>
                      <a:pt x="631" y="648"/>
                    </a:lnTo>
                    <a:lnTo>
                      <a:pt x="640" y="603"/>
                    </a:lnTo>
                    <a:lnTo>
                      <a:pt x="640" y="594"/>
                    </a:lnTo>
                    <a:lnTo>
                      <a:pt x="640" y="566"/>
                    </a:lnTo>
                    <a:lnTo>
                      <a:pt x="631" y="539"/>
                    </a:lnTo>
                    <a:lnTo>
                      <a:pt x="622" y="520"/>
                    </a:lnTo>
                    <a:lnTo>
                      <a:pt x="604" y="502"/>
                    </a:lnTo>
                    <a:lnTo>
                      <a:pt x="567" y="447"/>
                    </a:lnTo>
                    <a:lnTo>
                      <a:pt x="531" y="393"/>
                    </a:lnTo>
                    <a:lnTo>
                      <a:pt x="430" y="301"/>
                    </a:lnTo>
                    <a:lnTo>
                      <a:pt x="330" y="210"/>
                    </a:lnTo>
                    <a:lnTo>
                      <a:pt x="238" y="128"/>
                    </a:lnTo>
                    <a:lnTo>
                      <a:pt x="138" y="46"/>
                    </a:lnTo>
                    <a:lnTo>
                      <a:pt x="110" y="18"/>
                    </a:lnTo>
                    <a:lnTo>
                      <a:pt x="83" y="9"/>
                    </a:lnTo>
                    <a:lnTo>
                      <a:pt x="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a:off x="2747275" y="1126050"/>
                <a:ext cx="620700" cy="115300"/>
              </a:xfrm>
              <a:custGeom>
                <a:rect b="b" l="l" r="r" t="t"/>
                <a:pathLst>
                  <a:path extrusionOk="0" h="4612" w="24828">
                    <a:moveTo>
                      <a:pt x="7716" y="0"/>
                    </a:moveTo>
                    <a:lnTo>
                      <a:pt x="7296" y="9"/>
                    </a:lnTo>
                    <a:lnTo>
                      <a:pt x="6867" y="28"/>
                    </a:lnTo>
                    <a:lnTo>
                      <a:pt x="6447" y="55"/>
                    </a:lnTo>
                    <a:lnTo>
                      <a:pt x="6018" y="82"/>
                    </a:lnTo>
                    <a:lnTo>
                      <a:pt x="5269" y="156"/>
                    </a:lnTo>
                    <a:lnTo>
                      <a:pt x="4529" y="247"/>
                    </a:lnTo>
                    <a:lnTo>
                      <a:pt x="3780" y="347"/>
                    </a:lnTo>
                    <a:lnTo>
                      <a:pt x="3041" y="466"/>
                    </a:lnTo>
                    <a:lnTo>
                      <a:pt x="2301" y="594"/>
                    </a:lnTo>
                    <a:lnTo>
                      <a:pt x="1562" y="731"/>
                    </a:lnTo>
                    <a:lnTo>
                      <a:pt x="822" y="877"/>
                    </a:lnTo>
                    <a:lnTo>
                      <a:pt x="83" y="1032"/>
                    </a:lnTo>
                    <a:lnTo>
                      <a:pt x="37" y="1050"/>
                    </a:lnTo>
                    <a:lnTo>
                      <a:pt x="9" y="1078"/>
                    </a:lnTo>
                    <a:lnTo>
                      <a:pt x="0" y="1114"/>
                    </a:lnTo>
                    <a:lnTo>
                      <a:pt x="9" y="1160"/>
                    </a:lnTo>
                    <a:lnTo>
                      <a:pt x="28" y="1196"/>
                    </a:lnTo>
                    <a:lnTo>
                      <a:pt x="55" y="1224"/>
                    </a:lnTo>
                    <a:lnTo>
                      <a:pt x="101" y="1251"/>
                    </a:lnTo>
                    <a:lnTo>
                      <a:pt x="146" y="1251"/>
                    </a:lnTo>
                    <a:lnTo>
                      <a:pt x="1616" y="1014"/>
                    </a:lnTo>
                    <a:lnTo>
                      <a:pt x="3077" y="776"/>
                    </a:lnTo>
                    <a:lnTo>
                      <a:pt x="3808" y="667"/>
                    </a:lnTo>
                    <a:lnTo>
                      <a:pt x="4547" y="557"/>
                    </a:lnTo>
                    <a:lnTo>
                      <a:pt x="5278" y="466"/>
                    </a:lnTo>
                    <a:lnTo>
                      <a:pt x="6018" y="384"/>
                    </a:lnTo>
                    <a:lnTo>
                      <a:pt x="6401" y="347"/>
                    </a:lnTo>
                    <a:lnTo>
                      <a:pt x="6785" y="320"/>
                    </a:lnTo>
                    <a:lnTo>
                      <a:pt x="7159" y="302"/>
                    </a:lnTo>
                    <a:lnTo>
                      <a:pt x="7542" y="292"/>
                    </a:lnTo>
                    <a:lnTo>
                      <a:pt x="7926" y="292"/>
                    </a:lnTo>
                    <a:lnTo>
                      <a:pt x="8309" y="302"/>
                    </a:lnTo>
                    <a:lnTo>
                      <a:pt x="9076" y="329"/>
                    </a:lnTo>
                    <a:lnTo>
                      <a:pt x="9843" y="375"/>
                    </a:lnTo>
                    <a:lnTo>
                      <a:pt x="10601" y="429"/>
                    </a:lnTo>
                    <a:lnTo>
                      <a:pt x="12126" y="566"/>
                    </a:lnTo>
                    <a:lnTo>
                      <a:pt x="12939" y="649"/>
                    </a:lnTo>
                    <a:lnTo>
                      <a:pt x="13751" y="749"/>
                    </a:lnTo>
                    <a:lnTo>
                      <a:pt x="14564" y="868"/>
                    </a:lnTo>
                    <a:lnTo>
                      <a:pt x="15386" y="1014"/>
                    </a:lnTo>
                    <a:lnTo>
                      <a:pt x="16198" y="1169"/>
                    </a:lnTo>
                    <a:lnTo>
                      <a:pt x="16609" y="1260"/>
                    </a:lnTo>
                    <a:lnTo>
                      <a:pt x="17011" y="1361"/>
                    </a:lnTo>
                    <a:lnTo>
                      <a:pt x="17422" y="1461"/>
                    </a:lnTo>
                    <a:lnTo>
                      <a:pt x="17824" y="1562"/>
                    </a:lnTo>
                    <a:lnTo>
                      <a:pt x="18226" y="1680"/>
                    </a:lnTo>
                    <a:lnTo>
                      <a:pt x="18627" y="1799"/>
                    </a:lnTo>
                    <a:lnTo>
                      <a:pt x="19029" y="1918"/>
                    </a:lnTo>
                    <a:lnTo>
                      <a:pt x="19422" y="2055"/>
                    </a:lnTo>
                    <a:lnTo>
                      <a:pt x="19814" y="2192"/>
                    </a:lnTo>
                    <a:lnTo>
                      <a:pt x="20207" y="2329"/>
                    </a:lnTo>
                    <a:lnTo>
                      <a:pt x="20590" y="2484"/>
                    </a:lnTo>
                    <a:lnTo>
                      <a:pt x="20974" y="2639"/>
                    </a:lnTo>
                    <a:lnTo>
                      <a:pt x="21357" y="2803"/>
                    </a:lnTo>
                    <a:lnTo>
                      <a:pt x="21732" y="2968"/>
                    </a:lnTo>
                    <a:lnTo>
                      <a:pt x="22106" y="3141"/>
                    </a:lnTo>
                    <a:lnTo>
                      <a:pt x="22480" y="3333"/>
                    </a:lnTo>
                    <a:lnTo>
                      <a:pt x="22846" y="3516"/>
                    </a:lnTo>
                    <a:lnTo>
                      <a:pt x="23202" y="3717"/>
                    </a:lnTo>
                    <a:lnTo>
                      <a:pt x="23558" y="3917"/>
                    </a:lnTo>
                    <a:lnTo>
                      <a:pt x="23914" y="4137"/>
                    </a:lnTo>
                    <a:lnTo>
                      <a:pt x="24252" y="4356"/>
                    </a:lnTo>
                    <a:lnTo>
                      <a:pt x="24599" y="4584"/>
                    </a:lnTo>
                    <a:lnTo>
                      <a:pt x="24626" y="4602"/>
                    </a:lnTo>
                    <a:lnTo>
                      <a:pt x="24663" y="4611"/>
                    </a:lnTo>
                    <a:lnTo>
                      <a:pt x="24690" y="4611"/>
                    </a:lnTo>
                    <a:lnTo>
                      <a:pt x="24718" y="4602"/>
                    </a:lnTo>
                    <a:lnTo>
                      <a:pt x="24745" y="4593"/>
                    </a:lnTo>
                    <a:lnTo>
                      <a:pt x="24763" y="4575"/>
                    </a:lnTo>
                    <a:lnTo>
                      <a:pt x="24800" y="4529"/>
                    </a:lnTo>
                    <a:lnTo>
                      <a:pt x="24827" y="4474"/>
                    </a:lnTo>
                    <a:lnTo>
                      <a:pt x="24827" y="4410"/>
                    </a:lnTo>
                    <a:lnTo>
                      <a:pt x="24818" y="4383"/>
                    </a:lnTo>
                    <a:lnTo>
                      <a:pt x="24809" y="4356"/>
                    </a:lnTo>
                    <a:lnTo>
                      <a:pt x="24781" y="4328"/>
                    </a:lnTo>
                    <a:lnTo>
                      <a:pt x="24754" y="4301"/>
                    </a:lnTo>
                    <a:lnTo>
                      <a:pt x="24453" y="4073"/>
                    </a:lnTo>
                    <a:lnTo>
                      <a:pt x="24133" y="3853"/>
                    </a:lnTo>
                    <a:lnTo>
                      <a:pt x="23804" y="3634"/>
                    </a:lnTo>
                    <a:lnTo>
                      <a:pt x="23476" y="3433"/>
                    </a:lnTo>
                    <a:lnTo>
                      <a:pt x="23138" y="3233"/>
                    </a:lnTo>
                    <a:lnTo>
                      <a:pt x="22791" y="3041"/>
                    </a:lnTo>
                    <a:lnTo>
                      <a:pt x="22435" y="2858"/>
                    </a:lnTo>
                    <a:lnTo>
                      <a:pt x="22079" y="2685"/>
                    </a:lnTo>
                    <a:lnTo>
                      <a:pt x="21723" y="2520"/>
                    </a:lnTo>
                    <a:lnTo>
                      <a:pt x="21348" y="2356"/>
                    </a:lnTo>
                    <a:lnTo>
                      <a:pt x="20983" y="2201"/>
                    </a:lnTo>
                    <a:lnTo>
                      <a:pt x="20609" y="2046"/>
                    </a:lnTo>
                    <a:lnTo>
                      <a:pt x="20225" y="1909"/>
                    </a:lnTo>
                    <a:lnTo>
                      <a:pt x="19842" y="1772"/>
                    </a:lnTo>
                    <a:lnTo>
                      <a:pt x="19458" y="1644"/>
                    </a:lnTo>
                    <a:lnTo>
                      <a:pt x="19066" y="1516"/>
                    </a:lnTo>
                    <a:lnTo>
                      <a:pt x="18682" y="1397"/>
                    </a:lnTo>
                    <a:lnTo>
                      <a:pt x="18289" y="1288"/>
                    </a:lnTo>
                    <a:lnTo>
                      <a:pt x="17897" y="1187"/>
                    </a:lnTo>
                    <a:lnTo>
                      <a:pt x="17495" y="1087"/>
                    </a:lnTo>
                    <a:lnTo>
                      <a:pt x="17102" y="996"/>
                    </a:lnTo>
                    <a:lnTo>
                      <a:pt x="16710" y="904"/>
                    </a:lnTo>
                    <a:lnTo>
                      <a:pt x="15915" y="740"/>
                    </a:lnTo>
                    <a:lnTo>
                      <a:pt x="15130" y="603"/>
                    </a:lnTo>
                    <a:lnTo>
                      <a:pt x="14345" y="484"/>
                    </a:lnTo>
                    <a:lnTo>
                      <a:pt x="13578" y="375"/>
                    </a:lnTo>
                    <a:lnTo>
                      <a:pt x="12820" y="292"/>
                    </a:lnTo>
                    <a:lnTo>
                      <a:pt x="11971" y="210"/>
                    </a:lnTo>
                    <a:lnTo>
                      <a:pt x="11122" y="137"/>
                    </a:lnTo>
                    <a:lnTo>
                      <a:pt x="10273" y="73"/>
                    </a:lnTo>
                    <a:lnTo>
                      <a:pt x="9423" y="28"/>
                    </a:lnTo>
                    <a:lnTo>
                      <a:pt x="8994" y="19"/>
                    </a:lnTo>
                    <a:lnTo>
                      <a:pt x="85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a:off x="3360400" y="1229900"/>
                <a:ext cx="118275" cy="12350"/>
              </a:xfrm>
              <a:custGeom>
                <a:rect b="b" l="l" r="r" t="t"/>
                <a:pathLst>
                  <a:path extrusionOk="0" h="494" w="4731">
                    <a:moveTo>
                      <a:pt x="4155" y="1"/>
                    </a:moveTo>
                    <a:lnTo>
                      <a:pt x="3909" y="10"/>
                    </a:lnTo>
                    <a:lnTo>
                      <a:pt x="3662" y="19"/>
                    </a:lnTo>
                    <a:lnTo>
                      <a:pt x="3169" y="65"/>
                    </a:lnTo>
                    <a:lnTo>
                      <a:pt x="2923" y="83"/>
                    </a:lnTo>
                    <a:lnTo>
                      <a:pt x="2676" y="101"/>
                    </a:lnTo>
                    <a:lnTo>
                      <a:pt x="2357" y="110"/>
                    </a:lnTo>
                    <a:lnTo>
                      <a:pt x="1389" y="110"/>
                    </a:lnTo>
                    <a:lnTo>
                      <a:pt x="1069" y="120"/>
                    </a:lnTo>
                    <a:lnTo>
                      <a:pt x="750" y="138"/>
                    </a:lnTo>
                    <a:lnTo>
                      <a:pt x="430" y="156"/>
                    </a:lnTo>
                    <a:lnTo>
                      <a:pt x="110" y="193"/>
                    </a:lnTo>
                    <a:lnTo>
                      <a:pt x="83" y="202"/>
                    </a:lnTo>
                    <a:lnTo>
                      <a:pt x="56" y="211"/>
                    </a:lnTo>
                    <a:lnTo>
                      <a:pt x="37" y="229"/>
                    </a:lnTo>
                    <a:lnTo>
                      <a:pt x="19" y="256"/>
                    </a:lnTo>
                    <a:lnTo>
                      <a:pt x="1" y="302"/>
                    </a:lnTo>
                    <a:lnTo>
                      <a:pt x="1" y="357"/>
                    </a:lnTo>
                    <a:lnTo>
                      <a:pt x="19" y="412"/>
                    </a:lnTo>
                    <a:lnTo>
                      <a:pt x="46" y="457"/>
                    </a:lnTo>
                    <a:lnTo>
                      <a:pt x="65" y="476"/>
                    </a:lnTo>
                    <a:lnTo>
                      <a:pt x="92" y="485"/>
                    </a:lnTo>
                    <a:lnTo>
                      <a:pt x="119" y="494"/>
                    </a:lnTo>
                    <a:lnTo>
                      <a:pt x="156" y="494"/>
                    </a:lnTo>
                    <a:lnTo>
                      <a:pt x="713" y="485"/>
                    </a:lnTo>
                    <a:lnTo>
                      <a:pt x="2411" y="485"/>
                    </a:lnTo>
                    <a:lnTo>
                      <a:pt x="2977" y="466"/>
                    </a:lnTo>
                    <a:lnTo>
                      <a:pt x="3261" y="457"/>
                    </a:lnTo>
                    <a:lnTo>
                      <a:pt x="3544" y="430"/>
                    </a:lnTo>
                    <a:lnTo>
                      <a:pt x="3827" y="403"/>
                    </a:lnTo>
                    <a:lnTo>
                      <a:pt x="4101" y="366"/>
                    </a:lnTo>
                    <a:lnTo>
                      <a:pt x="4374" y="311"/>
                    </a:lnTo>
                    <a:lnTo>
                      <a:pt x="4648" y="256"/>
                    </a:lnTo>
                    <a:lnTo>
                      <a:pt x="4685" y="238"/>
                    </a:lnTo>
                    <a:lnTo>
                      <a:pt x="4712" y="211"/>
                    </a:lnTo>
                    <a:lnTo>
                      <a:pt x="4721" y="174"/>
                    </a:lnTo>
                    <a:lnTo>
                      <a:pt x="4731" y="138"/>
                    </a:lnTo>
                    <a:lnTo>
                      <a:pt x="4721" y="101"/>
                    </a:lnTo>
                    <a:lnTo>
                      <a:pt x="4712" y="74"/>
                    </a:lnTo>
                    <a:lnTo>
                      <a:pt x="4685" y="46"/>
                    </a:lnTo>
                    <a:lnTo>
                      <a:pt x="4648" y="37"/>
                    </a:lnTo>
                    <a:lnTo>
                      <a:pt x="4402" y="10"/>
                    </a:lnTo>
                    <a:lnTo>
                      <a:pt x="41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a:off x="3473625" y="1086100"/>
                <a:ext cx="678000" cy="151125"/>
              </a:xfrm>
              <a:custGeom>
                <a:rect b="b" l="l" r="r" t="t"/>
                <a:pathLst>
                  <a:path extrusionOk="0" h="6045" w="27120">
                    <a:moveTo>
                      <a:pt x="15331" y="0"/>
                    </a:moveTo>
                    <a:lnTo>
                      <a:pt x="14866" y="19"/>
                    </a:lnTo>
                    <a:lnTo>
                      <a:pt x="14391" y="37"/>
                    </a:lnTo>
                    <a:lnTo>
                      <a:pt x="13916" y="64"/>
                    </a:lnTo>
                    <a:lnTo>
                      <a:pt x="13450" y="110"/>
                    </a:lnTo>
                    <a:lnTo>
                      <a:pt x="12976" y="165"/>
                    </a:lnTo>
                    <a:lnTo>
                      <a:pt x="12510" y="229"/>
                    </a:lnTo>
                    <a:lnTo>
                      <a:pt x="12035" y="302"/>
                    </a:lnTo>
                    <a:lnTo>
                      <a:pt x="11095" y="475"/>
                    </a:lnTo>
                    <a:lnTo>
                      <a:pt x="10163" y="658"/>
                    </a:lnTo>
                    <a:lnTo>
                      <a:pt x="9707" y="758"/>
                    </a:lnTo>
                    <a:lnTo>
                      <a:pt x="9250" y="868"/>
                    </a:lnTo>
                    <a:lnTo>
                      <a:pt x="8794" y="977"/>
                    </a:lnTo>
                    <a:lnTo>
                      <a:pt x="8337" y="1096"/>
                    </a:lnTo>
                    <a:lnTo>
                      <a:pt x="7890" y="1224"/>
                    </a:lnTo>
                    <a:lnTo>
                      <a:pt x="7433" y="1361"/>
                    </a:lnTo>
                    <a:lnTo>
                      <a:pt x="6986" y="1507"/>
                    </a:lnTo>
                    <a:lnTo>
                      <a:pt x="6548" y="1662"/>
                    </a:lnTo>
                    <a:lnTo>
                      <a:pt x="6100" y="1817"/>
                    </a:lnTo>
                    <a:lnTo>
                      <a:pt x="5653" y="1991"/>
                    </a:lnTo>
                    <a:lnTo>
                      <a:pt x="5214" y="2174"/>
                    </a:lnTo>
                    <a:lnTo>
                      <a:pt x="4776" y="2365"/>
                    </a:lnTo>
                    <a:lnTo>
                      <a:pt x="4402" y="2539"/>
                    </a:lnTo>
                    <a:lnTo>
                      <a:pt x="4037" y="2731"/>
                    </a:lnTo>
                    <a:lnTo>
                      <a:pt x="3671" y="2931"/>
                    </a:lnTo>
                    <a:lnTo>
                      <a:pt x="3315" y="3132"/>
                    </a:lnTo>
                    <a:lnTo>
                      <a:pt x="2968" y="3351"/>
                    </a:lnTo>
                    <a:lnTo>
                      <a:pt x="2630" y="3580"/>
                    </a:lnTo>
                    <a:lnTo>
                      <a:pt x="2293" y="3817"/>
                    </a:lnTo>
                    <a:lnTo>
                      <a:pt x="1955" y="4054"/>
                    </a:lnTo>
                    <a:lnTo>
                      <a:pt x="1699" y="4255"/>
                    </a:lnTo>
                    <a:lnTo>
                      <a:pt x="1453" y="4465"/>
                    </a:lnTo>
                    <a:lnTo>
                      <a:pt x="1215" y="4694"/>
                    </a:lnTo>
                    <a:lnTo>
                      <a:pt x="987" y="4913"/>
                    </a:lnTo>
                    <a:lnTo>
                      <a:pt x="521" y="5369"/>
                    </a:lnTo>
                    <a:lnTo>
                      <a:pt x="293" y="5588"/>
                    </a:lnTo>
                    <a:lnTo>
                      <a:pt x="46" y="5798"/>
                    </a:lnTo>
                    <a:lnTo>
                      <a:pt x="28" y="5817"/>
                    </a:lnTo>
                    <a:lnTo>
                      <a:pt x="19" y="5835"/>
                    </a:lnTo>
                    <a:lnTo>
                      <a:pt x="10" y="5862"/>
                    </a:lnTo>
                    <a:lnTo>
                      <a:pt x="1" y="5890"/>
                    </a:lnTo>
                    <a:lnTo>
                      <a:pt x="10" y="5935"/>
                    </a:lnTo>
                    <a:lnTo>
                      <a:pt x="37" y="5981"/>
                    </a:lnTo>
                    <a:lnTo>
                      <a:pt x="74" y="6018"/>
                    </a:lnTo>
                    <a:lnTo>
                      <a:pt x="119" y="6036"/>
                    </a:lnTo>
                    <a:lnTo>
                      <a:pt x="147" y="6045"/>
                    </a:lnTo>
                    <a:lnTo>
                      <a:pt x="174" y="6036"/>
                    </a:lnTo>
                    <a:lnTo>
                      <a:pt x="192" y="6036"/>
                    </a:lnTo>
                    <a:lnTo>
                      <a:pt x="220" y="6018"/>
                    </a:lnTo>
                    <a:lnTo>
                      <a:pt x="339" y="5926"/>
                    </a:lnTo>
                    <a:lnTo>
                      <a:pt x="466" y="5826"/>
                    </a:lnTo>
                    <a:lnTo>
                      <a:pt x="695" y="5616"/>
                    </a:lnTo>
                    <a:lnTo>
                      <a:pt x="923" y="5388"/>
                    </a:lnTo>
                    <a:lnTo>
                      <a:pt x="1151" y="5159"/>
                    </a:lnTo>
                    <a:lnTo>
                      <a:pt x="1370" y="4931"/>
                    </a:lnTo>
                    <a:lnTo>
                      <a:pt x="1599" y="4703"/>
                    </a:lnTo>
                    <a:lnTo>
                      <a:pt x="1836" y="4484"/>
                    </a:lnTo>
                    <a:lnTo>
                      <a:pt x="1964" y="4383"/>
                    </a:lnTo>
                    <a:lnTo>
                      <a:pt x="2083" y="4283"/>
                    </a:lnTo>
                    <a:lnTo>
                      <a:pt x="2384" y="4054"/>
                    </a:lnTo>
                    <a:lnTo>
                      <a:pt x="2694" y="3844"/>
                    </a:lnTo>
                    <a:lnTo>
                      <a:pt x="3005" y="3634"/>
                    </a:lnTo>
                    <a:lnTo>
                      <a:pt x="3324" y="3434"/>
                    </a:lnTo>
                    <a:lnTo>
                      <a:pt x="3653" y="3251"/>
                    </a:lnTo>
                    <a:lnTo>
                      <a:pt x="3982" y="3059"/>
                    </a:lnTo>
                    <a:lnTo>
                      <a:pt x="4310" y="2886"/>
                    </a:lnTo>
                    <a:lnTo>
                      <a:pt x="4639" y="2712"/>
                    </a:lnTo>
                    <a:lnTo>
                      <a:pt x="5096" y="2493"/>
                    </a:lnTo>
                    <a:lnTo>
                      <a:pt x="5552" y="2283"/>
                    </a:lnTo>
                    <a:lnTo>
                      <a:pt x="6018" y="2091"/>
                    </a:lnTo>
                    <a:lnTo>
                      <a:pt x="6493" y="1909"/>
                    </a:lnTo>
                    <a:lnTo>
                      <a:pt x="6968" y="1735"/>
                    </a:lnTo>
                    <a:lnTo>
                      <a:pt x="7451" y="1571"/>
                    </a:lnTo>
                    <a:lnTo>
                      <a:pt x="7935" y="1425"/>
                    </a:lnTo>
                    <a:lnTo>
                      <a:pt x="8428" y="1288"/>
                    </a:lnTo>
                    <a:lnTo>
                      <a:pt x="8922" y="1151"/>
                    </a:lnTo>
                    <a:lnTo>
                      <a:pt x="9424" y="1032"/>
                    </a:lnTo>
                    <a:lnTo>
                      <a:pt x="9917" y="923"/>
                    </a:lnTo>
                    <a:lnTo>
                      <a:pt x="10419" y="831"/>
                    </a:lnTo>
                    <a:lnTo>
                      <a:pt x="10921" y="740"/>
                    </a:lnTo>
                    <a:lnTo>
                      <a:pt x="11423" y="658"/>
                    </a:lnTo>
                    <a:lnTo>
                      <a:pt x="11916" y="594"/>
                    </a:lnTo>
                    <a:lnTo>
                      <a:pt x="12419" y="530"/>
                    </a:lnTo>
                    <a:lnTo>
                      <a:pt x="12848" y="484"/>
                    </a:lnTo>
                    <a:lnTo>
                      <a:pt x="13277" y="448"/>
                    </a:lnTo>
                    <a:lnTo>
                      <a:pt x="13706" y="411"/>
                    </a:lnTo>
                    <a:lnTo>
                      <a:pt x="14135" y="384"/>
                    </a:lnTo>
                    <a:lnTo>
                      <a:pt x="14564" y="366"/>
                    </a:lnTo>
                    <a:lnTo>
                      <a:pt x="14994" y="347"/>
                    </a:lnTo>
                    <a:lnTo>
                      <a:pt x="15432" y="338"/>
                    </a:lnTo>
                    <a:lnTo>
                      <a:pt x="15861" y="329"/>
                    </a:lnTo>
                    <a:lnTo>
                      <a:pt x="16290" y="329"/>
                    </a:lnTo>
                    <a:lnTo>
                      <a:pt x="16719" y="338"/>
                    </a:lnTo>
                    <a:lnTo>
                      <a:pt x="17148" y="357"/>
                    </a:lnTo>
                    <a:lnTo>
                      <a:pt x="17578" y="375"/>
                    </a:lnTo>
                    <a:lnTo>
                      <a:pt x="18016" y="402"/>
                    </a:lnTo>
                    <a:lnTo>
                      <a:pt x="18445" y="430"/>
                    </a:lnTo>
                    <a:lnTo>
                      <a:pt x="18874" y="466"/>
                    </a:lnTo>
                    <a:lnTo>
                      <a:pt x="19303" y="512"/>
                    </a:lnTo>
                    <a:lnTo>
                      <a:pt x="19787" y="576"/>
                    </a:lnTo>
                    <a:lnTo>
                      <a:pt x="20271" y="640"/>
                    </a:lnTo>
                    <a:lnTo>
                      <a:pt x="20755" y="722"/>
                    </a:lnTo>
                    <a:lnTo>
                      <a:pt x="21230" y="813"/>
                    </a:lnTo>
                    <a:lnTo>
                      <a:pt x="22198" y="1005"/>
                    </a:lnTo>
                    <a:lnTo>
                      <a:pt x="23157" y="1206"/>
                    </a:lnTo>
                    <a:lnTo>
                      <a:pt x="24124" y="1397"/>
                    </a:lnTo>
                    <a:lnTo>
                      <a:pt x="24599" y="1489"/>
                    </a:lnTo>
                    <a:lnTo>
                      <a:pt x="25083" y="1571"/>
                    </a:lnTo>
                    <a:lnTo>
                      <a:pt x="25567" y="1653"/>
                    </a:lnTo>
                    <a:lnTo>
                      <a:pt x="26051" y="1708"/>
                    </a:lnTo>
                    <a:lnTo>
                      <a:pt x="26535" y="1763"/>
                    </a:lnTo>
                    <a:lnTo>
                      <a:pt x="27019" y="1799"/>
                    </a:lnTo>
                    <a:lnTo>
                      <a:pt x="27055" y="1790"/>
                    </a:lnTo>
                    <a:lnTo>
                      <a:pt x="27092" y="1772"/>
                    </a:lnTo>
                    <a:lnTo>
                      <a:pt x="27110" y="1735"/>
                    </a:lnTo>
                    <a:lnTo>
                      <a:pt x="27119" y="1699"/>
                    </a:lnTo>
                    <a:lnTo>
                      <a:pt x="27119" y="1662"/>
                    </a:lnTo>
                    <a:lnTo>
                      <a:pt x="27110" y="1626"/>
                    </a:lnTo>
                    <a:lnTo>
                      <a:pt x="27083" y="1589"/>
                    </a:lnTo>
                    <a:lnTo>
                      <a:pt x="27046" y="1580"/>
                    </a:lnTo>
                    <a:lnTo>
                      <a:pt x="25202" y="1206"/>
                    </a:lnTo>
                    <a:lnTo>
                      <a:pt x="24271" y="1023"/>
                    </a:lnTo>
                    <a:lnTo>
                      <a:pt x="23339" y="850"/>
                    </a:lnTo>
                    <a:lnTo>
                      <a:pt x="22408" y="676"/>
                    </a:lnTo>
                    <a:lnTo>
                      <a:pt x="21467" y="521"/>
                    </a:lnTo>
                    <a:lnTo>
                      <a:pt x="20527" y="375"/>
                    </a:lnTo>
                    <a:lnTo>
                      <a:pt x="19586" y="256"/>
                    </a:lnTo>
                    <a:lnTo>
                      <a:pt x="19112" y="201"/>
                    </a:lnTo>
                    <a:lnTo>
                      <a:pt x="18637" y="146"/>
                    </a:lnTo>
                    <a:lnTo>
                      <a:pt x="18171" y="110"/>
                    </a:lnTo>
                    <a:lnTo>
                      <a:pt x="17696" y="73"/>
                    </a:lnTo>
                    <a:lnTo>
                      <a:pt x="17221" y="37"/>
                    </a:lnTo>
                    <a:lnTo>
                      <a:pt x="16747" y="19"/>
                    </a:lnTo>
                    <a:lnTo>
                      <a:pt x="162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4"/>
              <p:cNvSpPr/>
              <p:nvPr/>
            </p:nvSpPr>
            <p:spPr>
              <a:xfrm>
                <a:off x="3361550" y="1178550"/>
                <a:ext cx="118950" cy="60750"/>
              </a:xfrm>
              <a:custGeom>
                <a:rect b="b" l="l" r="r" t="t"/>
                <a:pathLst>
                  <a:path extrusionOk="0" h="2430" w="4758">
                    <a:moveTo>
                      <a:pt x="2466" y="0"/>
                    </a:moveTo>
                    <a:lnTo>
                      <a:pt x="2356" y="10"/>
                    </a:lnTo>
                    <a:lnTo>
                      <a:pt x="2238" y="28"/>
                    </a:lnTo>
                    <a:lnTo>
                      <a:pt x="2119" y="46"/>
                    </a:lnTo>
                    <a:lnTo>
                      <a:pt x="1881" y="119"/>
                    </a:lnTo>
                    <a:lnTo>
                      <a:pt x="1653" y="201"/>
                    </a:lnTo>
                    <a:lnTo>
                      <a:pt x="1544" y="247"/>
                    </a:lnTo>
                    <a:lnTo>
                      <a:pt x="1434" y="302"/>
                    </a:lnTo>
                    <a:lnTo>
                      <a:pt x="1334" y="356"/>
                    </a:lnTo>
                    <a:lnTo>
                      <a:pt x="1233" y="420"/>
                    </a:lnTo>
                    <a:lnTo>
                      <a:pt x="1142" y="484"/>
                    </a:lnTo>
                    <a:lnTo>
                      <a:pt x="1050" y="557"/>
                    </a:lnTo>
                    <a:lnTo>
                      <a:pt x="959" y="640"/>
                    </a:lnTo>
                    <a:lnTo>
                      <a:pt x="877" y="722"/>
                    </a:lnTo>
                    <a:lnTo>
                      <a:pt x="795" y="813"/>
                    </a:lnTo>
                    <a:lnTo>
                      <a:pt x="713" y="904"/>
                    </a:lnTo>
                    <a:lnTo>
                      <a:pt x="640" y="1005"/>
                    </a:lnTo>
                    <a:lnTo>
                      <a:pt x="576" y="1114"/>
                    </a:lnTo>
                    <a:lnTo>
                      <a:pt x="393" y="1379"/>
                    </a:lnTo>
                    <a:lnTo>
                      <a:pt x="284" y="1543"/>
                    </a:lnTo>
                    <a:lnTo>
                      <a:pt x="183" y="1717"/>
                    </a:lnTo>
                    <a:lnTo>
                      <a:pt x="92" y="1881"/>
                    </a:lnTo>
                    <a:lnTo>
                      <a:pt x="55" y="1973"/>
                    </a:lnTo>
                    <a:lnTo>
                      <a:pt x="28" y="2055"/>
                    </a:lnTo>
                    <a:lnTo>
                      <a:pt x="10" y="2137"/>
                    </a:lnTo>
                    <a:lnTo>
                      <a:pt x="0" y="2219"/>
                    </a:lnTo>
                    <a:lnTo>
                      <a:pt x="10" y="2292"/>
                    </a:lnTo>
                    <a:lnTo>
                      <a:pt x="19" y="2365"/>
                    </a:lnTo>
                    <a:lnTo>
                      <a:pt x="37" y="2393"/>
                    </a:lnTo>
                    <a:lnTo>
                      <a:pt x="64" y="2420"/>
                    </a:lnTo>
                    <a:lnTo>
                      <a:pt x="92" y="2429"/>
                    </a:lnTo>
                    <a:lnTo>
                      <a:pt x="128" y="2429"/>
                    </a:lnTo>
                    <a:lnTo>
                      <a:pt x="165" y="2420"/>
                    </a:lnTo>
                    <a:lnTo>
                      <a:pt x="201" y="2402"/>
                    </a:lnTo>
                    <a:lnTo>
                      <a:pt x="274" y="2356"/>
                    </a:lnTo>
                    <a:lnTo>
                      <a:pt x="347" y="2292"/>
                    </a:lnTo>
                    <a:lnTo>
                      <a:pt x="411" y="2210"/>
                    </a:lnTo>
                    <a:lnTo>
                      <a:pt x="484" y="2119"/>
                    </a:lnTo>
                    <a:lnTo>
                      <a:pt x="548" y="2018"/>
                    </a:lnTo>
                    <a:lnTo>
                      <a:pt x="685" y="1790"/>
                    </a:lnTo>
                    <a:lnTo>
                      <a:pt x="914" y="1324"/>
                    </a:lnTo>
                    <a:lnTo>
                      <a:pt x="1023" y="1133"/>
                    </a:lnTo>
                    <a:lnTo>
                      <a:pt x="1069" y="1050"/>
                    </a:lnTo>
                    <a:lnTo>
                      <a:pt x="1114" y="996"/>
                    </a:lnTo>
                    <a:lnTo>
                      <a:pt x="1224" y="877"/>
                    </a:lnTo>
                    <a:lnTo>
                      <a:pt x="1334" y="776"/>
                    </a:lnTo>
                    <a:lnTo>
                      <a:pt x="1452" y="694"/>
                    </a:lnTo>
                    <a:lnTo>
                      <a:pt x="1571" y="621"/>
                    </a:lnTo>
                    <a:lnTo>
                      <a:pt x="1690" y="557"/>
                    </a:lnTo>
                    <a:lnTo>
                      <a:pt x="1808" y="503"/>
                    </a:lnTo>
                    <a:lnTo>
                      <a:pt x="1936" y="457"/>
                    </a:lnTo>
                    <a:lnTo>
                      <a:pt x="2055" y="430"/>
                    </a:lnTo>
                    <a:lnTo>
                      <a:pt x="2183" y="411"/>
                    </a:lnTo>
                    <a:lnTo>
                      <a:pt x="2311" y="402"/>
                    </a:lnTo>
                    <a:lnTo>
                      <a:pt x="2438" y="402"/>
                    </a:lnTo>
                    <a:lnTo>
                      <a:pt x="2566" y="411"/>
                    </a:lnTo>
                    <a:lnTo>
                      <a:pt x="2694" y="430"/>
                    </a:lnTo>
                    <a:lnTo>
                      <a:pt x="2822" y="448"/>
                    </a:lnTo>
                    <a:lnTo>
                      <a:pt x="2941" y="484"/>
                    </a:lnTo>
                    <a:lnTo>
                      <a:pt x="3068" y="530"/>
                    </a:lnTo>
                    <a:lnTo>
                      <a:pt x="3187" y="585"/>
                    </a:lnTo>
                    <a:lnTo>
                      <a:pt x="3306" y="640"/>
                    </a:lnTo>
                    <a:lnTo>
                      <a:pt x="3425" y="703"/>
                    </a:lnTo>
                    <a:lnTo>
                      <a:pt x="3534" y="776"/>
                    </a:lnTo>
                    <a:lnTo>
                      <a:pt x="3635" y="859"/>
                    </a:lnTo>
                    <a:lnTo>
                      <a:pt x="3744" y="941"/>
                    </a:lnTo>
                    <a:lnTo>
                      <a:pt x="3835" y="1032"/>
                    </a:lnTo>
                    <a:lnTo>
                      <a:pt x="3936" y="1133"/>
                    </a:lnTo>
                    <a:lnTo>
                      <a:pt x="4018" y="1233"/>
                    </a:lnTo>
                    <a:lnTo>
                      <a:pt x="4100" y="1343"/>
                    </a:lnTo>
                    <a:lnTo>
                      <a:pt x="4173" y="1452"/>
                    </a:lnTo>
                    <a:lnTo>
                      <a:pt x="4246" y="1571"/>
                    </a:lnTo>
                    <a:lnTo>
                      <a:pt x="4310" y="1690"/>
                    </a:lnTo>
                    <a:lnTo>
                      <a:pt x="4356" y="1817"/>
                    </a:lnTo>
                    <a:lnTo>
                      <a:pt x="4402" y="1945"/>
                    </a:lnTo>
                    <a:lnTo>
                      <a:pt x="4447" y="2073"/>
                    </a:lnTo>
                    <a:lnTo>
                      <a:pt x="4447" y="2110"/>
                    </a:lnTo>
                    <a:lnTo>
                      <a:pt x="4465" y="2137"/>
                    </a:lnTo>
                    <a:lnTo>
                      <a:pt x="4484" y="2155"/>
                    </a:lnTo>
                    <a:lnTo>
                      <a:pt x="4502" y="2174"/>
                    </a:lnTo>
                    <a:lnTo>
                      <a:pt x="4557" y="2201"/>
                    </a:lnTo>
                    <a:lnTo>
                      <a:pt x="4657" y="2201"/>
                    </a:lnTo>
                    <a:lnTo>
                      <a:pt x="4685" y="2192"/>
                    </a:lnTo>
                    <a:lnTo>
                      <a:pt x="4712" y="2174"/>
                    </a:lnTo>
                    <a:lnTo>
                      <a:pt x="4730" y="2155"/>
                    </a:lnTo>
                    <a:lnTo>
                      <a:pt x="4748" y="2128"/>
                    </a:lnTo>
                    <a:lnTo>
                      <a:pt x="4758" y="2091"/>
                    </a:lnTo>
                    <a:lnTo>
                      <a:pt x="4758" y="2055"/>
                    </a:lnTo>
                    <a:lnTo>
                      <a:pt x="4758" y="2018"/>
                    </a:lnTo>
                    <a:lnTo>
                      <a:pt x="4703" y="1808"/>
                    </a:lnTo>
                    <a:lnTo>
                      <a:pt x="4630" y="1598"/>
                    </a:lnTo>
                    <a:lnTo>
                      <a:pt x="4529" y="1397"/>
                    </a:lnTo>
                    <a:lnTo>
                      <a:pt x="4420" y="1197"/>
                    </a:lnTo>
                    <a:lnTo>
                      <a:pt x="4292" y="1005"/>
                    </a:lnTo>
                    <a:lnTo>
                      <a:pt x="4146" y="831"/>
                    </a:lnTo>
                    <a:lnTo>
                      <a:pt x="3991" y="658"/>
                    </a:lnTo>
                    <a:lnTo>
                      <a:pt x="3817" y="503"/>
                    </a:lnTo>
                    <a:lnTo>
                      <a:pt x="3625" y="366"/>
                    </a:lnTo>
                    <a:lnTo>
                      <a:pt x="3534" y="311"/>
                    </a:lnTo>
                    <a:lnTo>
                      <a:pt x="3434" y="247"/>
                    </a:lnTo>
                    <a:lnTo>
                      <a:pt x="3333" y="201"/>
                    </a:lnTo>
                    <a:lnTo>
                      <a:pt x="3233" y="156"/>
                    </a:lnTo>
                    <a:lnTo>
                      <a:pt x="3123" y="110"/>
                    </a:lnTo>
                    <a:lnTo>
                      <a:pt x="3023" y="73"/>
                    </a:lnTo>
                    <a:lnTo>
                      <a:pt x="2913" y="46"/>
                    </a:lnTo>
                    <a:lnTo>
                      <a:pt x="2804" y="28"/>
                    </a:lnTo>
                    <a:lnTo>
                      <a:pt x="2694" y="10"/>
                    </a:lnTo>
                    <a:lnTo>
                      <a:pt x="25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4"/>
              <p:cNvSpPr/>
              <p:nvPr/>
            </p:nvSpPr>
            <p:spPr>
              <a:xfrm>
                <a:off x="2429300" y="725875"/>
                <a:ext cx="338550" cy="411375"/>
              </a:xfrm>
              <a:custGeom>
                <a:rect b="b" l="l" r="r" t="t"/>
                <a:pathLst>
                  <a:path extrusionOk="0" h="16455" w="13542">
                    <a:moveTo>
                      <a:pt x="119" y="1"/>
                    </a:moveTo>
                    <a:lnTo>
                      <a:pt x="82" y="10"/>
                    </a:lnTo>
                    <a:lnTo>
                      <a:pt x="46" y="28"/>
                    </a:lnTo>
                    <a:lnTo>
                      <a:pt x="18" y="56"/>
                    </a:lnTo>
                    <a:lnTo>
                      <a:pt x="9" y="92"/>
                    </a:lnTo>
                    <a:lnTo>
                      <a:pt x="0" y="129"/>
                    </a:lnTo>
                    <a:lnTo>
                      <a:pt x="18" y="165"/>
                    </a:lnTo>
                    <a:lnTo>
                      <a:pt x="365" y="640"/>
                    </a:lnTo>
                    <a:lnTo>
                      <a:pt x="721" y="1106"/>
                    </a:lnTo>
                    <a:lnTo>
                      <a:pt x="1087" y="1571"/>
                    </a:lnTo>
                    <a:lnTo>
                      <a:pt x="1461" y="2028"/>
                    </a:lnTo>
                    <a:lnTo>
                      <a:pt x="2219" y="2941"/>
                    </a:lnTo>
                    <a:lnTo>
                      <a:pt x="2968" y="3845"/>
                    </a:lnTo>
                    <a:lnTo>
                      <a:pt x="3415" y="4402"/>
                    </a:lnTo>
                    <a:lnTo>
                      <a:pt x="3853" y="4968"/>
                    </a:lnTo>
                    <a:lnTo>
                      <a:pt x="4712" y="6100"/>
                    </a:lnTo>
                    <a:lnTo>
                      <a:pt x="5141" y="6676"/>
                    </a:lnTo>
                    <a:lnTo>
                      <a:pt x="5579" y="7233"/>
                    </a:lnTo>
                    <a:lnTo>
                      <a:pt x="6017" y="7799"/>
                    </a:lnTo>
                    <a:lnTo>
                      <a:pt x="6465" y="8347"/>
                    </a:lnTo>
                    <a:lnTo>
                      <a:pt x="8117" y="10310"/>
                    </a:lnTo>
                    <a:lnTo>
                      <a:pt x="8939" y="11287"/>
                    </a:lnTo>
                    <a:lnTo>
                      <a:pt x="9350" y="11789"/>
                    </a:lnTo>
                    <a:lnTo>
                      <a:pt x="9743" y="12282"/>
                    </a:lnTo>
                    <a:lnTo>
                      <a:pt x="10108" y="12720"/>
                    </a:lnTo>
                    <a:lnTo>
                      <a:pt x="10464" y="13158"/>
                    </a:lnTo>
                    <a:lnTo>
                      <a:pt x="10829" y="13588"/>
                    </a:lnTo>
                    <a:lnTo>
                      <a:pt x="11194" y="14026"/>
                    </a:lnTo>
                    <a:lnTo>
                      <a:pt x="11697" y="14656"/>
                    </a:lnTo>
                    <a:lnTo>
                      <a:pt x="11952" y="14976"/>
                    </a:lnTo>
                    <a:lnTo>
                      <a:pt x="12226" y="15286"/>
                    </a:lnTo>
                    <a:lnTo>
                      <a:pt x="12500" y="15596"/>
                    </a:lnTo>
                    <a:lnTo>
                      <a:pt x="12783" y="15898"/>
                    </a:lnTo>
                    <a:lnTo>
                      <a:pt x="13075" y="16172"/>
                    </a:lnTo>
                    <a:lnTo>
                      <a:pt x="13231" y="16309"/>
                    </a:lnTo>
                    <a:lnTo>
                      <a:pt x="13377" y="16436"/>
                    </a:lnTo>
                    <a:lnTo>
                      <a:pt x="13413" y="16455"/>
                    </a:lnTo>
                    <a:lnTo>
                      <a:pt x="13441" y="16455"/>
                    </a:lnTo>
                    <a:lnTo>
                      <a:pt x="13477" y="16446"/>
                    </a:lnTo>
                    <a:lnTo>
                      <a:pt x="13505" y="16436"/>
                    </a:lnTo>
                    <a:lnTo>
                      <a:pt x="13532" y="16409"/>
                    </a:lnTo>
                    <a:lnTo>
                      <a:pt x="13541" y="16382"/>
                    </a:lnTo>
                    <a:lnTo>
                      <a:pt x="13541" y="16354"/>
                    </a:lnTo>
                    <a:lnTo>
                      <a:pt x="13532" y="16318"/>
                    </a:lnTo>
                    <a:lnTo>
                      <a:pt x="13148" y="15825"/>
                    </a:lnTo>
                    <a:lnTo>
                      <a:pt x="12747" y="15332"/>
                    </a:lnTo>
                    <a:lnTo>
                      <a:pt x="12345" y="14839"/>
                    </a:lnTo>
                    <a:lnTo>
                      <a:pt x="11934" y="14355"/>
                    </a:lnTo>
                    <a:lnTo>
                      <a:pt x="11514" y="13880"/>
                    </a:lnTo>
                    <a:lnTo>
                      <a:pt x="11094" y="13405"/>
                    </a:lnTo>
                    <a:lnTo>
                      <a:pt x="10674" y="12939"/>
                    </a:lnTo>
                    <a:lnTo>
                      <a:pt x="10245" y="12483"/>
                    </a:lnTo>
                    <a:lnTo>
                      <a:pt x="9807" y="11999"/>
                    </a:lnTo>
                    <a:lnTo>
                      <a:pt x="9377" y="11506"/>
                    </a:lnTo>
                    <a:lnTo>
                      <a:pt x="8948" y="11004"/>
                    </a:lnTo>
                    <a:lnTo>
                      <a:pt x="8528" y="10492"/>
                    </a:lnTo>
                    <a:lnTo>
                      <a:pt x="7706" y="9461"/>
                    </a:lnTo>
                    <a:lnTo>
                      <a:pt x="6885" y="8447"/>
                    </a:lnTo>
                    <a:lnTo>
                      <a:pt x="6465" y="7917"/>
                    </a:lnTo>
                    <a:lnTo>
                      <a:pt x="6054" y="7388"/>
                    </a:lnTo>
                    <a:lnTo>
                      <a:pt x="5223" y="6329"/>
                    </a:lnTo>
                    <a:lnTo>
                      <a:pt x="3598" y="4192"/>
                    </a:lnTo>
                    <a:lnTo>
                      <a:pt x="2776" y="3133"/>
                    </a:lnTo>
                    <a:lnTo>
                      <a:pt x="2356" y="2603"/>
                    </a:lnTo>
                    <a:lnTo>
                      <a:pt x="1936" y="2074"/>
                    </a:lnTo>
                    <a:lnTo>
                      <a:pt x="1507" y="1562"/>
                    </a:lnTo>
                    <a:lnTo>
                      <a:pt x="1077" y="1042"/>
                    </a:lnTo>
                    <a:lnTo>
                      <a:pt x="630" y="540"/>
                    </a:lnTo>
                    <a:lnTo>
                      <a:pt x="183" y="38"/>
                    </a:lnTo>
                    <a:lnTo>
                      <a:pt x="155" y="10"/>
                    </a:lnTo>
                    <a:lnTo>
                      <a:pt x="1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a:off x="2762575" y="1107775"/>
                <a:ext cx="611325" cy="117375"/>
              </a:xfrm>
              <a:custGeom>
                <a:rect b="b" l="l" r="r" t="t"/>
                <a:pathLst>
                  <a:path extrusionOk="0" h="4695" w="24453">
                    <a:moveTo>
                      <a:pt x="8072" y="1"/>
                    </a:moveTo>
                    <a:lnTo>
                      <a:pt x="6492" y="28"/>
                    </a:lnTo>
                    <a:lnTo>
                      <a:pt x="6045" y="37"/>
                    </a:lnTo>
                    <a:lnTo>
                      <a:pt x="5588" y="65"/>
                    </a:lnTo>
                    <a:lnTo>
                      <a:pt x="5132" y="101"/>
                    </a:lnTo>
                    <a:lnTo>
                      <a:pt x="4675" y="147"/>
                    </a:lnTo>
                    <a:lnTo>
                      <a:pt x="4219" y="202"/>
                    </a:lnTo>
                    <a:lnTo>
                      <a:pt x="3771" y="266"/>
                    </a:lnTo>
                    <a:lnTo>
                      <a:pt x="2867" y="393"/>
                    </a:lnTo>
                    <a:lnTo>
                      <a:pt x="1954" y="540"/>
                    </a:lnTo>
                    <a:lnTo>
                      <a:pt x="1498" y="622"/>
                    </a:lnTo>
                    <a:lnTo>
                      <a:pt x="1041" y="713"/>
                    </a:lnTo>
                    <a:lnTo>
                      <a:pt x="950" y="740"/>
                    </a:lnTo>
                    <a:lnTo>
                      <a:pt x="831" y="777"/>
                    </a:lnTo>
                    <a:lnTo>
                      <a:pt x="575" y="868"/>
                    </a:lnTo>
                    <a:lnTo>
                      <a:pt x="320" y="941"/>
                    </a:lnTo>
                    <a:lnTo>
                      <a:pt x="210" y="969"/>
                    </a:lnTo>
                    <a:lnTo>
                      <a:pt x="119" y="978"/>
                    </a:lnTo>
                    <a:lnTo>
                      <a:pt x="64" y="987"/>
                    </a:lnTo>
                    <a:lnTo>
                      <a:pt x="27" y="1014"/>
                    </a:lnTo>
                    <a:lnTo>
                      <a:pt x="9" y="1051"/>
                    </a:lnTo>
                    <a:lnTo>
                      <a:pt x="0" y="1087"/>
                    </a:lnTo>
                    <a:lnTo>
                      <a:pt x="9" y="1133"/>
                    </a:lnTo>
                    <a:lnTo>
                      <a:pt x="27" y="1170"/>
                    </a:lnTo>
                    <a:lnTo>
                      <a:pt x="64" y="1197"/>
                    </a:lnTo>
                    <a:lnTo>
                      <a:pt x="91" y="1206"/>
                    </a:lnTo>
                    <a:lnTo>
                      <a:pt x="119" y="1206"/>
                    </a:lnTo>
                    <a:lnTo>
                      <a:pt x="183" y="1197"/>
                    </a:lnTo>
                    <a:lnTo>
                      <a:pt x="247" y="1188"/>
                    </a:lnTo>
                    <a:lnTo>
                      <a:pt x="365" y="1142"/>
                    </a:lnTo>
                    <a:lnTo>
                      <a:pt x="493" y="1087"/>
                    </a:lnTo>
                    <a:lnTo>
                      <a:pt x="548" y="1069"/>
                    </a:lnTo>
                    <a:lnTo>
                      <a:pt x="612" y="1051"/>
                    </a:lnTo>
                    <a:lnTo>
                      <a:pt x="1032" y="969"/>
                    </a:lnTo>
                    <a:lnTo>
                      <a:pt x="1452" y="887"/>
                    </a:lnTo>
                    <a:lnTo>
                      <a:pt x="2301" y="740"/>
                    </a:lnTo>
                    <a:lnTo>
                      <a:pt x="2785" y="667"/>
                    </a:lnTo>
                    <a:lnTo>
                      <a:pt x="3269" y="603"/>
                    </a:lnTo>
                    <a:lnTo>
                      <a:pt x="3753" y="558"/>
                    </a:lnTo>
                    <a:lnTo>
                      <a:pt x="4237" y="503"/>
                    </a:lnTo>
                    <a:lnTo>
                      <a:pt x="5196" y="421"/>
                    </a:lnTo>
                    <a:lnTo>
                      <a:pt x="5679" y="366"/>
                    </a:lnTo>
                    <a:lnTo>
                      <a:pt x="6163" y="311"/>
                    </a:lnTo>
                    <a:lnTo>
                      <a:pt x="6583" y="266"/>
                    </a:lnTo>
                    <a:lnTo>
                      <a:pt x="7003" y="229"/>
                    </a:lnTo>
                    <a:lnTo>
                      <a:pt x="7423" y="211"/>
                    </a:lnTo>
                    <a:lnTo>
                      <a:pt x="8273" y="211"/>
                    </a:lnTo>
                    <a:lnTo>
                      <a:pt x="8693" y="229"/>
                    </a:lnTo>
                    <a:lnTo>
                      <a:pt x="9113" y="247"/>
                    </a:lnTo>
                    <a:lnTo>
                      <a:pt x="9542" y="284"/>
                    </a:lnTo>
                    <a:lnTo>
                      <a:pt x="9962" y="320"/>
                    </a:lnTo>
                    <a:lnTo>
                      <a:pt x="10382" y="366"/>
                    </a:lnTo>
                    <a:lnTo>
                      <a:pt x="11222" y="476"/>
                    </a:lnTo>
                    <a:lnTo>
                      <a:pt x="12053" y="603"/>
                    </a:lnTo>
                    <a:lnTo>
                      <a:pt x="12884" y="731"/>
                    </a:lnTo>
                    <a:lnTo>
                      <a:pt x="14427" y="987"/>
                    </a:lnTo>
                    <a:lnTo>
                      <a:pt x="15203" y="1115"/>
                    </a:lnTo>
                    <a:lnTo>
                      <a:pt x="15979" y="1261"/>
                    </a:lnTo>
                    <a:lnTo>
                      <a:pt x="16363" y="1343"/>
                    </a:lnTo>
                    <a:lnTo>
                      <a:pt x="16746" y="1425"/>
                    </a:lnTo>
                    <a:lnTo>
                      <a:pt x="17130" y="1507"/>
                    </a:lnTo>
                    <a:lnTo>
                      <a:pt x="17513" y="1608"/>
                    </a:lnTo>
                    <a:lnTo>
                      <a:pt x="17887" y="1708"/>
                    </a:lnTo>
                    <a:lnTo>
                      <a:pt x="18262" y="1818"/>
                    </a:lnTo>
                    <a:lnTo>
                      <a:pt x="18636" y="1946"/>
                    </a:lnTo>
                    <a:lnTo>
                      <a:pt x="19001" y="2074"/>
                    </a:lnTo>
                    <a:lnTo>
                      <a:pt x="19504" y="2265"/>
                    </a:lnTo>
                    <a:lnTo>
                      <a:pt x="19997" y="2457"/>
                    </a:lnTo>
                    <a:lnTo>
                      <a:pt x="20499" y="2658"/>
                    </a:lnTo>
                    <a:lnTo>
                      <a:pt x="20992" y="2850"/>
                    </a:lnTo>
                    <a:lnTo>
                      <a:pt x="21412" y="3014"/>
                    </a:lnTo>
                    <a:lnTo>
                      <a:pt x="21823" y="3197"/>
                    </a:lnTo>
                    <a:lnTo>
                      <a:pt x="22635" y="3589"/>
                    </a:lnTo>
                    <a:lnTo>
                      <a:pt x="22964" y="3754"/>
                    </a:lnTo>
                    <a:lnTo>
                      <a:pt x="23220" y="3881"/>
                    </a:lnTo>
                    <a:lnTo>
                      <a:pt x="23494" y="4028"/>
                    </a:lnTo>
                    <a:lnTo>
                      <a:pt x="23759" y="4183"/>
                    </a:lnTo>
                    <a:lnTo>
                      <a:pt x="23978" y="4329"/>
                    </a:lnTo>
                    <a:lnTo>
                      <a:pt x="24069" y="4402"/>
                    </a:lnTo>
                    <a:lnTo>
                      <a:pt x="24142" y="4466"/>
                    </a:lnTo>
                    <a:lnTo>
                      <a:pt x="24179" y="4521"/>
                    </a:lnTo>
                    <a:lnTo>
                      <a:pt x="24197" y="4548"/>
                    </a:lnTo>
                    <a:lnTo>
                      <a:pt x="24197" y="4575"/>
                    </a:lnTo>
                    <a:lnTo>
                      <a:pt x="24206" y="4603"/>
                    </a:lnTo>
                    <a:lnTo>
                      <a:pt x="24206" y="4630"/>
                    </a:lnTo>
                    <a:lnTo>
                      <a:pt x="24224" y="4648"/>
                    </a:lnTo>
                    <a:lnTo>
                      <a:pt x="24233" y="4667"/>
                    </a:lnTo>
                    <a:lnTo>
                      <a:pt x="24279" y="4685"/>
                    </a:lnTo>
                    <a:lnTo>
                      <a:pt x="24325" y="4694"/>
                    </a:lnTo>
                    <a:lnTo>
                      <a:pt x="24379" y="4685"/>
                    </a:lnTo>
                    <a:lnTo>
                      <a:pt x="24416" y="4667"/>
                    </a:lnTo>
                    <a:lnTo>
                      <a:pt x="24434" y="4648"/>
                    </a:lnTo>
                    <a:lnTo>
                      <a:pt x="24443" y="4630"/>
                    </a:lnTo>
                    <a:lnTo>
                      <a:pt x="24453" y="4603"/>
                    </a:lnTo>
                    <a:lnTo>
                      <a:pt x="24453" y="4575"/>
                    </a:lnTo>
                    <a:lnTo>
                      <a:pt x="24453" y="4539"/>
                    </a:lnTo>
                    <a:lnTo>
                      <a:pt x="24453" y="4521"/>
                    </a:lnTo>
                    <a:lnTo>
                      <a:pt x="24443" y="4466"/>
                    </a:lnTo>
                    <a:lnTo>
                      <a:pt x="24425" y="4420"/>
                    </a:lnTo>
                    <a:lnTo>
                      <a:pt x="24398" y="4365"/>
                    </a:lnTo>
                    <a:lnTo>
                      <a:pt x="24361" y="4320"/>
                    </a:lnTo>
                    <a:lnTo>
                      <a:pt x="24279" y="4210"/>
                    </a:lnTo>
                    <a:lnTo>
                      <a:pt x="24169" y="4110"/>
                    </a:lnTo>
                    <a:lnTo>
                      <a:pt x="24051" y="4009"/>
                    </a:lnTo>
                    <a:lnTo>
                      <a:pt x="23905" y="3909"/>
                    </a:lnTo>
                    <a:lnTo>
                      <a:pt x="23759" y="3818"/>
                    </a:lnTo>
                    <a:lnTo>
                      <a:pt x="23603" y="3717"/>
                    </a:lnTo>
                    <a:lnTo>
                      <a:pt x="23284" y="3544"/>
                    </a:lnTo>
                    <a:lnTo>
                      <a:pt x="22973" y="3397"/>
                    </a:lnTo>
                    <a:lnTo>
                      <a:pt x="22535" y="3197"/>
                    </a:lnTo>
                    <a:lnTo>
                      <a:pt x="21887" y="2904"/>
                    </a:lnTo>
                    <a:lnTo>
                      <a:pt x="21238" y="2631"/>
                    </a:lnTo>
                    <a:lnTo>
                      <a:pt x="20590" y="2366"/>
                    </a:lnTo>
                    <a:lnTo>
                      <a:pt x="19933" y="2101"/>
                    </a:lnTo>
                    <a:lnTo>
                      <a:pt x="19558" y="1955"/>
                    </a:lnTo>
                    <a:lnTo>
                      <a:pt x="19175" y="1809"/>
                    </a:lnTo>
                    <a:lnTo>
                      <a:pt x="18791" y="1681"/>
                    </a:lnTo>
                    <a:lnTo>
                      <a:pt x="18399" y="1553"/>
                    </a:lnTo>
                    <a:lnTo>
                      <a:pt x="18006" y="1434"/>
                    </a:lnTo>
                    <a:lnTo>
                      <a:pt x="17614" y="1325"/>
                    </a:lnTo>
                    <a:lnTo>
                      <a:pt x="17221" y="1224"/>
                    </a:lnTo>
                    <a:lnTo>
                      <a:pt x="16819" y="1124"/>
                    </a:lnTo>
                    <a:lnTo>
                      <a:pt x="16417" y="1033"/>
                    </a:lnTo>
                    <a:lnTo>
                      <a:pt x="16016" y="941"/>
                    </a:lnTo>
                    <a:lnTo>
                      <a:pt x="15614" y="859"/>
                    </a:lnTo>
                    <a:lnTo>
                      <a:pt x="15212" y="786"/>
                    </a:lnTo>
                    <a:lnTo>
                      <a:pt x="14409" y="649"/>
                    </a:lnTo>
                    <a:lnTo>
                      <a:pt x="13605" y="540"/>
                    </a:lnTo>
                    <a:lnTo>
                      <a:pt x="13112" y="466"/>
                    </a:lnTo>
                    <a:lnTo>
                      <a:pt x="12619" y="393"/>
                    </a:lnTo>
                    <a:lnTo>
                      <a:pt x="11633" y="229"/>
                    </a:lnTo>
                    <a:lnTo>
                      <a:pt x="11140" y="156"/>
                    </a:lnTo>
                    <a:lnTo>
                      <a:pt x="10647" y="92"/>
                    </a:lnTo>
                    <a:lnTo>
                      <a:pt x="10154" y="46"/>
                    </a:lnTo>
                    <a:lnTo>
                      <a:pt x="9907" y="28"/>
                    </a:lnTo>
                    <a:lnTo>
                      <a:pt x="9661" y="10"/>
                    </a:lnTo>
                    <a:lnTo>
                      <a:pt x="92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a:off x="3185550" y="781125"/>
                <a:ext cx="237650" cy="402925"/>
              </a:xfrm>
              <a:custGeom>
                <a:rect b="b" l="l" r="r" t="t"/>
                <a:pathLst>
                  <a:path extrusionOk="0" h="16117" w="9506">
                    <a:moveTo>
                      <a:pt x="138" y="1"/>
                    </a:moveTo>
                    <a:lnTo>
                      <a:pt x="83" y="19"/>
                    </a:lnTo>
                    <a:lnTo>
                      <a:pt x="46" y="46"/>
                    </a:lnTo>
                    <a:lnTo>
                      <a:pt x="19" y="83"/>
                    </a:lnTo>
                    <a:lnTo>
                      <a:pt x="1" y="119"/>
                    </a:lnTo>
                    <a:lnTo>
                      <a:pt x="1" y="147"/>
                    </a:lnTo>
                    <a:lnTo>
                      <a:pt x="10" y="174"/>
                    </a:lnTo>
                    <a:lnTo>
                      <a:pt x="83" y="357"/>
                    </a:lnTo>
                    <a:lnTo>
                      <a:pt x="183" y="539"/>
                    </a:lnTo>
                    <a:lnTo>
                      <a:pt x="284" y="713"/>
                    </a:lnTo>
                    <a:lnTo>
                      <a:pt x="402" y="877"/>
                    </a:lnTo>
                    <a:lnTo>
                      <a:pt x="649" y="1215"/>
                    </a:lnTo>
                    <a:lnTo>
                      <a:pt x="768" y="1379"/>
                    </a:lnTo>
                    <a:lnTo>
                      <a:pt x="868" y="1553"/>
                    </a:lnTo>
                    <a:lnTo>
                      <a:pt x="1197" y="2110"/>
                    </a:lnTo>
                    <a:lnTo>
                      <a:pt x="1516" y="2676"/>
                    </a:lnTo>
                    <a:lnTo>
                      <a:pt x="1827" y="3251"/>
                    </a:lnTo>
                    <a:lnTo>
                      <a:pt x="2128" y="3817"/>
                    </a:lnTo>
                    <a:lnTo>
                      <a:pt x="2667" y="4858"/>
                    </a:lnTo>
                    <a:lnTo>
                      <a:pt x="3205" y="5890"/>
                    </a:lnTo>
                    <a:lnTo>
                      <a:pt x="3762" y="6922"/>
                    </a:lnTo>
                    <a:lnTo>
                      <a:pt x="4329" y="7944"/>
                    </a:lnTo>
                    <a:lnTo>
                      <a:pt x="5488" y="10008"/>
                    </a:lnTo>
                    <a:lnTo>
                      <a:pt x="6073" y="11031"/>
                    </a:lnTo>
                    <a:lnTo>
                      <a:pt x="6675" y="12053"/>
                    </a:lnTo>
                    <a:lnTo>
                      <a:pt x="7278" y="13067"/>
                    </a:lnTo>
                    <a:lnTo>
                      <a:pt x="7899" y="14071"/>
                    </a:lnTo>
                    <a:lnTo>
                      <a:pt x="8538" y="15066"/>
                    </a:lnTo>
                    <a:lnTo>
                      <a:pt x="8867" y="15550"/>
                    </a:lnTo>
                    <a:lnTo>
                      <a:pt x="9195" y="16043"/>
                    </a:lnTo>
                    <a:lnTo>
                      <a:pt x="9223" y="16071"/>
                    </a:lnTo>
                    <a:lnTo>
                      <a:pt x="9241" y="16089"/>
                    </a:lnTo>
                    <a:lnTo>
                      <a:pt x="9278" y="16107"/>
                    </a:lnTo>
                    <a:lnTo>
                      <a:pt x="9305" y="16117"/>
                    </a:lnTo>
                    <a:lnTo>
                      <a:pt x="9369" y="16117"/>
                    </a:lnTo>
                    <a:lnTo>
                      <a:pt x="9424" y="16089"/>
                    </a:lnTo>
                    <a:lnTo>
                      <a:pt x="9469" y="16053"/>
                    </a:lnTo>
                    <a:lnTo>
                      <a:pt x="9488" y="16025"/>
                    </a:lnTo>
                    <a:lnTo>
                      <a:pt x="9497" y="15998"/>
                    </a:lnTo>
                    <a:lnTo>
                      <a:pt x="9506" y="15970"/>
                    </a:lnTo>
                    <a:lnTo>
                      <a:pt x="9506" y="15943"/>
                    </a:lnTo>
                    <a:lnTo>
                      <a:pt x="9497" y="15907"/>
                    </a:lnTo>
                    <a:lnTo>
                      <a:pt x="9478" y="15879"/>
                    </a:lnTo>
                    <a:lnTo>
                      <a:pt x="8857" y="14920"/>
                    </a:lnTo>
                    <a:lnTo>
                      <a:pt x="8237" y="13953"/>
                    </a:lnTo>
                    <a:lnTo>
                      <a:pt x="7625" y="12985"/>
                    </a:lnTo>
                    <a:lnTo>
                      <a:pt x="7022" y="12008"/>
                    </a:lnTo>
                    <a:lnTo>
                      <a:pt x="6429" y="11022"/>
                    </a:lnTo>
                    <a:lnTo>
                      <a:pt x="5844" y="10026"/>
                    </a:lnTo>
                    <a:lnTo>
                      <a:pt x="5287" y="9031"/>
                    </a:lnTo>
                    <a:lnTo>
                      <a:pt x="4739" y="8027"/>
                    </a:lnTo>
                    <a:lnTo>
                      <a:pt x="4456" y="7515"/>
                    </a:lnTo>
                    <a:lnTo>
                      <a:pt x="4182" y="7013"/>
                    </a:lnTo>
                    <a:lnTo>
                      <a:pt x="3607" y="6000"/>
                    </a:lnTo>
                    <a:lnTo>
                      <a:pt x="3050" y="4986"/>
                    </a:lnTo>
                    <a:lnTo>
                      <a:pt x="2776" y="4466"/>
                    </a:lnTo>
                    <a:lnTo>
                      <a:pt x="2512" y="3954"/>
                    </a:lnTo>
                    <a:lnTo>
                      <a:pt x="2247" y="3443"/>
                    </a:lnTo>
                    <a:lnTo>
                      <a:pt x="1973" y="2941"/>
                    </a:lnTo>
                    <a:lnTo>
                      <a:pt x="1690" y="2439"/>
                    </a:lnTo>
                    <a:lnTo>
                      <a:pt x="1416" y="1927"/>
                    </a:lnTo>
                    <a:lnTo>
                      <a:pt x="1279" y="1699"/>
                    </a:lnTo>
                    <a:lnTo>
                      <a:pt x="1124" y="1462"/>
                    </a:lnTo>
                    <a:lnTo>
                      <a:pt x="813" y="1005"/>
                    </a:lnTo>
                    <a:lnTo>
                      <a:pt x="658" y="777"/>
                    </a:lnTo>
                    <a:lnTo>
                      <a:pt x="503" y="548"/>
                    </a:lnTo>
                    <a:lnTo>
                      <a:pt x="366" y="311"/>
                    </a:lnTo>
                    <a:lnTo>
                      <a:pt x="256" y="74"/>
                    </a:lnTo>
                    <a:lnTo>
                      <a:pt x="238" y="46"/>
                    </a:lnTo>
                    <a:lnTo>
                      <a:pt x="220" y="28"/>
                    </a:lnTo>
                    <a:lnTo>
                      <a:pt x="183" y="10"/>
                    </a:lnTo>
                    <a:lnTo>
                      <a:pt x="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a:off x="2442750" y="650775"/>
                <a:ext cx="750350" cy="134250"/>
              </a:xfrm>
              <a:custGeom>
                <a:rect b="b" l="l" r="r" t="t"/>
                <a:pathLst>
                  <a:path extrusionOk="0" h="5370" w="30014">
                    <a:moveTo>
                      <a:pt x="10145" y="1"/>
                    </a:moveTo>
                    <a:lnTo>
                      <a:pt x="9214" y="19"/>
                    </a:lnTo>
                    <a:lnTo>
                      <a:pt x="8273" y="56"/>
                    </a:lnTo>
                    <a:lnTo>
                      <a:pt x="7762" y="83"/>
                    </a:lnTo>
                    <a:lnTo>
                      <a:pt x="7251" y="111"/>
                    </a:lnTo>
                    <a:lnTo>
                      <a:pt x="6739" y="156"/>
                    </a:lnTo>
                    <a:lnTo>
                      <a:pt x="6228" y="202"/>
                    </a:lnTo>
                    <a:lnTo>
                      <a:pt x="5205" y="311"/>
                    </a:lnTo>
                    <a:lnTo>
                      <a:pt x="4183" y="439"/>
                    </a:lnTo>
                    <a:lnTo>
                      <a:pt x="3754" y="503"/>
                    </a:lnTo>
                    <a:lnTo>
                      <a:pt x="3315" y="576"/>
                    </a:lnTo>
                    <a:lnTo>
                      <a:pt x="2886" y="658"/>
                    </a:lnTo>
                    <a:lnTo>
                      <a:pt x="2457" y="750"/>
                    </a:lnTo>
                    <a:lnTo>
                      <a:pt x="1946" y="868"/>
                    </a:lnTo>
                    <a:lnTo>
                      <a:pt x="1434" y="987"/>
                    </a:lnTo>
                    <a:lnTo>
                      <a:pt x="1279" y="1033"/>
                    </a:lnTo>
                    <a:lnTo>
                      <a:pt x="1115" y="1097"/>
                    </a:lnTo>
                    <a:lnTo>
                      <a:pt x="786" y="1252"/>
                    </a:lnTo>
                    <a:lnTo>
                      <a:pt x="613" y="1334"/>
                    </a:lnTo>
                    <a:lnTo>
                      <a:pt x="448" y="1398"/>
                    </a:lnTo>
                    <a:lnTo>
                      <a:pt x="284" y="1434"/>
                    </a:lnTo>
                    <a:lnTo>
                      <a:pt x="211" y="1453"/>
                    </a:lnTo>
                    <a:lnTo>
                      <a:pt x="129" y="1453"/>
                    </a:lnTo>
                    <a:lnTo>
                      <a:pt x="101" y="1462"/>
                    </a:lnTo>
                    <a:lnTo>
                      <a:pt x="74" y="1471"/>
                    </a:lnTo>
                    <a:lnTo>
                      <a:pt x="56" y="1480"/>
                    </a:lnTo>
                    <a:lnTo>
                      <a:pt x="37" y="1498"/>
                    </a:lnTo>
                    <a:lnTo>
                      <a:pt x="10" y="1544"/>
                    </a:lnTo>
                    <a:lnTo>
                      <a:pt x="1" y="1590"/>
                    </a:lnTo>
                    <a:lnTo>
                      <a:pt x="10" y="1644"/>
                    </a:lnTo>
                    <a:lnTo>
                      <a:pt x="37" y="1681"/>
                    </a:lnTo>
                    <a:lnTo>
                      <a:pt x="56" y="1699"/>
                    </a:lnTo>
                    <a:lnTo>
                      <a:pt x="74" y="1718"/>
                    </a:lnTo>
                    <a:lnTo>
                      <a:pt x="101" y="1727"/>
                    </a:lnTo>
                    <a:lnTo>
                      <a:pt x="211" y="1727"/>
                    </a:lnTo>
                    <a:lnTo>
                      <a:pt x="293" y="1718"/>
                    </a:lnTo>
                    <a:lnTo>
                      <a:pt x="466" y="1672"/>
                    </a:lnTo>
                    <a:lnTo>
                      <a:pt x="640" y="1617"/>
                    </a:lnTo>
                    <a:lnTo>
                      <a:pt x="823" y="1544"/>
                    </a:lnTo>
                    <a:lnTo>
                      <a:pt x="1179" y="1389"/>
                    </a:lnTo>
                    <a:lnTo>
                      <a:pt x="1352" y="1316"/>
                    </a:lnTo>
                    <a:lnTo>
                      <a:pt x="1507" y="1261"/>
                    </a:lnTo>
                    <a:lnTo>
                      <a:pt x="1754" y="1188"/>
                    </a:lnTo>
                    <a:lnTo>
                      <a:pt x="2010" y="1124"/>
                    </a:lnTo>
                    <a:lnTo>
                      <a:pt x="2265" y="1060"/>
                    </a:lnTo>
                    <a:lnTo>
                      <a:pt x="2521" y="1005"/>
                    </a:lnTo>
                    <a:lnTo>
                      <a:pt x="3041" y="905"/>
                    </a:lnTo>
                    <a:lnTo>
                      <a:pt x="3562" y="823"/>
                    </a:lnTo>
                    <a:lnTo>
                      <a:pt x="4566" y="677"/>
                    </a:lnTo>
                    <a:lnTo>
                      <a:pt x="5068" y="613"/>
                    </a:lnTo>
                    <a:lnTo>
                      <a:pt x="5580" y="549"/>
                    </a:lnTo>
                    <a:lnTo>
                      <a:pt x="6082" y="494"/>
                    </a:lnTo>
                    <a:lnTo>
                      <a:pt x="6593" y="448"/>
                    </a:lnTo>
                    <a:lnTo>
                      <a:pt x="7095" y="403"/>
                    </a:lnTo>
                    <a:lnTo>
                      <a:pt x="7607" y="366"/>
                    </a:lnTo>
                    <a:lnTo>
                      <a:pt x="8511" y="321"/>
                    </a:lnTo>
                    <a:lnTo>
                      <a:pt x="9415" y="284"/>
                    </a:lnTo>
                    <a:lnTo>
                      <a:pt x="10319" y="275"/>
                    </a:lnTo>
                    <a:lnTo>
                      <a:pt x="11223" y="275"/>
                    </a:lnTo>
                    <a:lnTo>
                      <a:pt x="12127" y="302"/>
                    </a:lnTo>
                    <a:lnTo>
                      <a:pt x="13030" y="339"/>
                    </a:lnTo>
                    <a:lnTo>
                      <a:pt x="13934" y="403"/>
                    </a:lnTo>
                    <a:lnTo>
                      <a:pt x="14829" y="485"/>
                    </a:lnTo>
                    <a:lnTo>
                      <a:pt x="15934" y="594"/>
                    </a:lnTo>
                    <a:lnTo>
                      <a:pt x="16491" y="658"/>
                    </a:lnTo>
                    <a:lnTo>
                      <a:pt x="17039" y="731"/>
                    </a:lnTo>
                    <a:lnTo>
                      <a:pt x="17587" y="804"/>
                    </a:lnTo>
                    <a:lnTo>
                      <a:pt x="18135" y="896"/>
                    </a:lnTo>
                    <a:lnTo>
                      <a:pt x="18682" y="996"/>
                    </a:lnTo>
                    <a:lnTo>
                      <a:pt x="19230" y="1106"/>
                    </a:lnTo>
                    <a:lnTo>
                      <a:pt x="19696" y="1215"/>
                    </a:lnTo>
                    <a:lnTo>
                      <a:pt x="20171" y="1343"/>
                    </a:lnTo>
                    <a:lnTo>
                      <a:pt x="20636" y="1480"/>
                    </a:lnTo>
                    <a:lnTo>
                      <a:pt x="21093" y="1626"/>
                    </a:lnTo>
                    <a:lnTo>
                      <a:pt x="22015" y="1937"/>
                    </a:lnTo>
                    <a:lnTo>
                      <a:pt x="22928" y="2247"/>
                    </a:lnTo>
                    <a:lnTo>
                      <a:pt x="23339" y="2393"/>
                    </a:lnTo>
                    <a:lnTo>
                      <a:pt x="23741" y="2539"/>
                    </a:lnTo>
                    <a:lnTo>
                      <a:pt x="24544" y="2850"/>
                    </a:lnTo>
                    <a:lnTo>
                      <a:pt x="25357" y="3169"/>
                    </a:lnTo>
                    <a:lnTo>
                      <a:pt x="26161" y="3480"/>
                    </a:lnTo>
                    <a:lnTo>
                      <a:pt x="26672" y="3690"/>
                    </a:lnTo>
                    <a:lnTo>
                      <a:pt x="27174" y="3909"/>
                    </a:lnTo>
                    <a:lnTo>
                      <a:pt x="27676" y="4137"/>
                    </a:lnTo>
                    <a:lnTo>
                      <a:pt x="28179" y="4384"/>
                    </a:lnTo>
                    <a:lnTo>
                      <a:pt x="28553" y="4566"/>
                    </a:lnTo>
                    <a:lnTo>
                      <a:pt x="28946" y="4767"/>
                    </a:lnTo>
                    <a:lnTo>
                      <a:pt x="29146" y="4877"/>
                    </a:lnTo>
                    <a:lnTo>
                      <a:pt x="29329" y="4986"/>
                    </a:lnTo>
                    <a:lnTo>
                      <a:pt x="29512" y="5114"/>
                    </a:lnTo>
                    <a:lnTo>
                      <a:pt x="29585" y="5187"/>
                    </a:lnTo>
                    <a:lnTo>
                      <a:pt x="29667" y="5251"/>
                    </a:lnTo>
                    <a:lnTo>
                      <a:pt x="29685" y="5297"/>
                    </a:lnTo>
                    <a:lnTo>
                      <a:pt x="29713" y="5333"/>
                    </a:lnTo>
                    <a:lnTo>
                      <a:pt x="29758" y="5361"/>
                    </a:lnTo>
                    <a:lnTo>
                      <a:pt x="29813" y="5370"/>
                    </a:lnTo>
                    <a:lnTo>
                      <a:pt x="29850" y="5370"/>
                    </a:lnTo>
                    <a:lnTo>
                      <a:pt x="29904" y="5361"/>
                    </a:lnTo>
                    <a:lnTo>
                      <a:pt x="29941" y="5333"/>
                    </a:lnTo>
                    <a:lnTo>
                      <a:pt x="29977" y="5306"/>
                    </a:lnTo>
                    <a:lnTo>
                      <a:pt x="30005" y="5260"/>
                    </a:lnTo>
                    <a:lnTo>
                      <a:pt x="30014" y="5215"/>
                    </a:lnTo>
                    <a:lnTo>
                      <a:pt x="30014" y="5169"/>
                    </a:lnTo>
                    <a:lnTo>
                      <a:pt x="29996" y="5123"/>
                    </a:lnTo>
                    <a:lnTo>
                      <a:pt x="29968" y="5078"/>
                    </a:lnTo>
                    <a:lnTo>
                      <a:pt x="29840" y="4950"/>
                    </a:lnTo>
                    <a:lnTo>
                      <a:pt x="29694" y="4822"/>
                    </a:lnTo>
                    <a:lnTo>
                      <a:pt x="29539" y="4703"/>
                    </a:lnTo>
                    <a:lnTo>
                      <a:pt x="29375" y="4594"/>
                    </a:lnTo>
                    <a:lnTo>
                      <a:pt x="29201" y="4484"/>
                    </a:lnTo>
                    <a:lnTo>
                      <a:pt x="29028" y="4384"/>
                    </a:lnTo>
                    <a:lnTo>
                      <a:pt x="28845" y="4283"/>
                    </a:lnTo>
                    <a:lnTo>
                      <a:pt x="28653" y="4192"/>
                    </a:lnTo>
                    <a:lnTo>
                      <a:pt x="28270" y="4009"/>
                    </a:lnTo>
                    <a:lnTo>
                      <a:pt x="27896" y="3845"/>
                    </a:lnTo>
                    <a:lnTo>
                      <a:pt x="27183" y="3544"/>
                    </a:lnTo>
                    <a:lnTo>
                      <a:pt x="26772" y="3370"/>
                    </a:lnTo>
                    <a:lnTo>
                      <a:pt x="26362" y="3206"/>
                    </a:lnTo>
                    <a:lnTo>
                      <a:pt x="25531" y="2886"/>
                    </a:lnTo>
                    <a:lnTo>
                      <a:pt x="24700" y="2576"/>
                    </a:lnTo>
                    <a:lnTo>
                      <a:pt x="24280" y="2421"/>
                    </a:lnTo>
                    <a:lnTo>
                      <a:pt x="23869" y="2256"/>
                    </a:lnTo>
                    <a:lnTo>
                      <a:pt x="23376" y="2055"/>
                    </a:lnTo>
                    <a:lnTo>
                      <a:pt x="22892" y="1873"/>
                    </a:lnTo>
                    <a:lnTo>
                      <a:pt x="22399" y="1699"/>
                    </a:lnTo>
                    <a:lnTo>
                      <a:pt x="21897" y="1535"/>
                    </a:lnTo>
                    <a:lnTo>
                      <a:pt x="21394" y="1380"/>
                    </a:lnTo>
                    <a:lnTo>
                      <a:pt x="20892" y="1234"/>
                    </a:lnTo>
                    <a:lnTo>
                      <a:pt x="20390" y="1097"/>
                    </a:lnTo>
                    <a:lnTo>
                      <a:pt x="19879" y="969"/>
                    </a:lnTo>
                    <a:lnTo>
                      <a:pt x="19376" y="850"/>
                    </a:lnTo>
                    <a:lnTo>
                      <a:pt x="18865" y="741"/>
                    </a:lnTo>
                    <a:lnTo>
                      <a:pt x="18345" y="640"/>
                    </a:lnTo>
                    <a:lnTo>
                      <a:pt x="17833" y="549"/>
                    </a:lnTo>
                    <a:lnTo>
                      <a:pt x="17313" y="467"/>
                    </a:lnTo>
                    <a:lnTo>
                      <a:pt x="16792" y="384"/>
                    </a:lnTo>
                    <a:lnTo>
                      <a:pt x="16272" y="321"/>
                    </a:lnTo>
                    <a:lnTo>
                      <a:pt x="15751" y="266"/>
                    </a:lnTo>
                    <a:lnTo>
                      <a:pt x="14820" y="174"/>
                    </a:lnTo>
                    <a:lnTo>
                      <a:pt x="13889" y="101"/>
                    </a:lnTo>
                    <a:lnTo>
                      <a:pt x="12957" y="56"/>
                    </a:lnTo>
                    <a:lnTo>
                      <a:pt x="12017" y="19"/>
                    </a:lnTo>
                    <a:lnTo>
                      <a:pt x="110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a:off x="2427475" y="698950"/>
                <a:ext cx="8450" cy="32450"/>
              </a:xfrm>
              <a:custGeom>
                <a:rect b="b" l="l" r="r" t="t"/>
                <a:pathLst>
                  <a:path extrusionOk="0" h="1298" w="338">
                    <a:moveTo>
                      <a:pt x="183" y="1"/>
                    </a:moveTo>
                    <a:lnTo>
                      <a:pt x="146" y="10"/>
                    </a:lnTo>
                    <a:lnTo>
                      <a:pt x="119" y="37"/>
                    </a:lnTo>
                    <a:lnTo>
                      <a:pt x="82" y="92"/>
                    </a:lnTo>
                    <a:lnTo>
                      <a:pt x="55" y="156"/>
                    </a:lnTo>
                    <a:lnTo>
                      <a:pt x="37" y="220"/>
                    </a:lnTo>
                    <a:lnTo>
                      <a:pt x="27" y="284"/>
                    </a:lnTo>
                    <a:lnTo>
                      <a:pt x="27" y="430"/>
                    </a:lnTo>
                    <a:lnTo>
                      <a:pt x="37" y="567"/>
                    </a:lnTo>
                    <a:lnTo>
                      <a:pt x="27" y="713"/>
                    </a:lnTo>
                    <a:lnTo>
                      <a:pt x="0" y="868"/>
                    </a:lnTo>
                    <a:lnTo>
                      <a:pt x="0" y="941"/>
                    </a:lnTo>
                    <a:lnTo>
                      <a:pt x="18" y="1014"/>
                    </a:lnTo>
                    <a:lnTo>
                      <a:pt x="27" y="1078"/>
                    </a:lnTo>
                    <a:lnTo>
                      <a:pt x="37" y="1160"/>
                    </a:lnTo>
                    <a:lnTo>
                      <a:pt x="46" y="1188"/>
                    </a:lnTo>
                    <a:lnTo>
                      <a:pt x="55" y="1215"/>
                    </a:lnTo>
                    <a:lnTo>
                      <a:pt x="64" y="1242"/>
                    </a:lnTo>
                    <a:lnTo>
                      <a:pt x="91" y="1261"/>
                    </a:lnTo>
                    <a:lnTo>
                      <a:pt x="137" y="1288"/>
                    </a:lnTo>
                    <a:lnTo>
                      <a:pt x="183" y="1297"/>
                    </a:lnTo>
                    <a:lnTo>
                      <a:pt x="237" y="1288"/>
                    </a:lnTo>
                    <a:lnTo>
                      <a:pt x="283" y="1261"/>
                    </a:lnTo>
                    <a:lnTo>
                      <a:pt x="301" y="1242"/>
                    </a:lnTo>
                    <a:lnTo>
                      <a:pt x="320" y="1215"/>
                    </a:lnTo>
                    <a:lnTo>
                      <a:pt x="329" y="1188"/>
                    </a:lnTo>
                    <a:lnTo>
                      <a:pt x="329" y="1160"/>
                    </a:lnTo>
                    <a:lnTo>
                      <a:pt x="329" y="1051"/>
                    </a:lnTo>
                    <a:lnTo>
                      <a:pt x="320" y="950"/>
                    </a:lnTo>
                    <a:lnTo>
                      <a:pt x="310" y="850"/>
                    </a:lnTo>
                    <a:lnTo>
                      <a:pt x="320" y="758"/>
                    </a:lnTo>
                    <a:lnTo>
                      <a:pt x="338" y="567"/>
                    </a:lnTo>
                    <a:lnTo>
                      <a:pt x="338" y="430"/>
                    </a:lnTo>
                    <a:lnTo>
                      <a:pt x="338" y="284"/>
                    </a:lnTo>
                    <a:lnTo>
                      <a:pt x="329" y="220"/>
                    </a:lnTo>
                    <a:lnTo>
                      <a:pt x="310" y="156"/>
                    </a:lnTo>
                    <a:lnTo>
                      <a:pt x="292" y="92"/>
                    </a:lnTo>
                    <a:lnTo>
                      <a:pt x="256" y="37"/>
                    </a:lnTo>
                    <a:lnTo>
                      <a:pt x="219" y="10"/>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a:off x="2431350" y="698275"/>
                <a:ext cx="354525" cy="402675"/>
              </a:xfrm>
              <a:custGeom>
                <a:rect b="b" l="l" r="r" t="t"/>
                <a:pathLst>
                  <a:path extrusionOk="0" h="16107" w="14181">
                    <a:moveTo>
                      <a:pt x="73" y="0"/>
                    </a:moveTo>
                    <a:lnTo>
                      <a:pt x="46" y="9"/>
                    </a:lnTo>
                    <a:lnTo>
                      <a:pt x="18" y="37"/>
                    </a:lnTo>
                    <a:lnTo>
                      <a:pt x="0" y="64"/>
                    </a:lnTo>
                    <a:lnTo>
                      <a:pt x="0" y="101"/>
                    </a:lnTo>
                    <a:lnTo>
                      <a:pt x="0" y="137"/>
                    </a:lnTo>
                    <a:lnTo>
                      <a:pt x="28" y="165"/>
                    </a:lnTo>
                    <a:lnTo>
                      <a:pt x="466" y="630"/>
                    </a:lnTo>
                    <a:lnTo>
                      <a:pt x="886" y="1105"/>
                    </a:lnTo>
                    <a:lnTo>
                      <a:pt x="1306" y="1589"/>
                    </a:lnTo>
                    <a:lnTo>
                      <a:pt x="1717" y="2082"/>
                    </a:lnTo>
                    <a:lnTo>
                      <a:pt x="2119" y="2575"/>
                    </a:lnTo>
                    <a:lnTo>
                      <a:pt x="2520" y="3077"/>
                    </a:lnTo>
                    <a:lnTo>
                      <a:pt x="3315" y="4072"/>
                    </a:lnTo>
                    <a:lnTo>
                      <a:pt x="3744" y="4593"/>
                    </a:lnTo>
                    <a:lnTo>
                      <a:pt x="4191" y="5104"/>
                    </a:lnTo>
                    <a:lnTo>
                      <a:pt x="4639" y="5606"/>
                    </a:lnTo>
                    <a:lnTo>
                      <a:pt x="5095" y="6109"/>
                    </a:lnTo>
                    <a:lnTo>
                      <a:pt x="6017" y="7095"/>
                    </a:lnTo>
                    <a:lnTo>
                      <a:pt x="6940" y="8090"/>
                    </a:lnTo>
                    <a:lnTo>
                      <a:pt x="7396" y="8592"/>
                    </a:lnTo>
                    <a:lnTo>
                      <a:pt x="7853" y="9094"/>
                    </a:lnTo>
                    <a:lnTo>
                      <a:pt x="8748" y="10108"/>
                    </a:lnTo>
                    <a:lnTo>
                      <a:pt x="9642" y="11131"/>
                    </a:lnTo>
                    <a:lnTo>
                      <a:pt x="10546" y="12144"/>
                    </a:lnTo>
                    <a:lnTo>
                      <a:pt x="11094" y="12747"/>
                    </a:lnTo>
                    <a:lnTo>
                      <a:pt x="11633" y="13368"/>
                    </a:lnTo>
                    <a:lnTo>
                      <a:pt x="12163" y="13989"/>
                    </a:lnTo>
                    <a:lnTo>
                      <a:pt x="12418" y="14308"/>
                    </a:lnTo>
                    <a:lnTo>
                      <a:pt x="12674" y="14628"/>
                    </a:lnTo>
                    <a:lnTo>
                      <a:pt x="12984" y="15029"/>
                    </a:lnTo>
                    <a:lnTo>
                      <a:pt x="13140" y="15221"/>
                    </a:lnTo>
                    <a:lnTo>
                      <a:pt x="13304" y="15413"/>
                    </a:lnTo>
                    <a:lnTo>
                      <a:pt x="13468" y="15596"/>
                    </a:lnTo>
                    <a:lnTo>
                      <a:pt x="13642" y="15769"/>
                    </a:lnTo>
                    <a:lnTo>
                      <a:pt x="13833" y="15933"/>
                    </a:lnTo>
                    <a:lnTo>
                      <a:pt x="14025" y="16098"/>
                    </a:lnTo>
                    <a:lnTo>
                      <a:pt x="14062" y="16107"/>
                    </a:lnTo>
                    <a:lnTo>
                      <a:pt x="14089" y="16107"/>
                    </a:lnTo>
                    <a:lnTo>
                      <a:pt x="14117" y="16098"/>
                    </a:lnTo>
                    <a:lnTo>
                      <a:pt x="14144" y="16080"/>
                    </a:lnTo>
                    <a:lnTo>
                      <a:pt x="14162" y="16052"/>
                    </a:lnTo>
                    <a:lnTo>
                      <a:pt x="14180" y="16025"/>
                    </a:lnTo>
                    <a:lnTo>
                      <a:pt x="14180" y="15988"/>
                    </a:lnTo>
                    <a:lnTo>
                      <a:pt x="14162" y="15961"/>
                    </a:lnTo>
                    <a:lnTo>
                      <a:pt x="13760" y="15440"/>
                    </a:lnTo>
                    <a:lnTo>
                      <a:pt x="13350" y="14929"/>
                    </a:lnTo>
                    <a:lnTo>
                      <a:pt x="12920" y="14418"/>
                    </a:lnTo>
                    <a:lnTo>
                      <a:pt x="12491" y="13925"/>
                    </a:lnTo>
                    <a:lnTo>
                      <a:pt x="11624" y="12929"/>
                    </a:lnTo>
                    <a:lnTo>
                      <a:pt x="11195" y="12427"/>
                    </a:lnTo>
                    <a:lnTo>
                      <a:pt x="10775" y="11916"/>
                    </a:lnTo>
                    <a:lnTo>
                      <a:pt x="10345" y="11395"/>
                    </a:lnTo>
                    <a:lnTo>
                      <a:pt x="9907" y="10875"/>
                    </a:lnTo>
                    <a:lnTo>
                      <a:pt x="9469" y="10364"/>
                    </a:lnTo>
                    <a:lnTo>
                      <a:pt x="9022" y="9843"/>
                    </a:lnTo>
                    <a:lnTo>
                      <a:pt x="8565" y="9341"/>
                    </a:lnTo>
                    <a:lnTo>
                      <a:pt x="8108" y="8830"/>
                    </a:lnTo>
                    <a:lnTo>
                      <a:pt x="7643" y="8337"/>
                    </a:lnTo>
                    <a:lnTo>
                      <a:pt x="7177" y="7853"/>
                    </a:lnTo>
                    <a:lnTo>
                      <a:pt x="6702" y="7369"/>
                    </a:lnTo>
                    <a:lnTo>
                      <a:pt x="6237" y="6876"/>
                    </a:lnTo>
                    <a:lnTo>
                      <a:pt x="5780" y="6383"/>
                    </a:lnTo>
                    <a:lnTo>
                      <a:pt x="5324" y="5880"/>
                    </a:lnTo>
                    <a:lnTo>
                      <a:pt x="4429" y="4867"/>
                    </a:lnTo>
                    <a:lnTo>
                      <a:pt x="3543" y="3844"/>
                    </a:lnTo>
                    <a:lnTo>
                      <a:pt x="3342" y="3607"/>
                    </a:lnTo>
                    <a:lnTo>
                      <a:pt x="3141" y="3360"/>
                    </a:lnTo>
                    <a:lnTo>
                      <a:pt x="2749" y="2849"/>
                    </a:lnTo>
                    <a:lnTo>
                      <a:pt x="2356" y="2338"/>
                    </a:lnTo>
                    <a:lnTo>
                      <a:pt x="1954" y="1817"/>
                    </a:lnTo>
                    <a:lnTo>
                      <a:pt x="1753" y="1562"/>
                    </a:lnTo>
                    <a:lnTo>
                      <a:pt x="1543" y="1315"/>
                    </a:lnTo>
                    <a:lnTo>
                      <a:pt x="1324" y="1078"/>
                    </a:lnTo>
                    <a:lnTo>
                      <a:pt x="1105" y="840"/>
                    </a:lnTo>
                    <a:lnTo>
                      <a:pt x="877" y="612"/>
                    </a:lnTo>
                    <a:lnTo>
                      <a:pt x="639" y="402"/>
                    </a:lnTo>
                    <a:lnTo>
                      <a:pt x="393" y="201"/>
                    </a:lnTo>
                    <a:lnTo>
                      <a:pt x="137" y="9"/>
                    </a:lnTo>
                    <a:lnTo>
                      <a:pt x="1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a:off x="2441150" y="687075"/>
                <a:ext cx="351350" cy="398825"/>
              </a:xfrm>
              <a:custGeom>
                <a:rect b="b" l="l" r="r" t="t"/>
                <a:pathLst>
                  <a:path extrusionOk="0" h="15953" w="14054">
                    <a:moveTo>
                      <a:pt x="138" y="1"/>
                    </a:moveTo>
                    <a:lnTo>
                      <a:pt x="101" y="10"/>
                    </a:lnTo>
                    <a:lnTo>
                      <a:pt x="74" y="19"/>
                    </a:lnTo>
                    <a:lnTo>
                      <a:pt x="56" y="28"/>
                    </a:lnTo>
                    <a:lnTo>
                      <a:pt x="37" y="46"/>
                    </a:lnTo>
                    <a:lnTo>
                      <a:pt x="10" y="92"/>
                    </a:lnTo>
                    <a:lnTo>
                      <a:pt x="1" y="138"/>
                    </a:lnTo>
                    <a:lnTo>
                      <a:pt x="10" y="192"/>
                    </a:lnTo>
                    <a:lnTo>
                      <a:pt x="37" y="229"/>
                    </a:lnTo>
                    <a:lnTo>
                      <a:pt x="56" y="247"/>
                    </a:lnTo>
                    <a:lnTo>
                      <a:pt x="74" y="266"/>
                    </a:lnTo>
                    <a:lnTo>
                      <a:pt x="101" y="275"/>
                    </a:lnTo>
                    <a:lnTo>
                      <a:pt x="129" y="275"/>
                    </a:lnTo>
                    <a:lnTo>
                      <a:pt x="129" y="293"/>
                    </a:lnTo>
                    <a:lnTo>
                      <a:pt x="156" y="329"/>
                    </a:lnTo>
                    <a:lnTo>
                      <a:pt x="257" y="457"/>
                    </a:lnTo>
                    <a:lnTo>
                      <a:pt x="421" y="649"/>
                    </a:lnTo>
                    <a:lnTo>
                      <a:pt x="530" y="749"/>
                    </a:lnTo>
                    <a:lnTo>
                      <a:pt x="631" y="859"/>
                    </a:lnTo>
                    <a:lnTo>
                      <a:pt x="841" y="1096"/>
                    </a:lnTo>
                    <a:lnTo>
                      <a:pt x="1224" y="1571"/>
                    </a:lnTo>
                    <a:lnTo>
                      <a:pt x="1644" y="2083"/>
                    </a:lnTo>
                    <a:lnTo>
                      <a:pt x="2083" y="2576"/>
                    </a:lnTo>
                    <a:lnTo>
                      <a:pt x="2521" y="3069"/>
                    </a:lnTo>
                    <a:lnTo>
                      <a:pt x="2968" y="3553"/>
                    </a:lnTo>
                    <a:lnTo>
                      <a:pt x="3955" y="4603"/>
                    </a:lnTo>
                    <a:lnTo>
                      <a:pt x="4932" y="5653"/>
                    </a:lnTo>
                    <a:lnTo>
                      <a:pt x="5899" y="6712"/>
                    </a:lnTo>
                    <a:lnTo>
                      <a:pt x="6849" y="7780"/>
                    </a:lnTo>
                    <a:lnTo>
                      <a:pt x="7278" y="8273"/>
                    </a:lnTo>
                    <a:lnTo>
                      <a:pt x="7698" y="8766"/>
                    </a:lnTo>
                    <a:lnTo>
                      <a:pt x="8529" y="9771"/>
                    </a:lnTo>
                    <a:lnTo>
                      <a:pt x="9360" y="10766"/>
                    </a:lnTo>
                    <a:lnTo>
                      <a:pt x="10191" y="11770"/>
                    </a:lnTo>
                    <a:lnTo>
                      <a:pt x="10611" y="12263"/>
                    </a:lnTo>
                    <a:lnTo>
                      <a:pt x="11040" y="12747"/>
                    </a:lnTo>
                    <a:lnTo>
                      <a:pt x="11907" y="13715"/>
                    </a:lnTo>
                    <a:lnTo>
                      <a:pt x="12154" y="13980"/>
                    </a:lnTo>
                    <a:lnTo>
                      <a:pt x="12419" y="14245"/>
                    </a:lnTo>
                    <a:lnTo>
                      <a:pt x="12948" y="14774"/>
                    </a:lnTo>
                    <a:lnTo>
                      <a:pt x="13204" y="15048"/>
                    </a:lnTo>
                    <a:lnTo>
                      <a:pt x="13451" y="15322"/>
                    </a:lnTo>
                    <a:lnTo>
                      <a:pt x="13569" y="15468"/>
                    </a:lnTo>
                    <a:lnTo>
                      <a:pt x="13679" y="15614"/>
                    </a:lnTo>
                    <a:lnTo>
                      <a:pt x="13788" y="15761"/>
                    </a:lnTo>
                    <a:lnTo>
                      <a:pt x="13889" y="15916"/>
                    </a:lnTo>
                    <a:lnTo>
                      <a:pt x="13916" y="15943"/>
                    </a:lnTo>
                    <a:lnTo>
                      <a:pt x="13944" y="15952"/>
                    </a:lnTo>
                    <a:lnTo>
                      <a:pt x="13980" y="15952"/>
                    </a:lnTo>
                    <a:lnTo>
                      <a:pt x="14008" y="15943"/>
                    </a:lnTo>
                    <a:lnTo>
                      <a:pt x="14035" y="15925"/>
                    </a:lnTo>
                    <a:lnTo>
                      <a:pt x="14053" y="15897"/>
                    </a:lnTo>
                    <a:lnTo>
                      <a:pt x="14053" y="15861"/>
                    </a:lnTo>
                    <a:lnTo>
                      <a:pt x="14044" y="15824"/>
                    </a:lnTo>
                    <a:lnTo>
                      <a:pt x="13916" y="15605"/>
                    </a:lnTo>
                    <a:lnTo>
                      <a:pt x="13779" y="15395"/>
                    </a:lnTo>
                    <a:lnTo>
                      <a:pt x="13615" y="15185"/>
                    </a:lnTo>
                    <a:lnTo>
                      <a:pt x="13451" y="14984"/>
                    </a:lnTo>
                    <a:lnTo>
                      <a:pt x="13277" y="14784"/>
                    </a:lnTo>
                    <a:lnTo>
                      <a:pt x="13094" y="14592"/>
                    </a:lnTo>
                    <a:lnTo>
                      <a:pt x="12748" y="14227"/>
                    </a:lnTo>
                    <a:lnTo>
                      <a:pt x="12236" y="13679"/>
                    </a:lnTo>
                    <a:lnTo>
                      <a:pt x="11743" y="13113"/>
                    </a:lnTo>
                    <a:lnTo>
                      <a:pt x="11259" y="12546"/>
                    </a:lnTo>
                    <a:lnTo>
                      <a:pt x="10784" y="11962"/>
                    </a:lnTo>
                    <a:lnTo>
                      <a:pt x="9880" y="10839"/>
                    </a:lnTo>
                    <a:lnTo>
                      <a:pt x="8958" y="9734"/>
                    </a:lnTo>
                    <a:lnTo>
                      <a:pt x="8036" y="8629"/>
                    </a:lnTo>
                    <a:lnTo>
                      <a:pt x="7096" y="7543"/>
                    </a:lnTo>
                    <a:lnTo>
                      <a:pt x="6593" y="6968"/>
                    </a:lnTo>
                    <a:lnTo>
                      <a:pt x="6082" y="6401"/>
                    </a:lnTo>
                    <a:lnTo>
                      <a:pt x="5050" y="5278"/>
                    </a:lnTo>
                    <a:lnTo>
                      <a:pt x="4018" y="4164"/>
                    </a:lnTo>
                    <a:lnTo>
                      <a:pt x="2968" y="3060"/>
                    </a:lnTo>
                    <a:lnTo>
                      <a:pt x="2494" y="2548"/>
                    </a:lnTo>
                    <a:lnTo>
                      <a:pt x="2028" y="2019"/>
                    </a:lnTo>
                    <a:lnTo>
                      <a:pt x="1115" y="959"/>
                    </a:lnTo>
                    <a:lnTo>
                      <a:pt x="923" y="722"/>
                    </a:lnTo>
                    <a:lnTo>
                      <a:pt x="804" y="567"/>
                    </a:lnTo>
                    <a:lnTo>
                      <a:pt x="667" y="402"/>
                    </a:lnTo>
                    <a:lnTo>
                      <a:pt x="521" y="247"/>
                    </a:lnTo>
                    <a:lnTo>
                      <a:pt x="457" y="183"/>
                    </a:lnTo>
                    <a:lnTo>
                      <a:pt x="384" y="119"/>
                    </a:lnTo>
                    <a:lnTo>
                      <a:pt x="320" y="74"/>
                    </a:lnTo>
                    <a:lnTo>
                      <a:pt x="247" y="37"/>
                    </a:lnTo>
                    <a:lnTo>
                      <a:pt x="193" y="10"/>
                    </a:lnTo>
                    <a:lnTo>
                      <a:pt x="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4"/>
              <p:cNvSpPr/>
              <p:nvPr/>
            </p:nvSpPr>
            <p:spPr>
              <a:xfrm>
                <a:off x="2788125" y="1051850"/>
                <a:ext cx="627100" cy="131525"/>
              </a:xfrm>
              <a:custGeom>
                <a:rect b="b" l="l" r="r" t="t"/>
                <a:pathLst>
                  <a:path extrusionOk="0" h="5261" w="25084">
                    <a:moveTo>
                      <a:pt x="8091" y="1"/>
                    </a:moveTo>
                    <a:lnTo>
                      <a:pt x="7223" y="10"/>
                    </a:lnTo>
                    <a:lnTo>
                      <a:pt x="6374" y="28"/>
                    </a:lnTo>
                    <a:lnTo>
                      <a:pt x="5972" y="37"/>
                    </a:lnTo>
                    <a:lnTo>
                      <a:pt x="5571" y="65"/>
                    </a:lnTo>
                    <a:lnTo>
                      <a:pt x="5169" y="92"/>
                    </a:lnTo>
                    <a:lnTo>
                      <a:pt x="4767" y="119"/>
                    </a:lnTo>
                    <a:lnTo>
                      <a:pt x="4374" y="165"/>
                    </a:lnTo>
                    <a:lnTo>
                      <a:pt x="3982" y="220"/>
                    </a:lnTo>
                    <a:lnTo>
                      <a:pt x="3580" y="275"/>
                    </a:lnTo>
                    <a:lnTo>
                      <a:pt x="3187" y="339"/>
                    </a:lnTo>
                    <a:lnTo>
                      <a:pt x="2795" y="412"/>
                    </a:lnTo>
                    <a:lnTo>
                      <a:pt x="2402" y="485"/>
                    </a:lnTo>
                    <a:lnTo>
                      <a:pt x="2010" y="576"/>
                    </a:lnTo>
                    <a:lnTo>
                      <a:pt x="1626" y="667"/>
                    </a:lnTo>
                    <a:lnTo>
                      <a:pt x="1233" y="768"/>
                    </a:lnTo>
                    <a:lnTo>
                      <a:pt x="850" y="868"/>
                    </a:lnTo>
                    <a:lnTo>
                      <a:pt x="466" y="978"/>
                    </a:lnTo>
                    <a:lnTo>
                      <a:pt x="83" y="1096"/>
                    </a:lnTo>
                    <a:lnTo>
                      <a:pt x="65" y="1106"/>
                    </a:lnTo>
                    <a:lnTo>
                      <a:pt x="37" y="1124"/>
                    </a:lnTo>
                    <a:lnTo>
                      <a:pt x="10" y="1160"/>
                    </a:lnTo>
                    <a:lnTo>
                      <a:pt x="1" y="1206"/>
                    </a:lnTo>
                    <a:lnTo>
                      <a:pt x="10" y="1252"/>
                    </a:lnTo>
                    <a:lnTo>
                      <a:pt x="28" y="1288"/>
                    </a:lnTo>
                    <a:lnTo>
                      <a:pt x="56" y="1316"/>
                    </a:lnTo>
                    <a:lnTo>
                      <a:pt x="101" y="1334"/>
                    </a:lnTo>
                    <a:lnTo>
                      <a:pt x="119" y="1334"/>
                    </a:lnTo>
                    <a:lnTo>
                      <a:pt x="147" y="1325"/>
                    </a:lnTo>
                    <a:lnTo>
                      <a:pt x="530" y="1215"/>
                    </a:lnTo>
                    <a:lnTo>
                      <a:pt x="914" y="1115"/>
                    </a:lnTo>
                    <a:lnTo>
                      <a:pt x="1297" y="1014"/>
                    </a:lnTo>
                    <a:lnTo>
                      <a:pt x="1681" y="923"/>
                    </a:lnTo>
                    <a:lnTo>
                      <a:pt x="2064" y="832"/>
                    </a:lnTo>
                    <a:lnTo>
                      <a:pt x="2448" y="750"/>
                    </a:lnTo>
                    <a:lnTo>
                      <a:pt x="2840" y="676"/>
                    </a:lnTo>
                    <a:lnTo>
                      <a:pt x="3224" y="613"/>
                    </a:lnTo>
                    <a:lnTo>
                      <a:pt x="3617" y="549"/>
                    </a:lnTo>
                    <a:lnTo>
                      <a:pt x="4000" y="494"/>
                    </a:lnTo>
                    <a:lnTo>
                      <a:pt x="4393" y="448"/>
                    </a:lnTo>
                    <a:lnTo>
                      <a:pt x="4785" y="403"/>
                    </a:lnTo>
                    <a:lnTo>
                      <a:pt x="5178" y="366"/>
                    </a:lnTo>
                    <a:lnTo>
                      <a:pt x="5580" y="339"/>
                    </a:lnTo>
                    <a:lnTo>
                      <a:pt x="5972" y="320"/>
                    </a:lnTo>
                    <a:lnTo>
                      <a:pt x="6374" y="302"/>
                    </a:lnTo>
                    <a:lnTo>
                      <a:pt x="7223" y="275"/>
                    </a:lnTo>
                    <a:lnTo>
                      <a:pt x="8072" y="266"/>
                    </a:lnTo>
                    <a:lnTo>
                      <a:pt x="8940" y="275"/>
                    </a:lnTo>
                    <a:lnTo>
                      <a:pt x="9369" y="284"/>
                    </a:lnTo>
                    <a:lnTo>
                      <a:pt x="9798" y="302"/>
                    </a:lnTo>
                    <a:lnTo>
                      <a:pt x="10227" y="329"/>
                    </a:lnTo>
                    <a:lnTo>
                      <a:pt x="10656" y="357"/>
                    </a:lnTo>
                    <a:lnTo>
                      <a:pt x="11086" y="393"/>
                    </a:lnTo>
                    <a:lnTo>
                      <a:pt x="11515" y="439"/>
                    </a:lnTo>
                    <a:lnTo>
                      <a:pt x="11935" y="494"/>
                    </a:lnTo>
                    <a:lnTo>
                      <a:pt x="12355" y="558"/>
                    </a:lnTo>
                    <a:lnTo>
                      <a:pt x="12775" y="622"/>
                    </a:lnTo>
                    <a:lnTo>
                      <a:pt x="13195" y="704"/>
                    </a:lnTo>
                    <a:lnTo>
                      <a:pt x="13944" y="868"/>
                    </a:lnTo>
                    <a:lnTo>
                      <a:pt x="14692" y="1033"/>
                    </a:lnTo>
                    <a:lnTo>
                      <a:pt x="15441" y="1224"/>
                    </a:lnTo>
                    <a:lnTo>
                      <a:pt x="16181" y="1416"/>
                    </a:lnTo>
                    <a:lnTo>
                      <a:pt x="16929" y="1626"/>
                    </a:lnTo>
                    <a:lnTo>
                      <a:pt x="17660" y="1845"/>
                    </a:lnTo>
                    <a:lnTo>
                      <a:pt x="18390" y="2083"/>
                    </a:lnTo>
                    <a:lnTo>
                      <a:pt x="19112" y="2329"/>
                    </a:lnTo>
                    <a:lnTo>
                      <a:pt x="19523" y="2484"/>
                    </a:lnTo>
                    <a:lnTo>
                      <a:pt x="19933" y="2649"/>
                    </a:lnTo>
                    <a:lnTo>
                      <a:pt x="20335" y="2822"/>
                    </a:lnTo>
                    <a:lnTo>
                      <a:pt x="20728" y="2996"/>
                    </a:lnTo>
                    <a:lnTo>
                      <a:pt x="21522" y="3361"/>
                    </a:lnTo>
                    <a:lnTo>
                      <a:pt x="22317" y="3735"/>
                    </a:lnTo>
                    <a:lnTo>
                      <a:pt x="22636" y="3881"/>
                    </a:lnTo>
                    <a:lnTo>
                      <a:pt x="22965" y="4046"/>
                    </a:lnTo>
                    <a:lnTo>
                      <a:pt x="23294" y="4210"/>
                    </a:lnTo>
                    <a:lnTo>
                      <a:pt x="23613" y="4393"/>
                    </a:lnTo>
                    <a:lnTo>
                      <a:pt x="23933" y="4575"/>
                    </a:lnTo>
                    <a:lnTo>
                      <a:pt x="24234" y="4776"/>
                    </a:lnTo>
                    <a:lnTo>
                      <a:pt x="24526" y="4986"/>
                    </a:lnTo>
                    <a:lnTo>
                      <a:pt x="24672" y="5105"/>
                    </a:lnTo>
                    <a:lnTo>
                      <a:pt x="24809" y="5214"/>
                    </a:lnTo>
                    <a:lnTo>
                      <a:pt x="24837" y="5233"/>
                    </a:lnTo>
                    <a:lnTo>
                      <a:pt x="24864" y="5251"/>
                    </a:lnTo>
                    <a:lnTo>
                      <a:pt x="24901" y="5260"/>
                    </a:lnTo>
                    <a:lnTo>
                      <a:pt x="24928" y="5260"/>
                    </a:lnTo>
                    <a:lnTo>
                      <a:pt x="24964" y="5251"/>
                    </a:lnTo>
                    <a:lnTo>
                      <a:pt x="24992" y="5242"/>
                    </a:lnTo>
                    <a:lnTo>
                      <a:pt x="25038" y="5205"/>
                    </a:lnTo>
                    <a:lnTo>
                      <a:pt x="25074" y="5160"/>
                    </a:lnTo>
                    <a:lnTo>
                      <a:pt x="25083" y="5132"/>
                    </a:lnTo>
                    <a:lnTo>
                      <a:pt x="25083" y="5105"/>
                    </a:lnTo>
                    <a:lnTo>
                      <a:pt x="25083" y="5078"/>
                    </a:lnTo>
                    <a:lnTo>
                      <a:pt x="25074" y="5041"/>
                    </a:lnTo>
                    <a:lnTo>
                      <a:pt x="25065" y="5014"/>
                    </a:lnTo>
                    <a:lnTo>
                      <a:pt x="25038" y="4986"/>
                    </a:lnTo>
                    <a:lnTo>
                      <a:pt x="25010" y="4950"/>
                    </a:lnTo>
                    <a:lnTo>
                      <a:pt x="24983" y="4931"/>
                    </a:lnTo>
                    <a:lnTo>
                      <a:pt x="24946" y="4913"/>
                    </a:lnTo>
                    <a:lnTo>
                      <a:pt x="24672" y="4694"/>
                    </a:lnTo>
                    <a:lnTo>
                      <a:pt x="24389" y="4484"/>
                    </a:lnTo>
                    <a:lnTo>
                      <a:pt x="24097" y="4283"/>
                    </a:lnTo>
                    <a:lnTo>
                      <a:pt x="23787" y="4091"/>
                    </a:lnTo>
                    <a:lnTo>
                      <a:pt x="23476" y="3909"/>
                    </a:lnTo>
                    <a:lnTo>
                      <a:pt x="23157" y="3726"/>
                    </a:lnTo>
                    <a:lnTo>
                      <a:pt x="22837" y="3562"/>
                    </a:lnTo>
                    <a:lnTo>
                      <a:pt x="22499" y="3397"/>
                    </a:lnTo>
                    <a:lnTo>
                      <a:pt x="22170" y="3242"/>
                    </a:lnTo>
                    <a:lnTo>
                      <a:pt x="21833" y="3087"/>
                    </a:lnTo>
                    <a:lnTo>
                      <a:pt x="21166" y="2795"/>
                    </a:lnTo>
                    <a:lnTo>
                      <a:pt x="20500" y="2530"/>
                    </a:lnTo>
                    <a:lnTo>
                      <a:pt x="19842" y="2265"/>
                    </a:lnTo>
                    <a:lnTo>
                      <a:pt x="19449" y="2110"/>
                    </a:lnTo>
                    <a:lnTo>
                      <a:pt x="19048" y="1964"/>
                    </a:lnTo>
                    <a:lnTo>
                      <a:pt x="18646" y="1827"/>
                    </a:lnTo>
                    <a:lnTo>
                      <a:pt x="18244" y="1699"/>
                    </a:lnTo>
                    <a:lnTo>
                      <a:pt x="17833" y="1571"/>
                    </a:lnTo>
                    <a:lnTo>
                      <a:pt x="17422" y="1443"/>
                    </a:lnTo>
                    <a:lnTo>
                      <a:pt x="16601" y="1215"/>
                    </a:lnTo>
                    <a:lnTo>
                      <a:pt x="15770" y="1005"/>
                    </a:lnTo>
                    <a:lnTo>
                      <a:pt x="14930" y="795"/>
                    </a:lnTo>
                    <a:lnTo>
                      <a:pt x="14099" y="603"/>
                    </a:lnTo>
                    <a:lnTo>
                      <a:pt x="13277" y="421"/>
                    </a:lnTo>
                    <a:lnTo>
                      <a:pt x="12857" y="329"/>
                    </a:lnTo>
                    <a:lnTo>
                      <a:pt x="12428" y="256"/>
                    </a:lnTo>
                    <a:lnTo>
                      <a:pt x="12008" y="193"/>
                    </a:lnTo>
                    <a:lnTo>
                      <a:pt x="11570" y="138"/>
                    </a:lnTo>
                    <a:lnTo>
                      <a:pt x="11140" y="101"/>
                    </a:lnTo>
                    <a:lnTo>
                      <a:pt x="10711" y="65"/>
                    </a:lnTo>
                    <a:lnTo>
                      <a:pt x="10273" y="37"/>
                    </a:lnTo>
                    <a:lnTo>
                      <a:pt x="9835" y="19"/>
                    </a:lnTo>
                    <a:lnTo>
                      <a:pt x="9406" y="10"/>
                    </a:lnTo>
                    <a:lnTo>
                      <a:pt x="8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4"/>
              <p:cNvSpPr/>
              <p:nvPr/>
            </p:nvSpPr>
            <p:spPr>
              <a:xfrm>
                <a:off x="2779675" y="1070125"/>
                <a:ext cx="612950" cy="128075"/>
              </a:xfrm>
              <a:custGeom>
                <a:rect b="b" l="l" r="r" t="t"/>
                <a:pathLst>
                  <a:path extrusionOk="0" h="5123" w="24518">
                    <a:moveTo>
                      <a:pt x="7452" y="0"/>
                    </a:moveTo>
                    <a:lnTo>
                      <a:pt x="7032" y="9"/>
                    </a:lnTo>
                    <a:lnTo>
                      <a:pt x="6621" y="28"/>
                    </a:lnTo>
                    <a:lnTo>
                      <a:pt x="6210" y="64"/>
                    </a:lnTo>
                    <a:lnTo>
                      <a:pt x="5434" y="165"/>
                    </a:lnTo>
                    <a:lnTo>
                      <a:pt x="4658" y="265"/>
                    </a:lnTo>
                    <a:lnTo>
                      <a:pt x="3891" y="375"/>
                    </a:lnTo>
                    <a:lnTo>
                      <a:pt x="3115" y="502"/>
                    </a:lnTo>
                    <a:lnTo>
                      <a:pt x="2895" y="539"/>
                    </a:lnTo>
                    <a:lnTo>
                      <a:pt x="2667" y="575"/>
                    </a:lnTo>
                    <a:lnTo>
                      <a:pt x="2220" y="630"/>
                    </a:lnTo>
                    <a:lnTo>
                      <a:pt x="1991" y="658"/>
                    </a:lnTo>
                    <a:lnTo>
                      <a:pt x="1763" y="694"/>
                    </a:lnTo>
                    <a:lnTo>
                      <a:pt x="1544" y="731"/>
                    </a:lnTo>
                    <a:lnTo>
                      <a:pt x="1325" y="785"/>
                    </a:lnTo>
                    <a:lnTo>
                      <a:pt x="1060" y="859"/>
                    </a:lnTo>
                    <a:lnTo>
                      <a:pt x="722" y="950"/>
                    </a:lnTo>
                    <a:lnTo>
                      <a:pt x="558" y="986"/>
                    </a:lnTo>
                    <a:lnTo>
                      <a:pt x="394" y="1023"/>
                    </a:lnTo>
                    <a:lnTo>
                      <a:pt x="238" y="1041"/>
                    </a:lnTo>
                    <a:lnTo>
                      <a:pt x="110" y="1050"/>
                    </a:lnTo>
                    <a:lnTo>
                      <a:pt x="65" y="1059"/>
                    </a:lnTo>
                    <a:lnTo>
                      <a:pt x="28" y="1087"/>
                    </a:lnTo>
                    <a:lnTo>
                      <a:pt x="10" y="1123"/>
                    </a:lnTo>
                    <a:lnTo>
                      <a:pt x="1" y="1169"/>
                    </a:lnTo>
                    <a:lnTo>
                      <a:pt x="10" y="1206"/>
                    </a:lnTo>
                    <a:lnTo>
                      <a:pt x="28" y="1242"/>
                    </a:lnTo>
                    <a:lnTo>
                      <a:pt x="65" y="1269"/>
                    </a:lnTo>
                    <a:lnTo>
                      <a:pt x="110" y="1279"/>
                    </a:lnTo>
                    <a:lnTo>
                      <a:pt x="238" y="1279"/>
                    </a:lnTo>
                    <a:lnTo>
                      <a:pt x="366" y="1269"/>
                    </a:lnTo>
                    <a:lnTo>
                      <a:pt x="631" y="1233"/>
                    </a:lnTo>
                    <a:lnTo>
                      <a:pt x="905" y="1178"/>
                    </a:lnTo>
                    <a:lnTo>
                      <a:pt x="1188" y="1114"/>
                    </a:lnTo>
                    <a:lnTo>
                      <a:pt x="1736" y="968"/>
                    </a:lnTo>
                    <a:lnTo>
                      <a:pt x="2001" y="904"/>
                    </a:lnTo>
                    <a:lnTo>
                      <a:pt x="2256" y="859"/>
                    </a:lnTo>
                    <a:lnTo>
                      <a:pt x="3151" y="694"/>
                    </a:lnTo>
                    <a:lnTo>
                      <a:pt x="3608" y="612"/>
                    </a:lnTo>
                    <a:lnTo>
                      <a:pt x="4073" y="539"/>
                    </a:lnTo>
                    <a:lnTo>
                      <a:pt x="4539" y="466"/>
                    </a:lnTo>
                    <a:lnTo>
                      <a:pt x="4995" y="420"/>
                    </a:lnTo>
                    <a:lnTo>
                      <a:pt x="5452" y="384"/>
                    </a:lnTo>
                    <a:lnTo>
                      <a:pt x="5680" y="375"/>
                    </a:lnTo>
                    <a:lnTo>
                      <a:pt x="5899" y="365"/>
                    </a:lnTo>
                    <a:lnTo>
                      <a:pt x="7534" y="347"/>
                    </a:lnTo>
                    <a:lnTo>
                      <a:pt x="8356" y="338"/>
                    </a:lnTo>
                    <a:lnTo>
                      <a:pt x="9177" y="356"/>
                    </a:lnTo>
                    <a:lnTo>
                      <a:pt x="9588" y="365"/>
                    </a:lnTo>
                    <a:lnTo>
                      <a:pt x="9990" y="384"/>
                    </a:lnTo>
                    <a:lnTo>
                      <a:pt x="10401" y="411"/>
                    </a:lnTo>
                    <a:lnTo>
                      <a:pt x="10812" y="448"/>
                    </a:lnTo>
                    <a:lnTo>
                      <a:pt x="11214" y="484"/>
                    </a:lnTo>
                    <a:lnTo>
                      <a:pt x="11624" y="539"/>
                    </a:lnTo>
                    <a:lnTo>
                      <a:pt x="12026" y="594"/>
                    </a:lnTo>
                    <a:lnTo>
                      <a:pt x="12437" y="667"/>
                    </a:lnTo>
                    <a:lnTo>
                      <a:pt x="13277" y="840"/>
                    </a:lnTo>
                    <a:lnTo>
                      <a:pt x="14126" y="1023"/>
                    </a:lnTo>
                    <a:lnTo>
                      <a:pt x="14966" y="1224"/>
                    </a:lnTo>
                    <a:lnTo>
                      <a:pt x="15806" y="1443"/>
                    </a:lnTo>
                    <a:lnTo>
                      <a:pt x="16646" y="1671"/>
                    </a:lnTo>
                    <a:lnTo>
                      <a:pt x="17477" y="1918"/>
                    </a:lnTo>
                    <a:lnTo>
                      <a:pt x="18299" y="2192"/>
                    </a:lnTo>
                    <a:lnTo>
                      <a:pt x="18701" y="2329"/>
                    </a:lnTo>
                    <a:lnTo>
                      <a:pt x="19112" y="2484"/>
                    </a:lnTo>
                    <a:lnTo>
                      <a:pt x="19559" y="2648"/>
                    </a:lnTo>
                    <a:lnTo>
                      <a:pt x="19997" y="2840"/>
                    </a:lnTo>
                    <a:lnTo>
                      <a:pt x="20436" y="3032"/>
                    </a:lnTo>
                    <a:lnTo>
                      <a:pt x="20874" y="3242"/>
                    </a:lnTo>
                    <a:lnTo>
                      <a:pt x="21741" y="3662"/>
                    </a:lnTo>
                    <a:lnTo>
                      <a:pt x="22600" y="4091"/>
                    </a:lnTo>
                    <a:lnTo>
                      <a:pt x="22801" y="4200"/>
                    </a:lnTo>
                    <a:lnTo>
                      <a:pt x="23002" y="4310"/>
                    </a:lnTo>
                    <a:lnTo>
                      <a:pt x="23403" y="4557"/>
                    </a:lnTo>
                    <a:lnTo>
                      <a:pt x="23796" y="4812"/>
                    </a:lnTo>
                    <a:lnTo>
                      <a:pt x="23997" y="4931"/>
                    </a:lnTo>
                    <a:lnTo>
                      <a:pt x="24198" y="5040"/>
                    </a:lnTo>
                    <a:lnTo>
                      <a:pt x="24289" y="5095"/>
                    </a:lnTo>
                    <a:lnTo>
                      <a:pt x="24335" y="5113"/>
                    </a:lnTo>
                    <a:lnTo>
                      <a:pt x="24389" y="5123"/>
                    </a:lnTo>
                    <a:lnTo>
                      <a:pt x="24417" y="5113"/>
                    </a:lnTo>
                    <a:lnTo>
                      <a:pt x="24444" y="5104"/>
                    </a:lnTo>
                    <a:lnTo>
                      <a:pt x="24472" y="5095"/>
                    </a:lnTo>
                    <a:lnTo>
                      <a:pt x="24490" y="5077"/>
                    </a:lnTo>
                    <a:lnTo>
                      <a:pt x="24508" y="5040"/>
                    </a:lnTo>
                    <a:lnTo>
                      <a:pt x="24517" y="4986"/>
                    </a:lnTo>
                    <a:lnTo>
                      <a:pt x="24508" y="4940"/>
                    </a:lnTo>
                    <a:lnTo>
                      <a:pt x="24490" y="4903"/>
                    </a:lnTo>
                    <a:lnTo>
                      <a:pt x="24472" y="4885"/>
                    </a:lnTo>
                    <a:lnTo>
                      <a:pt x="24444" y="4867"/>
                    </a:lnTo>
                    <a:lnTo>
                      <a:pt x="24417" y="4867"/>
                    </a:lnTo>
                    <a:lnTo>
                      <a:pt x="24389" y="4858"/>
                    </a:lnTo>
                    <a:lnTo>
                      <a:pt x="24325" y="4812"/>
                    </a:lnTo>
                    <a:lnTo>
                      <a:pt x="24161" y="4703"/>
                    </a:lnTo>
                    <a:lnTo>
                      <a:pt x="23878" y="4502"/>
                    </a:lnTo>
                    <a:lnTo>
                      <a:pt x="23668" y="4365"/>
                    </a:lnTo>
                    <a:lnTo>
                      <a:pt x="23467" y="4228"/>
                    </a:lnTo>
                    <a:lnTo>
                      <a:pt x="23248" y="4109"/>
                    </a:lnTo>
                    <a:lnTo>
                      <a:pt x="23038" y="3981"/>
                    </a:lnTo>
                    <a:lnTo>
                      <a:pt x="22600" y="3753"/>
                    </a:lnTo>
                    <a:lnTo>
                      <a:pt x="22161" y="3534"/>
                    </a:lnTo>
                    <a:lnTo>
                      <a:pt x="21358" y="3141"/>
                    </a:lnTo>
                    <a:lnTo>
                      <a:pt x="20956" y="2949"/>
                    </a:lnTo>
                    <a:lnTo>
                      <a:pt x="20545" y="2767"/>
                    </a:lnTo>
                    <a:lnTo>
                      <a:pt x="20134" y="2584"/>
                    </a:lnTo>
                    <a:lnTo>
                      <a:pt x="19724" y="2411"/>
                    </a:lnTo>
                    <a:lnTo>
                      <a:pt x="19304" y="2246"/>
                    </a:lnTo>
                    <a:lnTo>
                      <a:pt x="18884" y="2091"/>
                    </a:lnTo>
                    <a:lnTo>
                      <a:pt x="18482" y="1945"/>
                    </a:lnTo>
                    <a:lnTo>
                      <a:pt x="18071" y="1808"/>
                    </a:lnTo>
                    <a:lnTo>
                      <a:pt x="17660" y="1671"/>
                    </a:lnTo>
                    <a:lnTo>
                      <a:pt x="17249" y="1543"/>
                    </a:lnTo>
                    <a:lnTo>
                      <a:pt x="16418" y="1297"/>
                    </a:lnTo>
                    <a:lnTo>
                      <a:pt x="15578" y="1078"/>
                    </a:lnTo>
                    <a:lnTo>
                      <a:pt x="14729" y="877"/>
                    </a:lnTo>
                    <a:lnTo>
                      <a:pt x="13889" y="685"/>
                    </a:lnTo>
                    <a:lnTo>
                      <a:pt x="13040" y="502"/>
                    </a:lnTo>
                    <a:lnTo>
                      <a:pt x="12191" y="338"/>
                    </a:lnTo>
                    <a:lnTo>
                      <a:pt x="11862" y="283"/>
                    </a:lnTo>
                    <a:lnTo>
                      <a:pt x="11533" y="238"/>
                    </a:lnTo>
                    <a:lnTo>
                      <a:pt x="11204" y="201"/>
                    </a:lnTo>
                    <a:lnTo>
                      <a:pt x="10867" y="174"/>
                    </a:lnTo>
                    <a:lnTo>
                      <a:pt x="10200" y="128"/>
                    </a:lnTo>
                    <a:lnTo>
                      <a:pt x="9534" y="92"/>
                    </a:lnTo>
                    <a:lnTo>
                      <a:pt x="8703" y="46"/>
                    </a:lnTo>
                    <a:lnTo>
                      <a:pt x="8292" y="28"/>
                    </a:lnTo>
                    <a:lnTo>
                      <a:pt x="7872" y="9"/>
                    </a:lnTo>
                    <a:lnTo>
                      <a:pt x="7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4"/>
              <p:cNvSpPr/>
              <p:nvPr/>
            </p:nvSpPr>
            <p:spPr>
              <a:xfrm>
                <a:off x="2429300" y="695975"/>
                <a:ext cx="26725" cy="7800"/>
              </a:xfrm>
              <a:custGeom>
                <a:rect b="b" l="l" r="r" t="t"/>
                <a:pathLst>
                  <a:path extrusionOk="0" h="312" w="1069">
                    <a:moveTo>
                      <a:pt x="950" y="1"/>
                    </a:moveTo>
                    <a:lnTo>
                      <a:pt x="530" y="37"/>
                    </a:lnTo>
                    <a:lnTo>
                      <a:pt x="110" y="74"/>
                    </a:lnTo>
                    <a:lnTo>
                      <a:pt x="64" y="83"/>
                    </a:lnTo>
                    <a:lnTo>
                      <a:pt x="27" y="110"/>
                    </a:lnTo>
                    <a:lnTo>
                      <a:pt x="9" y="147"/>
                    </a:lnTo>
                    <a:lnTo>
                      <a:pt x="0" y="183"/>
                    </a:lnTo>
                    <a:lnTo>
                      <a:pt x="9" y="229"/>
                    </a:lnTo>
                    <a:lnTo>
                      <a:pt x="27" y="266"/>
                    </a:lnTo>
                    <a:lnTo>
                      <a:pt x="64" y="293"/>
                    </a:lnTo>
                    <a:lnTo>
                      <a:pt x="110" y="302"/>
                    </a:lnTo>
                    <a:lnTo>
                      <a:pt x="329" y="311"/>
                    </a:lnTo>
                    <a:lnTo>
                      <a:pt x="539" y="293"/>
                    </a:lnTo>
                    <a:lnTo>
                      <a:pt x="740" y="275"/>
                    </a:lnTo>
                    <a:lnTo>
                      <a:pt x="950" y="247"/>
                    </a:lnTo>
                    <a:lnTo>
                      <a:pt x="986" y="247"/>
                    </a:lnTo>
                    <a:lnTo>
                      <a:pt x="977" y="238"/>
                    </a:lnTo>
                    <a:lnTo>
                      <a:pt x="1014" y="220"/>
                    </a:lnTo>
                    <a:lnTo>
                      <a:pt x="1041" y="193"/>
                    </a:lnTo>
                    <a:lnTo>
                      <a:pt x="1059" y="147"/>
                    </a:lnTo>
                    <a:lnTo>
                      <a:pt x="1068" y="110"/>
                    </a:lnTo>
                    <a:lnTo>
                      <a:pt x="1059" y="65"/>
                    </a:lnTo>
                    <a:lnTo>
                      <a:pt x="1032" y="28"/>
                    </a:lnTo>
                    <a:lnTo>
                      <a:pt x="1004" y="10"/>
                    </a:lnTo>
                    <a:lnTo>
                      <a:pt x="9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4"/>
              <p:cNvSpPr/>
              <p:nvPr/>
            </p:nvSpPr>
            <p:spPr>
              <a:xfrm>
                <a:off x="3415425" y="1004600"/>
                <a:ext cx="694650" cy="179000"/>
              </a:xfrm>
              <a:custGeom>
                <a:rect b="b" l="l" r="r" t="t"/>
                <a:pathLst>
                  <a:path extrusionOk="0" h="7160" w="27786">
                    <a:moveTo>
                      <a:pt x="17988" y="1"/>
                    </a:moveTo>
                    <a:lnTo>
                      <a:pt x="17522" y="10"/>
                    </a:lnTo>
                    <a:lnTo>
                      <a:pt x="17057" y="28"/>
                    </a:lnTo>
                    <a:lnTo>
                      <a:pt x="16582" y="46"/>
                    </a:lnTo>
                    <a:lnTo>
                      <a:pt x="16116" y="83"/>
                    </a:lnTo>
                    <a:lnTo>
                      <a:pt x="15651" y="119"/>
                    </a:lnTo>
                    <a:lnTo>
                      <a:pt x="15194" y="165"/>
                    </a:lnTo>
                    <a:lnTo>
                      <a:pt x="14728" y="220"/>
                    </a:lnTo>
                    <a:lnTo>
                      <a:pt x="14263" y="284"/>
                    </a:lnTo>
                    <a:lnTo>
                      <a:pt x="13806" y="357"/>
                    </a:lnTo>
                    <a:lnTo>
                      <a:pt x="13350" y="439"/>
                    </a:lnTo>
                    <a:lnTo>
                      <a:pt x="12893" y="530"/>
                    </a:lnTo>
                    <a:lnTo>
                      <a:pt x="12391" y="631"/>
                    </a:lnTo>
                    <a:lnTo>
                      <a:pt x="11889" y="749"/>
                    </a:lnTo>
                    <a:lnTo>
                      <a:pt x="11387" y="868"/>
                    </a:lnTo>
                    <a:lnTo>
                      <a:pt x="10893" y="996"/>
                    </a:lnTo>
                    <a:lnTo>
                      <a:pt x="10391" y="1133"/>
                    </a:lnTo>
                    <a:lnTo>
                      <a:pt x="9898" y="1279"/>
                    </a:lnTo>
                    <a:lnTo>
                      <a:pt x="9405" y="1434"/>
                    </a:lnTo>
                    <a:lnTo>
                      <a:pt x="8921" y="1599"/>
                    </a:lnTo>
                    <a:lnTo>
                      <a:pt x="8437" y="1763"/>
                    </a:lnTo>
                    <a:lnTo>
                      <a:pt x="7953" y="1946"/>
                    </a:lnTo>
                    <a:lnTo>
                      <a:pt x="7469" y="2128"/>
                    </a:lnTo>
                    <a:lnTo>
                      <a:pt x="6995" y="2329"/>
                    </a:lnTo>
                    <a:lnTo>
                      <a:pt x="6520" y="2530"/>
                    </a:lnTo>
                    <a:lnTo>
                      <a:pt x="6054" y="2740"/>
                    </a:lnTo>
                    <a:lnTo>
                      <a:pt x="5588" y="2968"/>
                    </a:lnTo>
                    <a:lnTo>
                      <a:pt x="5132" y="3196"/>
                    </a:lnTo>
                    <a:lnTo>
                      <a:pt x="4694" y="3434"/>
                    </a:lnTo>
                    <a:lnTo>
                      <a:pt x="4255" y="3662"/>
                    </a:lnTo>
                    <a:lnTo>
                      <a:pt x="3817" y="3909"/>
                    </a:lnTo>
                    <a:lnTo>
                      <a:pt x="3388" y="4155"/>
                    </a:lnTo>
                    <a:lnTo>
                      <a:pt x="2968" y="4420"/>
                    </a:lnTo>
                    <a:lnTo>
                      <a:pt x="2557" y="4694"/>
                    </a:lnTo>
                    <a:lnTo>
                      <a:pt x="2155" y="4977"/>
                    </a:lnTo>
                    <a:lnTo>
                      <a:pt x="1753" y="5278"/>
                    </a:lnTo>
                    <a:lnTo>
                      <a:pt x="1406" y="5580"/>
                    </a:lnTo>
                    <a:lnTo>
                      <a:pt x="1060" y="5890"/>
                    </a:lnTo>
                    <a:lnTo>
                      <a:pt x="713" y="6201"/>
                    </a:lnTo>
                    <a:lnTo>
                      <a:pt x="375" y="6502"/>
                    </a:lnTo>
                    <a:lnTo>
                      <a:pt x="256" y="6602"/>
                    </a:lnTo>
                    <a:lnTo>
                      <a:pt x="137" y="6739"/>
                    </a:lnTo>
                    <a:lnTo>
                      <a:pt x="83" y="6812"/>
                    </a:lnTo>
                    <a:lnTo>
                      <a:pt x="37" y="6876"/>
                    </a:lnTo>
                    <a:lnTo>
                      <a:pt x="9" y="6949"/>
                    </a:lnTo>
                    <a:lnTo>
                      <a:pt x="0" y="7022"/>
                    </a:lnTo>
                    <a:lnTo>
                      <a:pt x="0" y="7050"/>
                    </a:lnTo>
                    <a:lnTo>
                      <a:pt x="9" y="7077"/>
                    </a:lnTo>
                    <a:lnTo>
                      <a:pt x="28" y="7104"/>
                    </a:lnTo>
                    <a:lnTo>
                      <a:pt x="46" y="7123"/>
                    </a:lnTo>
                    <a:lnTo>
                      <a:pt x="92" y="7150"/>
                    </a:lnTo>
                    <a:lnTo>
                      <a:pt x="137" y="7159"/>
                    </a:lnTo>
                    <a:lnTo>
                      <a:pt x="192" y="7150"/>
                    </a:lnTo>
                    <a:lnTo>
                      <a:pt x="238" y="7123"/>
                    </a:lnTo>
                    <a:lnTo>
                      <a:pt x="256" y="7104"/>
                    </a:lnTo>
                    <a:lnTo>
                      <a:pt x="265" y="7077"/>
                    </a:lnTo>
                    <a:lnTo>
                      <a:pt x="274" y="7050"/>
                    </a:lnTo>
                    <a:lnTo>
                      <a:pt x="283" y="7022"/>
                    </a:lnTo>
                    <a:lnTo>
                      <a:pt x="283" y="6995"/>
                    </a:lnTo>
                    <a:lnTo>
                      <a:pt x="311" y="6958"/>
                    </a:lnTo>
                    <a:lnTo>
                      <a:pt x="375" y="6876"/>
                    </a:lnTo>
                    <a:lnTo>
                      <a:pt x="475" y="6776"/>
                    </a:lnTo>
                    <a:lnTo>
                      <a:pt x="585" y="6666"/>
                    </a:lnTo>
                    <a:lnTo>
                      <a:pt x="813" y="6465"/>
                    </a:lnTo>
                    <a:lnTo>
                      <a:pt x="968" y="6337"/>
                    </a:lnTo>
                    <a:lnTo>
                      <a:pt x="1169" y="6137"/>
                    </a:lnTo>
                    <a:lnTo>
                      <a:pt x="1379" y="5954"/>
                    </a:lnTo>
                    <a:lnTo>
                      <a:pt x="1598" y="5771"/>
                    </a:lnTo>
                    <a:lnTo>
                      <a:pt x="1817" y="5589"/>
                    </a:lnTo>
                    <a:lnTo>
                      <a:pt x="2274" y="5251"/>
                    </a:lnTo>
                    <a:lnTo>
                      <a:pt x="2730" y="4931"/>
                    </a:lnTo>
                    <a:lnTo>
                      <a:pt x="3105" y="4676"/>
                    </a:lnTo>
                    <a:lnTo>
                      <a:pt x="3479" y="4438"/>
                    </a:lnTo>
                    <a:lnTo>
                      <a:pt x="3872" y="4219"/>
                    </a:lnTo>
                    <a:lnTo>
                      <a:pt x="4255" y="4000"/>
                    </a:lnTo>
                    <a:lnTo>
                      <a:pt x="4657" y="3790"/>
                    </a:lnTo>
                    <a:lnTo>
                      <a:pt x="5050" y="3580"/>
                    </a:lnTo>
                    <a:lnTo>
                      <a:pt x="5844" y="3178"/>
                    </a:lnTo>
                    <a:lnTo>
                      <a:pt x="6282" y="2959"/>
                    </a:lnTo>
                    <a:lnTo>
                      <a:pt x="6730" y="2758"/>
                    </a:lnTo>
                    <a:lnTo>
                      <a:pt x="7186" y="2557"/>
                    </a:lnTo>
                    <a:lnTo>
                      <a:pt x="7634" y="2375"/>
                    </a:lnTo>
                    <a:lnTo>
                      <a:pt x="8099" y="2201"/>
                    </a:lnTo>
                    <a:lnTo>
                      <a:pt x="8565" y="2037"/>
                    </a:lnTo>
                    <a:lnTo>
                      <a:pt x="9031" y="1882"/>
                    </a:lnTo>
                    <a:lnTo>
                      <a:pt x="9496" y="1736"/>
                    </a:lnTo>
                    <a:lnTo>
                      <a:pt x="9971" y="1589"/>
                    </a:lnTo>
                    <a:lnTo>
                      <a:pt x="10446" y="1462"/>
                    </a:lnTo>
                    <a:lnTo>
                      <a:pt x="10921" y="1334"/>
                    </a:lnTo>
                    <a:lnTo>
                      <a:pt x="11405" y="1215"/>
                    </a:lnTo>
                    <a:lnTo>
                      <a:pt x="12354" y="987"/>
                    </a:lnTo>
                    <a:lnTo>
                      <a:pt x="13313" y="786"/>
                    </a:lnTo>
                    <a:lnTo>
                      <a:pt x="13751" y="704"/>
                    </a:lnTo>
                    <a:lnTo>
                      <a:pt x="14190" y="622"/>
                    </a:lnTo>
                    <a:lnTo>
                      <a:pt x="14628" y="558"/>
                    </a:lnTo>
                    <a:lnTo>
                      <a:pt x="15075" y="494"/>
                    </a:lnTo>
                    <a:lnTo>
                      <a:pt x="15523" y="448"/>
                    </a:lnTo>
                    <a:lnTo>
                      <a:pt x="15970" y="402"/>
                    </a:lnTo>
                    <a:lnTo>
                      <a:pt x="16418" y="366"/>
                    </a:lnTo>
                    <a:lnTo>
                      <a:pt x="16874" y="339"/>
                    </a:lnTo>
                    <a:lnTo>
                      <a:pt x="17322" y="311"/>
                    </a:lnTo>
                    <a:lnTo>
                      <a:pt x="17778" y="302"/>
                    </a:lnTo>
                    <a:lnTo>
                      <a:pt x="18235" y="293"/>
                    </a:lnTo>
                    <a:lnTo>
                      <a:pt x="18691" y="293"/>
                    </a:lnTo>
                    <a:lnTo>
                      <a:pt x="19148" y="302"/>
                    </a:lnTo>
                    <a:lnTo>
                      <a:pt x="19604" y="320"/>
                    </a:lnTo>
                    <a:lnTo>
                      <a:pt x="20061" y="339"/>
                    </a:lnTo>
                    <a:lnTo>
                      <a:pt x="20517" y="375"/>
                    </a:lnTo>
                    <a:lnTo>
                      <a:pt x="20974" y="412"/>
                    </a:lnTo>
                    <a:lnTo>
                      <a:pt x="21430" y="448"/>
                    </a:lnTo>
                    <a:lnTo>
                      <a:pt x="21887" y="503"/>
                    </a:lnTo>
                    <a:lnTo>
                      <a:pt x="22344" y="558"/>
                    </a:lnTo>
                    <a:lnTo>
                      <a:pt x="22791" y="622"/>
                    </a:lnTo>
                    <a:lnTo>
                      <a:pt x="23247" y="686"/>
                    </a:lnTo>
                    <a:lnTo>
                      <a:pt x="23695" y="768"/>
                    </a:lnTo>
                    <a:lnTo>
                      <a:pt x="24142" y="850"/>
                    </a:lnTo>
                    <a:lnTo>
                      <a:pt x="24581" y="932"/>
                    </a:lnTo>
                    <a:lnTo>
                      <a:pt x="25028" y="1032"/>
                    </a:lnTo>
                    <a:lnTo>
                      <a:pt x="25466" y="1133"/>
                    </a:lnTo>
                    <a:lnTo>
                      <a:pt x="25905" y="1233"/>
                    </a:lnTo>
                    <a:lnTo>
                      <a:pt x="26334" y="1343"/>
                    </a:lnTo>
                    <a:lnTo>
                      <a:pt x="26763" y="1462"/>
                    </a:lnTo>
                    <a:lnTo>
                      <a:pt x="27192" y="1589"/>
                    </a:lnTo>
                    <a:lnTo>
                      <a:pt x="27612" y="1717"/>
                    </a:lnTo>
                    <a:lnTo>
                      <a:pt x="27667" y="1717"/>
                    </a:lnTo>
                    <a:lnTo>
                      <a:pt x="27712" y="1699"/>
                    </a:lnTo>
                    <a:lnTo>
                      <a:pt x="27749" y="1672"/>
                    </a:lnTo>
                    <a:lnTo>
                      <a:pt x="27776" y="1626"/>
                    </a:lnTo>
                    <a:lnTo>
                      <a:pt x="27786" y="1580"/>
                    </a:lnTo>
                    <a:lnTo>
                      <a:pt x="27786" y="1535"/>
                    </a:lnTo>
                    <a:lnTo>
                      <a:pt x="27758" y="1498"/>
                    </a:lnTo>
                    <a:lnTo>
                      <a:pt x="27740" y="1480"/>
                    </a:lnTo>
                    <a:lnTo>
                      <a:pt x="27722" y="1462"/>
                    </a:lnTo>
                    <a:lnTo>
                      <a:pt x="27512" y="1361"/>
                    </a:lnTo>
                    <a:lnTo>
                      <a:pt x="27292" y="1270"/>
                    </a:lnTo>
                    <a:lnTo>
                      <a:pt x="27073" y="1188"/>
                    </a:lnTo>
                    <a:lnTo>
                      <a:pt x="26854" y="1106"/>
                    </a:lnTo>
                    <a:lnTo>
                      <a:pt x="26416" y="950"/>
                    </a:lnTo>
                    <a:lnTo>
                      <a:pt x="25959" y="813"/>
                    </a:lnTo>
                    <a:lnTo>
                      <a:pt x="25503" y="704"/>
                    </a:lnTo>
                    <a:lnTo>
                      <a:pt x="25037" y="594"/>
                    </a:lnTo>
                    <a:lnTo>
                      <a:pt x="24562" y="512"/>
                    </a:lnTo>
                    <a:lnTo>
                      <a:pt x="24088" y="430"/>
                    </a:lnTo>
                    <a:lnTo>
                      <a:pt x="23613" y="366"/>
                    </a:lnTo>
                    <a:lnTo>
                      <a:pt x="23138" y="311"/>
                    </a:lnTo>
                    <a:lnTo>
                      <a:pt x="22654" y="256"/>
                    </a:lnTo>
                    <a:lnTo>
                      <a:pt x="22179" y="220"/>
                    </a:lnTo>
                    <a:lnTo>
                      <a:pt x="21230" y="147"/>
                    </a:lnTo>
                    <a:lnTo>
                      <a:pt x="20307" y="74"/>
                    </a:lnTo>
                    <a:lnTo>
                      <a:pt x="19842" y="46"/>
                    </a:lnTo>
                    <a:lnTo>
                      <a:pt x="19385" y="28"/>
                    </a:lnTo>
                    <a:lnTo>
                      <a:pt x="18919" y="10"/>
                    </a:lnTo>
                    <a:lnTo>
                      <a:pt x="18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
              <p:cNvSpPr/>
              <p:nvPr/>
            </p:nvSpPr>
            <p:spPr>
              <a:xfrm>
                <a:off x="3186225" y="657400"/>
                <a:ext cx="593775" cy="129225"/>
              </a:xfrm>
              <a:custGeom>
                <a:rect b="b" l="l" r="r" t="t"/>
                <a:pathLst>
                  <a:path extrusionOk="0" h="5169" w="23751">
                    <a:moveTo>
                      <a:pt x="16984" y="1"/>
                    </a:moveTo>
                    <a:lnTo>
                      <a:pt x="16163" y="10"/>
                    </a:lnTo>
                    <a:lnTo>
                      <a:pt x="15332" y="28"/>
                    </a:lnTo>
                    <a:lnTo>
                      <a:pt x="14510" y="74"/>
                    </a:lnTo>
                    <a:lnTo>
                      <a:pt x="13679" y="138"/>
                    </a:lnTo>
                    <a:lnTo>
                      <a:pt x="12857" y="220"/>
                    </a:lnTo>
                    <a:lnTo>
                      <a:pt x="12035" y="329"/>
                    </a:lnTo>
                    <a:lnTo>
                      <a:pt x="11223" y="448"/>
                    </a:lnTo>
                    <a:lnTo>
                      <a:pt x="10447" y="576"/>
                    </a:lnTo>
                    <a:lnTo>
                      <a:pt x="9661" y="731"/>
                    </a:lnTo>
                    <a:lnTo>
                      <a:pt x="8885" y="905"/>
                    </a:lnTo>
                    <a:lnTo>
                      <a:pt x="8493" y="996"/>
                    </a:lnTo>
                    <a:lnTo>
                      <a:pt x="8100" y="1096"/>
                    </a:lnTo>
                    <a:lnTo>
                      <a:pt x="7717" y="1197"/>
                    </a:lnTo>
                    <a:lnTo>
                      <a:pt x="7333" y="1306"/>
                    </a:lnTo>
                    <a:lnTo>
                      <a:pt x="6950" y="1425"/>
                    </a:lnTo>
                    <a:lnTo>
                      <a:pt x="6566" y="1544"/>
                    </a:lnTo>
                    <a:lnTo>
                      <a:pt x="6192" y="1681"/>
                    </a:lnTo>
                    <a:lnTo>
                      <a:pt x="5817" y="1809"/>
                    </a:lnTo>
                    <a:lnTo>
                      <a:pt x="5452" y="1955"/>
                    </a:lnTo>
                    <a:lnTo>
                      <a:pt x="5087" y="2110"/>
                    </a:lnTo>
                    <a:lnTo>
                      <a:pt x="4347" y="2430"/>
                    </a:lnTo>
                    <a:lnTo>
                      <a:pt x="3626" y="2767"/>
                    </a:lnTo>
                    <a:lnTo>
                      <a:pt x="2905" y="3123"/>
                    </a:lnTo>
                    <a:lnTo>
                      <a:pt x="2192" y="3498"/>
                    </a:lnTo>
                    <a:lnTo>
                      <a:pt x="1827" y="3708"/>
                    </a:lnTo>
                    <a:lnTo>
                      <a:pt x="1462" y="3927"/>
                    </a:lnTo>
                    <a:lnTo>
                      <a:pt x="1097" y="4146"/>
                    </a:lnTo>
                    <a:lnTo>
                      <a:pt x="741" y="4365"/>
                    </a:lnTo>
                    <a:lnTo>
                      <a:pt x="613" y="4457"/>
                    </a:lnTo>
                    <a:lnTo>
                      <a:pt x="384" y="4612"/>
                    </a:lnTo>
                    <a:lnTo>
                      <a:pt x="284" y="4685"/>
                    </a:lnTo>
                    <a:lnTo>
                      <a:pt x="202" y="4758"/>
                    </a:lnTo>
                    <a:lnTo>
                      <a:pt x="156" y="4804"/>
                    </a:lnTo>
                    <a:lnTo>
                      <a:pt x="156" y="4813"/>
                    </a:lnTo>
                    <a:lnTo>
                      <a:pt x="174" y="4822"/>
                    </a:lnTo>
                    <a:lnTo>
                      <a:pt x="129" y="4822"/>
                    </a:lnTo>
                    <a:lnTo>
                      <a:pt x="101" y="4840"/>
                    </a:lnTo>
                    <a:lnTo>
                      <a:pt x="65" y="4858"/>
                    </a:lnTo>
                    <a:lnTo>
                      <a:pt x="47" y="4877"/>
                    </a:lnTo>
                    <a:lnTo>
                      <a:pt x="28" y="4904"/>
                    </a:lnTo>
                    <a:lnTo>
                      <a:pt x="10" y="4931"/>
                    </a:lnTo>
                    <a:lnTo>
                      <a:pt x="1" y="4995"/>
                    </a:lnTo>
                    <a:lnTo>
                      <a:pt x="10" y="5059"/>
                    </a:lnTo>
                    <a:lnTo>
                      <a:pt x="28" y="5087"/>
                    </a:lnTo>
                    <a:lnTo>
                      <a:pt x="47" y="5114"/>
                    </a:lnTo>
                    <a:lnTo>
                      <a:pt x="65" y="5132"/>
                    </a:lnTo>
                    <a:lnTo>
                      <a:pt x="101" y="5151"/>
                    </a:lnTo>
                    <a:lnTo>
                      <a:pt x="129" y="5160"/>
                    </a:lnTo>
                    <a:lnTo>
                      <a:pt x="174" y="5169"/>
                    </a:lnTo>
                    <a:lnTo>
                      <a:pt x="247" y="5160"/>
                    </a:lnTo>
                    <a:lnTo>
                      <a:pt x="330" y="5141"/>
                    </a:lnTo>
                    <a:lnTo>
                      <a:pt x="421" y="5114"/>
                    </a:lnTo>
                    <a:lnTo>
                      <a:pt x="503" y="5077"/>
                    </a:lnTo>
                    <a:lnTo>
                      <a:pt x="594" y="5023"/>
                    </a:lnTo>
                    <a:lnTo>
                      <a:pt x="677" y="4968"/>
                    </a:lnTo>
                    <a:lnTo>
                      <a:pt x="859" y="4840"/>
                    </a:lnTo>
                    <a:lnTo>
                      <a:pt x="1033" y="4703"/>
                    </a:lnTo>
                    <a:lnTo>
                      <a:pt x="1197" y="4566"/>
                    </a:lnTo>
                    <a:lnTo>
                      <a:pt x="1352" y="4447"/>
                    </a:lnTo>
                    <a:lnTo>
                      <a:pt x="1498" y="4347"/>
                    </a:lnTo>
                    <a:lnTo>
                      <a:pt x="2119" y="3973"/>
                    </a:lnTo>
                    <a:lnTo>
                      <a:pt x="2430" y="3790"/>
                    </a:lnTo>
                    <a:lnTo>
                      <a:pt x="2749" y="3617"/>
                    </a:lnTo>
                    <a:lnTo>
                      <a:pt x="3069" y="3443"/>
                    </a:lnTo>
                    <a:lnTo>
                      <a:pt x="3388" y="3279"/>
                    </a:lnTo>
                    <a:lnTo>
                      <a:pt x="3717" y="3114"/>
                    </a:lnTo>
                    <a:lnTo>
                      <a:pt x="4046" y="2968"/>
                    </a:lnTo>
                    <a:lnTo>
                      <a:pt x="4420" y="2795"/>
                    </a:lnTo>
                    <a:lnTo>
                      <a:pt x="4795" y="2640"/>
                    </a:lnTo>
                    <a:lnTo>
                      <a:pt x="5178" y="2484"/>
                    </a:lnTo>
                    <a:lnTo>
                      <a:pt x="5562" y="2329"/>
                    </a:lnTo>
                    <a:lnTo>
                      <a:pt x="5945" y="2192"/>
                    </a:lnTo>
                    <a:lnTo>
                      <a:pt x="6329" y="2046"/>
                    </a:lnTo>
                    <a:lnTo>
                      <a:pt x="6721" y="1918"/>
                    </a:lnTo>
                    <a:lnTo>
                      <a:pt x="7105" y="1790"/>
                    </a:lnTo>
                    <a:lnTo>
                      <a:pt x="7497" y="1663"/>
                    </a:lnTo>
                    <a:lnTo>
                      <a:pt x="7890" y="1544"/>
                    </a:lnTo>
                    <a:lnTo>
                      <a:pt x="8292" y="1434"/>
                    </a:lnTo>
                    <a:lnTo>
                      <a:pt x="8684" y="1325"/>
                    </a:lnTo>
                    <a:lnTo>
                      <a:pt x="9086" y="1224"/>
                    </a:lnTo>
                    <a:lnTo>
                      <a:pt x="9488" y="1133"/>
                    </a:lnTo>
                    <a:lnTo>
                      <a:pt x="9881" y="1042"/>
                    </a:lnTo>
                    <a:lnTo>
                      <a:pt x="10291" y="959"/>
                    </a:lnTo>
                    <a:lnTo>
                      <a:pt x="10711" y="868"/>
                    </a:lnTo>
                    <a:lnTo>
                      <a:pt x="11131" y="795"/>
                    </a:lnTo>
                    <a:lnTo>
                      <a:pt x="11561" y="731"/>
                    </a:lnTo>
                    <a:lnTo>
                      <a:pt x="11981" y="667"/>
                    </a:lnTo>
                    <a:lnTo>
                      <a:pt x="12410" y="612"/>
                    </a:lnTo>
                    <a:lnTo>
                      <a:pt x="12839" y="558"/>
                    </a:lnTo>
                    <a:lnTo>
                      <a:pt x="13268" y="512"/>
                    </a:lnTo>
                    <a:lnTo>
                      <a:pt x="13697" y="476"/>
                    </a:lnTo>
                    <a:lnTo>
                      <a:pt x="14556" y="421"/>
                    </a:lnTo>
                    <a:lnTo>
                      <a:pt x="15423" y="375"/>
                    </a:lnTo>
                    <a:lnTo>
                      <a:pt x="16281" y="357"/>
                    </a:lnTo>
                    <a:lnTo>
                      <a:pt x="17140" y="348"/>
                    </a:lnTo>
                    <a:lnTo>
                      <a:pt x="17897" y="366"/>
                    </a:lnTo>
                    <a:lnTo>
                      <a:pt x="18664" y="393"/>
                    </a:lnTo>
                    <a:lnTo>
                      <a:pt x="19422" y="430"/>
                    </a:lnTo>
                    <a:lnTo>
                      <a:pt x="20180" y="494"/>
                    </a:lnTo>
                    <a:lnTo>
                      <a:pt x="20628" y="530"/>
                    </a:lnTo>
                    <a:lnTo>
                      <a:pt x="21057" y="585"/>
                    </a:lnTo>
                    <a:lnTo>
                      <a:pt x="21486" y="658"/>
                    </a:lnTo>
                    <a:lnTo>
                      <a:pt x="21906" y="731"/>
                    </a:lnTo>
                    <a:lnTo>
                      <a:pt x="22326" y="823"/>
                    </a:lnTo>
                    <a:lnTo>
                      <a:pt x="22755" y="914"/>
                    </a:lnTo>
                    <a:lnTo>
                      <a:pt x="23604" y="1096"/>
                    </a:lnTo>
                    <a:lnTo>
                      <a:pt x="23659" y="1106"/>
                    </a:lnTo>
                    <a:lnTo>
                      <a:pt x="23705" y="1087"/>
                    </a:lnTo>
                    <a:lnTo>
                      <a:pt x="23732" y="1060"/>
                    </a:lnTo>
                    <a:lnTo>
                      <a:pt x="23750" y="1014"/>
                    </a:lnTo>
                    <a:lnTo>
                      <a:pt x="23750" y="978"/>
                    </a:lnTo>
                    <a:lnTo>
                      <a:pt x="23741" y="932"/>
                    </a:lnTo>
                    <a:lnTo>
                      <a:pt x="23714" y="896"/>
                    </a:lnTo>
                    <a:lnTo>
                      <a:pt x="23668" y="868"/>
                    </a:lnTo>
                    <a:lnTo>
                      <a:pt x="23321" y="740"/>
                    </a:lnTo>
                    <a:lnTo>
                      <a:pt x="22965" y="631"/>
                    </a:lnTo>
                    <a:lnTo>
                      <a:pt x="22609" y="521"/>
                    </a:lnTo>
                    <a:lnTo>
                      <a:pt x="22244" y="439"/>
                    </a:lnTo>
                    <a:lnTo>
                      <a:pt x="21878" y="357"/>
                    </a:lnTo>
                    <a:lnTo>
                      <a:pt x="21522" y="293"/>
                    </a:lnTo>
                    <a:lnTo>
                      <a:pt x="21157" y="238"/>
                    </a:lnTo>
                    <a:lnTo>
                      <a:pt x="20783" y="192"/>
                    </a:lnTo>
                    <a:lnTo>
                      <a:pt x="20418" y="156"/>
                    </a:lnTo>
                    <a:lnTo>
                      <a:pt x="20052" y="119"/>
                    </a:lnTo>
                    <a:lnTo>
                      <a:pt x="19304" y="74"/>
                    </a:lnTo>
                    <a:lnTo>
                      <a:pt x="18564" y="37"/>
                    </a:lnTo>
                    <a:lnTo>
                      <a:pt x="17815" y="19"/>
                    </a:lnTo>
                    <a:lnTo>
                      <a:pt x="169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4"/>
              <p:cNvSpPr/>
              <p:nvPr/>
            </p:nvSpPr>
            <p:spPr>
              <a:xfrm>
                <a:off x="3775175" y="680000"/>
                <a:ext cx="338550" cy="367100"/>
              </a:xfrm>
              <a:custGeom>
                <a:rect b="b" l="l" r="r" t="t"/>
                <a:pathLst>
                  <a:path extrusionOk="0" h="14684" w="13542">
                    <a:moveTo>
                      <a:pt x="110" y="1"/>
                    </a:moveTo>
                    <a:lnTo>
                      <a:pt x="64" y="10"/>
                    </a:lnTo>
                    <a:lnTo>
                      <a:pt x="28" y="37"/>
                    </a:lnTo>
                    <a:lnTo>
                      <a:pt x="10" y="74"/>
                    </a:lnTo>
                    <a:lnTo>
                      <a:pt x="1" y="110"/>
                    </a:lnTo>
                    <a:lnTo>
                      <a:pt x="10" y="156"/>
                    </a:lnTo>
                    <a:lnTo>
                      <a:pt x="28" y="183"/>
                    </a:lnTo>
                    <a:lnTo>
                      <a:pt x="64" y="211"/>
                    </a:lnTo>
                    <a:lnTo>
                      <a:pt x="110" y="220"/>
                    </a:lnTo>
                    <a:lnTo>
                      <a:pt x="128" y="229"/>
                    </a:lnTo>
                    <a:lnTo>
                      <a:pt x="165" y="256"/>
                    </a:lnTo>
                    <a:lnTo>
                      <a:pt x="238" y="329"/>
                    </a:lnTo>
                    <a:lnTo>
                      <a:pt x="338" y="430"/>
                    </a:lnTo>
                    <a:lnTo>
                      <a:pt x="439" y="549"/>
                    </a:lnTo>
                    <a:lnTo>
                      <a:pt x="758" y="932"/>
                    </a:lnTo>
                    <a:lnTo>
                      <a:pt x="987" y="1188"/>
                    </a:lnTo>
                    <a:lnTo>
                      <a:pt x="1197" y="1443"/>
                    </a:lnTo>
                    <a:lnTo>
                      <a:pt x="1617" y="1964"/>
                    </a:lnTo>
                    <a:lnTo>
                      <a:pt x="1799" y="2183"/>
                    </a:lnTo>
                    <a:lnTo>
                      <a:pt x="1991" y="2402"/>
                    </a:lnTo>
                    <a:lnTo>
                      <a:pt x="2375" y="2840"/>
                    </a:lnTo>
                    <a:lnTo>
                      <a:pt x="2776" y="3279"/>
                    </a:lnTo>
                    <a:lnTo>
                      <a:pt x="3178" y="3690"/>
                    </a:lnTo>
                    <a:lnTo>
                      <a:pt x="3635" y="4173"/>
                    </a:lnTo>
                    <a:lnTo>
                      <a:pt x="4091" y="4657"/>
                    </a:lnTo>
                    <a:lnTo>
                      <a:pt x="4539" y="5160"/>
                    </a:lnTo>
                    <a:lnTo>
                      <a:pt x="4977" y="5653"/>
                    </a:lnTo>
                    <a:lnTo>
                      <a:pt x="5424" y="6164"/>
                    </a:lnTo>
                    <a:lnTo>
                      <a:pt x="5853" y="6675"/>
                    </a:lnTo>
                    <a:lnTo>
                      <a:pt x="6703" y="7698"/>
                    </a:lnTo>
                    <a:lnTo>
                      <a:pt x="7506" y="8666"/>
                    </a:lnTo>
                    <a:lnTo>
                      <a:pt x="7908" y="9159"/>
                    </a:lnTo>
                    <a:lnTo>
                      <a:pt x="8328" y="9643"/>
                    </a:lnTo>
                    <a:lnTo>
                      <a:pt x="8739" y="10118"/>
                    </a:lnTo>
                    <a:lnTo>
                      <a:pt x="9159" y="10592"/>
                    </a:lnTo>
                    <a:lnTo>
                      <a:pt x="9588" y="11058"/>
                    </a:lnTo>
                    <a:lnTo>
                      <a:pt x="10026" y="11515"/>
                    </a:lnTo>
                    <a:lnTo>
                      <a:pt x="10848" y="12373"/>
                    </a:lnTo>
                    <a:lnTo>
                      <a:pt x="11268" y="12793"/>
                    </a:lnTo>
                    <a:lnTo>
                      <a:pt x="11487" y="13003"/>
                    </a:lnTo>
                    <a:lnTo>
                      <a:pt x="11706" y="13204"/>
                    </a:lnTo>
                    <a:lnTo>
                      <a:pt x="11889" y="13368"/>
                    </a:lnTo>
                    <a:lnTo>
                      <a:pt x="12090" y="13533"/>
                    </a:lnTo>
                    <a:lnTo>
                      <a:pt x="12492" y="13870"/>
                    </a:lnTo>
                    <a:lnTo>
                      <a:pt x="12692" y="14044"/>
                    </a:lnTo>
                    <a:lnTo>
                      <a:pt x="12884" y="14217"/>
                    </a:lnTo>
                    <a:lnTo>
                      <a:pt x="13067" y="14400"/>
                    </a:lnTo>
                    <a:lnTo>
                      <a:pt x="13231" y="14592"/>
                    </a:lnTo>
                    <a:lnTo>
                      <a:pt x="13249" y="14610"/>
                    </a:lnTo>
                    <a:lnTo>
                      <a:pt x="13277" y="14637"/>
                    </a:lnTo>
                    <a:lnTo>
                      <a:pt x="13304" y="14656"/>
                    </a:lnTo>
                    <a:lnTo>
                      <a:pt x="13322" y="14674"/>
                    </a:lnTo>
                    <a:lnTo>
                      <a:pt x="13377" y="14683"/>
                    </a:lnTo>
                    <a:lnTo>
                      <a:pt x="13432" y="14674"/>
                    </a:lnTo>
                    <a:lnTo>
                      <a:pt x="13478" y="14647"/>
                    </a:lnTo>
                    <a:lnTo>
                      <a:pt x="13514" y="14610"/>
                    </a:lnTo>
                    <a:lnTo>
                      <a:pt x="13542" y="14564"/>
                    </a:lnTo>
                    <a:lnTo>
                      <a:pt x="13542" y="14537"/>
                    </a:lnTo>
                    <a:lnTo>
                      <a:pt x="13542" y="14510"/>
                    </a:lnTo>
                    <a:lnTo>
                      <a:pt x="13532" y="14482"/>
                    </a:lnTo>
                    <a:lnTo>
                      <a:pt x="13514" y="14455"/>
                    </a:lnTo>
                    <a:lnTo>
                      <a:pt x="13487" y="14427"/>
                    </a:lnTo>
                    <a:lnTo>
                      <a:pt x="13469" y="14409"/>
                    </a:lnTo>
                    <a:lnTo>
                      <a:pt x="13322" y="14236"/>
                    </a:lnTo>
                    <a:lnTo>
                      <a:pt x="13167" y="14080"/>
                    </a:lnTo>
                    <a:lnTo>
                      <a:pt x="13003" y="13925"/>
                    </a:lnTo>
                    <a:lnTo>
                      <a:pt x="12829" y="13779"/>
                    </a:lnTo>
                    <a:lnTo>
                      <a:pt x="12492" y="13478"/>
                    </a:lnTo>
                    <a:lnTo>
                      <a:pt x="12318" y="13332"/>
                    </a:lnTo>
                    <a:lnTo>
                      <a:pt x="12163" y="13176"/>
                    </a:lnTo>
                    <a:lnTo>
                      <a:pt x="11679" y="12702"/>
                    </a:lnTo>
                    <a:lnTo>
                      <a:pt x="11204" y="12236"/>
                    </a:lnTo>
                    <a:lnTo>
                      <a:pt x="10729" y="11761"/>
                    </a:lnTo>
                    <a:lnTo>
                      <a:pt x="10492" y="11524"/>
                    </a:lnTo>
                    <a:lnTo>
                      <a:pt x="10264" y="11277"/>
                    </a:lnTo>
                    <a:lnTo>
                      <a:pt x="9807" y="10784"/>
                    </a:lnTo>
                    <a:lnTo>
                      <a:pt x="9360" y="10282"/>
                    </a:lnTo>
                    <a:lnTo>
                      <a:pt x="8921" y="9780"/>
                    </a:lnTo>
                    <a:lnTo>
                      <a:pt x="8483" y="9278"/>
                    </a:lnTo>
                    <a:lnTo>
                      <a:pt x="7616" y="8255"/>
                    </a:lnTo>
                    <a:lnTo>
                      <a:pt x="6757" y="7223"/>
                    </a:lnTo>
                    <a:lnTo>
                      <a:pt x="6310" y="6684"/>
                    </a:lnTo>
                    <a:lnTo>
                      <a:pt x="5844" y="6155"/>
                    </a:lnTo>
                    <a:lnTo>
                      <a:pt x="5369" y="5644"/>
                    </a:lnTo>
                    <a:lnTo>
                      <a:pt x="4895" y="5123"/>
                    </a:lnTo>
                    <a:lnTo>
                      <a:pt x="4420" y="4612"/>
                    </a:lnTo>
                    <a:lnTo>
                      <a:pt x="3945" y="4091"/>
                    </a:lnTo>
                    <a:lnTo>
                      <a:pt x="3479" y="3571"/>
                    </a:lnTo>
                    <a:lnTo>
                      <a:pt x="3014" y="3041"/>
                    </a:lnTo>
                    <a:lnTo>
                      <a:pt x="2566" y="2512"/>
                    </a:lnTo>
                    <a:lnTo>
                      <a:pt x="2101" y="2000"/>
                    </a:lnTo>
                    <a:lnTo>
                      <a:pt x="1644" y="1489"/>
                    </a:lnTo>
                    <a:lnTo>
                      <a:pt x="1178" y="969"/>
                    </a:lnTo>
                    <a:lnTo>
                      <a:pt x="978" y="731"/>
                    </a:lnTo>
                    <a:lnTo>
                      <a:pt x="841" y="567"/>
                    </a:lnTo>
                    <a:lnTo>
                      <a:pt x="694" y="402"/>
                    </a:lnTo>
                    <a:lnTo>
                      <a:pt x="530" y="247"/>
                    </a:lnTo>
                    <a:lnTo>
                      <a:pt x="457" y="174"/>
                    </a:lnTo>
                    <a:lnTo>
                      <a:pt x="375" y="119"/>
                    </a:lnTo>
                    <a:lnTo>
                      <a:pt x="302" y="65"/>
                    </a:lnTo>
                    <a:lnTo>
                      <a:pt x="238" y="28"/>
                    </a:lnTo>
                    <a:lnTo>
                      <a:pt x="174" y="10"/>
                    </a:lnTo>
                    <a:lnTo>
                      <a:pt x="1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4"/>
              <p:cNvSpPr/>
              <p:nvPr/>
            </p:nvSpPr>
            <p:spPr>
              <a:xfrm>
                <a:off x="3436650" y="1026975"/>
                <a:ext cx="692375" cy="159825"/>
              </a:xfrm>
              <a:custGeom>
                <a:rect b="b" l="l" r="r" t="t"/>
                <a:pathLst>
                  <a:path extrusionOk="0" h="6393" w="27695">
                    <a:moveTo>
                      <a:pt x="17075" y="1"/>
                    </a:moveTo>
                    <a:lnTo>
                      <a:pt x="16637" y="19"/>
                    </a:lnTo>
                    <a:lnTo>
                      <a:pt x="16189" y="37"/>
                    </a:lnTo>
                    <a:lnTo>
                      <a:pt x="15742" y="64"/>
                    </a:lnTo>
                    <a:lnTo>
                      <a:pt x="15304" y="101"/>
                    </a:lnTo>
                    <a:lnTo>
                      <a:pt x="14866" y="147"/>
                    </a:lnTo>
                    <a:lnTo>
                      <a:pt x="14418" y="201"/>
                    </a:lnTo>
                    <a:lnTo>
                      <a:pt x="13980" y="256"/>
                    </a:lnTo>
                    <a:lnTo>
                      <a:pt x="13542" y="329"/>
                    </a:lnTo>
                    <a:lnTo>
                      <a:pt x="13048" y="411"/>
                    </a:lnTo>
                    <a:lnTo>
                      <a:pt x="12555" y="512"/>
                    </a:lnTo>
                    <a:lnTo>
                      <a:pt x="12062" y="612"/>
                    </a:lnTo>
                    <a:lnTo>
                      <a:pt x="11569" y="713"/>
                    </a:lnTo>
                    <a:lnTo>
                      <a:pt x="11085" y="831"/>
                    </a:lnTo>
                    <a:lnTo>
                      <a:pt x="10601" y="950"/>
                    </a:lnTo>
                    <a:lnTo>
                      <a:pt x="10117" y="1078"/>
                    </a:lnTo>
                    <a:lnTo>
                      <a:pt x="9634" y="1206"/>
                    </a:lnTo>
                    <a:lnTo>
                      <a:pt x="9159" y="1343"/>
                    </a:lnTo>
                    <a:lnTo>
                      <a:pt x="8684" y="1498"/>
                    </a:lnTo>
                    <a:lnTo>
                      <a:pt x="8209" y="1644"/>
                    </a:lnTo>
                    <a:lnTo>
                      <a:pt x="7734" y="1808"/>
                    </a:lnTo>
                    <a:lnTo>
                      <a:pt x="7260" y="1973"/>
                    </a:lnTo>
                    <a:lnTo>
                      <a:pt x="6794" y="2146"/>
                    </a:lnTo>
                    <a:lnTo>
                      <a:pt x="6328" y="2329"/>
                    </a:lnTo>
                    <a:lnTo>
                      <a:pt x="5863" y="2521"/>
                    </a:lnTo>
                    <a:lnTo>
                      <a:pt x="5086" y="2849"/>
                    </a:lnTo>
                    <a:lnTo>
                      <a:pt x="4685" y="3023"/>
                    </a:lnTo>
                    <a:lnTo>
                      <a:pt x="4292" y="3205"/>
                    </a:lnTo>
                    <a:lnTo>
                      <a:pt x="3890" y="3397"/>
                    </a:lnTo>
                    <a:lnTo>
                      <a:pt x="3488" y="3598"/>
                    </a:lnTo>
                    <a:lnTo>
                      <a:pt x="3096" y="3799"/>
                    </a:lnTo>
                    <a:lnTo>
                      <a:pt x="2712" y="4018"/>
                    </a:lnTo>
                    <a:lnTo>
                      <a:pt x="2329" y="4246"/>
                    </a:lnTo>
                    <a:lnTo>
                      <a:pt x="1955" y="4493"/>
                    </a:lnTo>
                    <a:lnTo>
                      <a:pt x="1598" y="4739"/>
                    </a:lnTo>
                    <a:lnTo>
                      <a:pt x="1242" y="5004"/>
                    </a:lnTo>
                    <a:lnTo>
                      <a:pt x="914" y="5287"/>
                    </a:lnTo>
                    <a:lnTo>
                      <a:pt x="749" y="5433"/>
                    </a:lnTo>
                    <a:lnTo>
                      <a:pt x="594" y="5579"/>
                    </a:lnTo>
                    <a:lnTo>
                      <a:pt x="448" y="5726"/>
                    </a:lnTo>
                    <a:lnTo>
                      <a:pt x="302" y="5881"/>
                    </a:lnTo>
                    <a:lnTo>
                      <a:pt x="156" y="6045"/>
                    </a:lnTo>
                    <a:lnTo>
                      <a:pt x="28" y="6200"/>
                    </a:lnTo>
                    <a:lnTo>
                      <a:pt x="1" y="6246"/>
                    </a:lnTo>
                    <a:lnTo>
                      <a:pt x="1" y="6292"/>
                    </a:lnTo>
                    <a:lnTo>
                      <a:pt x="10" y="6328"/>
                    </a:lnTo>
                    <a:lnTo>
                      <a:pt x="37" y="6365"/>
                    </a:lnTo>
                    <a:lnTo>
                      <a:pt x="64" y="6383"/>
                    </a:lnTo>
                    <a:lnTo>
                      <a:pt x="101" y="6392"/>
                    </a:lnTo>
                    <a:lnTo>
                      <a:pt x="137" y="6383"/>
                    </a:lnTo>
                    <a:lnTo>
                      <a:pt x="174" y="6356"/>
                    </a:lnTo>
                    <a:lnTo>
                      <a:pt x="320" y="6200"/>
                    </a:lnTo>
                    <a:lnTo>
                      <a:pt x="466" y="6036"/>
                    </a:lnTo>
                    <a:lnTo>
                      <a:pt x="621" y="5881"/>
                    </a:lnTo>
                    <a:lnTo>
                      <a:pt x="786" y="5735"/>
                    </a:lnTo>
                    <a:lnTo>
                      <a:pt x="950" y="5589"/>
                    </a:lnTo>
                    <a:lnTo>
                      <a:pt x="1114" y="5442"/>
                    </a:lnTo>
                    <a:lnTo>
                      <a:pt x="1461" y="5169"/>
                    </a:lnTo>
                    <a:lnTo>
                      <a:pt x="1827" y="4904"/>
                    </a:lnTo>
                    <a:lnTo>
                      <a:pt x="2192" y="4657"/>
                    </a:lnTo>
                    <a:lnTo>
                      <a:pt x="2575" y="4420"/>
                    </a:lnTo>
                    <a:lnTo>
                      <a:pt x="2968" y="4192"/>
                    </a:lnTo>
                    <a:lnTo>
                      <a:pt x="3370" y="3972"/>
                    </a:lnTo>
                    <a:lnTo>
                      <a:pt x="3772" y="3772"/>
                    </a:lnTo>
                    <a:lnTo>
                      <a:pt x="4182" y="3571"/>
                    </a:lnTo>
                    <a:lnTo>
                      <a:pt x="4593" y="3379"/>
                    </a:lnTo>
                    <a:lnTo>
                      <a:pt x="4995" y="3196"/>
                    </a:lnTo>
                    <a:lnTo>
                      <a:pt x="5406" y="3023"/>
                    </a:lnTo>
                    <a:lnTo>
                      <a:pt x="6200" y="2694"/>
                    </a:lnTo>
                    <a:lnTo>
                      <a:pt x="6648" y="2511"/>
                    </a:lnTo>
                    <a:lnTo>
                      <a:pt x="7104" y="2338"/>
                    </a:lnTo>
                    <a:lnTo>
                      <a:pt x="7561" y="2174"/>
                    </a:lnTo>
                    <a:lnTo>
                      <a:pt x="8017" y="2018"/>
                    </a:lnTo>
                    <a:lnTo>
                      <a:pt x="8474" y="1863"/>
                    </a:lnTo>
                    <a:lnTo>
                      <a:pt x="8930" y="1726"/>
                    </a:lnTo>
                    <a:lnTo>
                      <a:pt x="9396" y="1589"/>
                    </a:lnTo>
                    <a:lnTo>
                      <a:pt x="9853" y="1452"/>
                    </a:lnTo>
                    <a:lnTo>
                      <a:pt x="10318" y="1334"/>
                    </a:lnTo>
                    <a:lnTo>
                      <a:pt x="10784" y="1215"/>
                    </a:lnTo>
                    <a:lnTo>
                      <a:pt x="11250" y="1105"/>
                    </a:lnTo>
                    <a:lnTo>
                      <a:pt x="11725" y="996"/>
                    </a:lnTo>
                    <a:lnTo>
                      <a:pt x="12665" y="795"/>
                    </a:lnTo>
                    <a:lnTo>
                      <a:pt x="13624" y="612"/>
                    </a:lnTo>
                    <a:lnTo>
                      <a:pt x="14062" y="539"/>
                    </a:lnTo>
                    <a:lnTo>
                      <a:pt x="14500" y="466"/>
                    </a:lnTo>
                    <a:lnTo>
                      <a:pt x="14939" y="411"/>
                    </a:lnTo>
                    <a:lnTo>
                      <a:pt x="15386" y="366"/>
                    </a:lnTo>
                    <a:lnTo>
                      <a:pt x="15824" y="329"/>
                    </a:lnTo>
                    <a:lnTo>
                      <a:pt x="16263" y="302"/>
                    </a:lnTo>
                    <a:lnTo>
                      <a:pt x="16701" y="284"/>
                    </a:lnTo>
                    <a:lnTo>
                      <a:pt x="17139" y="265"/>
                    </a:lnTo>
                    <a:lnTo>
                      <a:pt x="17577" y="265"/>
                    </a:lnTo>
                    <a:lnTo>
                      <a:pt x="18016" y="274"/>
                    </a:lnTo>
                    <a:lnTo>
                      <a:pt x="18454" y="284"/>
                    </a:lnTo>
                    <a:lnTo>
                      <a:pt x="18892" y="302"/>
                    </a:lnTo>
                    <a:lnTo>
                      <a:pt x="19331" y="329"/>
                    </a:lnTo>
                    <a:lnTo>
                      <a:pt x="19769" y="366"/>
                    </a:lnTo>
                    <a:lnTo>
                      <a:pt x="20198" y="411"/>
                    </a:lnTo>
                    <a:lnTo>
                      <a:pt x="20636" y="457"/>
                    </a:lnTo>
                    <a:lnTo>
                      <a:pt x="21075" y="512"/>
                    </a:lnTo>
                    <a:lnTo>
                      <a:pt x="21504" y="576"/>
                    </a:lnTo>
                    <a:lnTo>
                      <a:pt x="21942" y="649"/>
                    </a:lnTo>
                    <a:lnTo>
                      <a:pt x="22371" y="722"/>
                    </a:lnTo>
                    <a:lnTo>
                      <a:pt x="22800" y="804"/>
                    </a:lnTo>
                    <a:lnTo>
                      <a:pt x="23229" y="886"/>
                    </a:lnTo>
                    <a:lnTo>
                      <a:pt x="24097" y="1069"/>
                    </a:lnTo>
                    <a:lnTo>
                      <a:pt x="24955" y="1279"/>
                    </a:lnTo>
                    <a:lnTo>
                      <a:pt x="25804" y="1498"/>
                    </a:lnTo>
                    <a:lnTo>
                      <a:pt x="26653" y="1735"/>
                    </a:lnTo>
                    <a:lnTo>
                      <a:pt x="27503" y="1991"/>
                    </a:lnTo>
                    <a:lnTo>
                      <a:pt x="27603" y="1991"/>
                    </a:lnTo>
                    <a:lnTo>
                      <a:pt x="27630" y="1973"/>
                    </a:lnTo>
                    <a:lnTo>
                      <a:pt x="27649" y="1955"/>
                    </a:lnTo>
                    <a:lnTo>
                      <a:pt x="27667" y="1936"/>
                    </a:lnTo>
                    <a:lnTo>
                      <a:pt x="27694" y="1881"/>
                    </a:lnTo>
                    <a:lnTo>
                      <a:pt x="27694" y="1827"/>
                    </a:lnTo>
                    <a:lnTo>
                      <a:pt x="27694" y="1790"/>
                    </a:lnTo>
                    <a:lnTo>
                      <a:pt x="27685" y="1763"/>
                    </a:lnTo>
                    <a:lnTo>
                      <a:pt x="27667" y="1745"/>
                    </a:lnTo>
                    <a:lnTo>
                      <a:pt x="27649" y="1717"/>
                    </a:lnTo>
                    <a:lnTo>
                      <a:pt x="27621" y="1699"/>
                    </a:lnTo>
                    <a:lnTo>
                      <a:pt x="27585" y="1681"/>
                    </a:lnTo>
                    <a:lnTo>
                      <a:pt x="26745" y="1416"/>
                    </a:lnTo>
                    <a:lnTo>
                      <a:pt x="25886" y="1169"/>
                    </a:lnTo>
                    <a:lnTo>
                      <a:pt x="25457" y="1060"/>
                    </a:lnTo>
                    <a:lnTo>
                      <a:pt x="25028" y="950"/>
                    </a:lnTo>
                    <a:lnTo>
                      <a:pt x="24599" y="841"/>
                    </a:lnTo>
                    <a:lnTo>
                      <a:pt x="24161" y="740"/>
                    </a:lnTo>
                    <a:lnTo>
                      <a:pt x="23722" y="649"/>
                    </a:lnTo>
                    <a:lnTo>
                      <a:pt x="23284" y="567"/>
                    </a:lnTo>
                    <a:lnTo>
                      <a:pt x="22846" y="484"/>
                    </a:lnTo>
                    <a:lnTo>
                      <a:pt x="22408" y="402"/>
                    </a:lnTo>
                    <a:lnTo>
                      <a:pt x="21969" y="338"/>
                    </a:lnTo>
                    <a:lnTo>
                      <a:pt x="21522" y="274"/>
                    </a:lnTo>
                    <a:lnTo>
                      <a:pt x="21084" y="211"/>
                    </a:lnTo>
                    <a:lnTo>
                      <a:pt x="20636" y="165"/>
                    </a:lnTo>
                    <a:lnTo>
                      <a:pt x="20189" y="119"/>
                    </a:lnTo>
                    <a:lnTo>
                      <a:pt x="19751" y="83"/>
                    </a:lnTo>
                    <a:lnTo>
                      <a:pt x="19303" y="46"/>
                    </a:lnTo>
                    <a:lnTo>
                      <a:pt x="18856" y="28"/>
                    </a:lnTo>
                    <a:lnTo>
                      <a:pt x="18417" y="10"/>
                    </a:lnTo>
                    <a:lnTo>
                      <a:pt x="179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a:off x="4090650" y="1038150"/>
                <a:ext cx="39975" cy="38150"/>
              </a:xfrm>
              <a:custGeom>
                <a:rect b="b" l="l" r="r" t="t"/>
                <a:pathLst>
                  <a:path extrusionOk="0" h="1526" w="1599">
                    <a:moveTo>
                      <a:pt x="73" y="1"/>
                    </a:moveTo>
                    <a:lnTo>
                      <a:pt x="55" y="10"/>
                    </a:lnTo>
                    <a:lnTo>
                      <a:pt x="37" y="19"/>
                    </a:lnTo>
                    <a:lnTo>
                      <a:pt x="19" y="37"/>
                    </a:lnTo>
                    <a:lnTo>
                      <a:pt x="10" y="56"/>
                    </a:lnTo>
                    <a:lnTo>
                      <a:pt x="0" y="83"/>
                    </a:lnTo>
                    <a:lnTo>
                      <a:pt x="0" y="101"/>
                    </a:lnTo>
                    <a:lnTo>
                      <a:pt x="28" y="174"/>
                    </a:lnTo>
                    <a:lnTo>
                      <a:pt x="55" y="229"/>
                    </a:lnTo>
                    <a:lnTo>
                      <a:pt x="101" y="284"/>
                    </a:lnTo>
                    <a:lnTo>
                      <a:pt x="165" y="330"/>
                    </a:lnTo>
                    <a:lnTo>
                      <a:pt x="411" y="531"/>
                    </a:lnTo>
                    <a:lnTo>
                      <a:pt x="539" y="640"/>
                    </a:lnTo>
                    <a:lnTo>
                      <a:pt x="649" y="750"/>
                    </a:lnTo>
                    <a:lnTo>
                      <a:pt x="831" y="932"/>
                    </a:lnTo>
                    <a:lnTo>
                      <a:pt x="996" y="1124"/>
                    </a:lnTo>
                    <a:lnTo>
                      <a:pt x="1169" y="1307"/>
                    </a:lnTo>
                    <a:lnTo>
                      <a:pt x="1352" y="1489"/>
                    </a:lnTo>
                    <a:lnTo>
                      <a:pt x="1388" y="1517"/>
                    </a:lnTo>
                    <a:lnTo>
                      <a:pt x="1434" y="1526"/>
                    </a:lnTo>
                    <a:lnTo>
                      <a:pt x="1480" y="1526"/>
                    </a:lnTo>
                    <a:lnTo>
                      <a:pt x="1525" y="1508"/>
                    </a:lnTo>
                    <a:lnTo>
                      <a:pt x="1562" y="1480"/>
                    </a:lnTo>
                    <a:lnTo>
                      <a:pt x="1589" y="1444"/>
                    </a:lnTo>
                    <a:lnTo>
                      <a:pt x="1598" y="1398"/>
                    </a:lnTo>
                    <a:lnTo>
                      <a:pt x="1589" y="1352"/>
                    </a:lnTo>
                    <a:lnTo>
                      <a:pt x="1534" y="1252"/>
                    </a:lnTo>
                    <a:lnTo>
                      <a:pt x="1480" y="1151"/>
                    </a:lnTo>
                    <a:lnTo>
                      <a:pt x="1407" y="1060"/>
                    </a:lnTo>
                    <a:lnTo>
                      <a:pt x="1333" y="978"/>
                    </a:lnTo>
                    <a:lnTo>
                      <a:pt x="1169" y="814"/>
                    </a:lnTo>
                    <a:lnTo>
                      <a:pt x="1005" y="658"/>
                    </a:lnTo>
                    <a:lnTo>
                      <a:pt x="904" y="567"/>
                    </a:lnTo>
                    <a:lnTo>
                      <a:pt x="795" y="476"/>
                    </a:lnTo>
                    <a:lnTo>
                      <a:pt x="576" y="321"/>
                    </a:lnTo>
                    <a:lnTo>
                      <a:pt x="347" y="174"/>
                    </a:lnTo>
                    <a:lnTo>
                      <a:pt x="119" y="10"/>
                    </a:lnTo>
                    <a:lnTo>
                      <a:pt x="1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4125800" y="1069900"/>
                <a:ext cx="10075" cy="25350"/>
              </a:xfrm>
              <a:custGeom>
                <a:rect b="b" l="l" r="r" t="t"/>
                <a:pathLst>
                  <a:path extrusionOk="0" h="1014" w="403">
                    <a:moveTo>
                      <a:pt x="101" y="0"/>
                    </a:moveTo>
                    <a:lnTo>
                      <a:pt x="64" y="18"/>
                    </a:lnTo>
                    <a:lnTo>
                      <a:pt x="37" y="46"/>
                    </a:lnTo>
                    <a:lnTo>
                      <a:pt x="19" y="82"/>
                    </a:lnTo>
                    <a:lnTo>
                      <a:pt x="1" y="128"/>
                    </a:lnTo>
                    <a:lnTo>
                      <a:pt x="1" y="164"/>
                    </a:lnTo>
                    <a:lnTo>
                      <a:pt x="1" y="238"/>
                    </a:lnTo>
                    <a:lnTo>
                      <a:pt x="10" y="402"/>
                    </a:lnTo>
                    <a:lnTo>
                      <a:pt x="19" y="484"/>
                    </a:lnTo>
                    <a:lnTo>
                      <a:pt x="37" y="575"/>
                    </a:lnTo>
                    <a:lnTo>
                      <a:pt x="64" y="767"/>
                    </a:lnTo>
                    <a:lnTo>
                      <a:pt x="46" y="813"/>
                    </a:lnTo>
                    <a:lnTo>
                      <a:pt x="46" y="849"/>
                    </a:lnTo>
                    <a:lnTo>
                      <a:pt x="46" y="895"/>
                    </a:lnTo>
                    <a:lnTo>
                      <a:pt x="64" y="931"/>
                    </a:lnTo>
                    <a:lnTo>
                      <a:pt x="92" y="959"/>
                    </a:lnTo>
                    <a:lnTo>
                      <a:pt x="119" y="986"/>
                    </a:lnTo>
                    <a:lnTo>
                      <a:pt x="156" y="1005"/>
                    </a:lnTo>
                    <a:lnTo>
                      <a:pt x="201" y="1014"/>
                    </a:lnTo>
                    <a:lnTo>
                      <a:pt x="229" y="1014"/>
                    </a:lnTo>
                    <a:lnTo>
                      <a:pt x="265" y="1005"/>
                    </a:lnTo>
                    <a:lnTo>
                      <a:pt x="293" y="995"/>
                    </a:lnTo>
                    <a:lnTo>
                      <a:pt x="329" y="977"/>
                    </a:lnTo>
                    <a:lnTo>
                      <a:pt x="357" y="959"/>
                    </a:lnTo>
                    <a:lnTo>
                      <a:pt x="375" y="931"/>
                    </a:lnTo>
                    <a:lnTo>
                      <a:pt x="393" y="904"/>
                    </a:lnTo>
                    <a:lnTo>
                      <a:pt x="402" y="868"/>
                    </a:lnTo>
                    <a:lnTo>
                      <a:pt x="402" y="831"/>
                    </a:lnTo>
                    <a:lnTo>
                      <a:pt x="402" y="731"/>
                    </a:lnTo>
                    <a:lnTo>
                      <a:pt x="384" y="621"/>
                    </a:lnTo>
                    <a:lnTo>
                      <a:pt x="366" y="511"/>
                    </a:lnTo>
                    <a:lnTo>
                      <a:pt x="338" y="411"/>
                    </a:lnTo>
                    <a:lnTo>
                      <a:pt x="302" y="247"/>
                    </a:lnTo>
                    <a:lnTo>
                      <a:pt x="284" y="164"/>
                    </a:lnTo>
                    <a:lnTo>
                      <a:pt x="256" y="82"/>
                    </a:lnTo>
                    <a:lnTo>
                      <a:pt x="229" y="46"/>
                    </a:lnTo>
                    <a:lnTo>
                      <a:pt x="201" y="18"/>
                    </a:lnTo>
                    <a:lnTo>
                      <a:pt x="1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3459250" y="1051175"/>
                <a:ext cx="675475" cy="148625"/>
              </a:xfrm>
              <a:custGeom>
                <a:rect b="b" l="l" r="r" t="t"/>
                <a:pathLst>
                  <a:path extrusionOk="0" h="5945" w="27019">
                    <a:moveTo>
                      <a:pt x="16746" y="0"/>
                    </a:moveTo>
                    <a:lnTo>
                      <a:pt x="16290" y="10"/>
                    </a:lnTo>
                    <a:lnTo>
                      <a:pt x="15842" y="19"/>
                    </a:lnTo>
                    <a:lnTo>
                      <a:pt x="15395" y="37"/>
                    </a:lnTo>
                    <a:lnTo>
                      <a:pt x="14948" y="64"/>
                    </a:lnTo>
                    <a:lnTo>
                      <a:pt x="14500" y="101"/>
                    </a:lnTo>
                    <a:lnTo>
                      <a:pt x="14062" y="146"/>
                    </a:lnTo>
                    <a:lnTo>
                      <a:pt x="13615" y="201"/>
                    </a:lnTo>
                    <a:lnTo>
                      <a:pt x="13176" y="274"/>
                    </a:lnTo>
                    <a:lnTo>
                      <a:pt x="12738" y="356"/>
                    </a:lnTo>
                    <a:lnTo>
                      <a:pt x="11880" y="539"/>
                    </a:lnTo>
                    <a:lnTo>
                      <a:pt x="11021" y="722"/>
                    </a:lnTo>
                    <a:lnTo>
                      <a:pt x="10163" y="923"/>
                    </a:lnTo>
                    <a:lnTo>
                      <a:pt x="9743" y="1023"/>
                    </a:lnTo>
                    <a:lnTo>
                      <a:pt x="9314" y="1133"/>
                    </a:lnTo>
                    <a:lnTo>
                      <a:pt x="8894" y="1251"/>
                    </a:lnTo>
                    <a:lnTo>
                      <a:pt x="8474" y="1370"/>
                    </a:lnTo>
                    <a:lnTo>
                      <a:pt x="8063" y="1507"/>
                    </a:lnTo>
                    <a:lnTo>
                      <a:pt x="7643" y="1644"/>
                    </a:lnTo>
                    <a:lnTo>
                      <a:pt x="7232" y="1790"/>
                    </a:lnTo>
                    <a:lnTo>
                      <a:pt x="6821" y="1945"/>
                    </a:lnTo>
                    <a:lnTo>
                      <a:pt x="6410" y="2110"/>
                    </a:lnTo>
                    <a:lnTo>
                      <a:pt x="5999" y="2292"/>
                    </a:lnTo>
                    <a:lnTo>
                      <a:pt x="5616" y="2466"/>
                    </a:lnTo>
                    <a:lnTo>
                      <a:pt x="5223" y="2630"/>
                    </a:lnTo>
                    <a:lnTo>
                      <a:pt x="4420" y="2968"/>
                    </a:lnTo>
                    <a:lnTo>
                      <a:pt x="4009" y="3132"/>
                    </a:lnTo>
                    <a:lnTo>
                      <a:pt x="3598" y="3315"/>
                    </a:lnTo>
                    <a:lnTo>
                      <a:pt x="3196" y="3497"/>
                    </a:lnTo>
                    <a:lnTo>
                      <a:pt x="2794" y="3689"/>
                    </a:lnTo>
                    <a:lnTo>
                      <a:pt x="2393" y="3890"/>
                    </a:lnTo>
                    <a:lnTo>
                      <a:pt x="2009" y="4109"/>
                    </a:lnTo>
                    <a:lnTo>
                      <a:pt x="1635" y="4338"/>
                    </a:lnTo>
                    <a:lnTo>
                      <a:pt x="1452" y="4456"/>
                    </a:lnTo>
                    <a:lnTo>
                      <a:pt x="1279" y="4584"/>
                    </a:lnTo>
                    <a:lnTo>
                      <a:pt x="1105" y="4712"/>
                    </a:lnTo>
                    <a:lnTo>
                      <a:pt x="932" y="4849"/>
                    </a:lnTo>
                    <a:lnTo>
                      <a:pt x="767" y="4986"/>
                    </a:lnTo>
                    <a:lnTo>
                      <a:pt x="612" y="5132"/>
                    </a:lnTo>
                    <a:lnTo>
                      <a:pt x="457" y="5278"/>
                    </a:lnTo>
                    <a:lnTo>
                      <a:pt x="302" y="5442"/>
                    </a:lnTo>
                    <a:lnTo>
                      <a:pt x="165" y="5598"/>
                    </a:lnTo>
                    <a:lnTo>
                      <a:pt x="28" y="5771"/>
                    </a:lnTo>
                    <a:lnTo>
                      <a:pt x="0" y="5808"/>
                    </a:lnTo>
                    <a:lnTo>
                      <a:pt x="0" y="5844"/>
                    </a:lnTo>
                    <a:lnTo>
                      <a:pt x="10" y="5881"/>
                    </a:lnTo>
                    <a:lnTo>
                      <a:pt x="28" y="5917"/>
                    </a:lnTo>
                    <a:lnTo>
                      <a:pt x="55" y="5935"/>
                    </a:lnTo>
                    <a:lnTo>
                      <a:pt x="92" y="5945"/>
                    </a:lnTo>
                    <a:lnTo>
                      <a:pt x="137" y="5945"/>
                    </a:lnTo>
                    <a:lnTo>
                      <a:pt x="174" y="5917"/>
                    </a:lnTo>
                    <a:lnTo>
                      <a:pt x="484" y="5643"/>
                    </a:lnTo>
                    <a:lnTo>
                      <a:pt x="804" y="5378"/>
                    </a:lnTo>
                    <a:lnTo>
                      <a:pt x="1133" y="5132"/>
                    </a:lnTo>
                    <a:lnTo>
                      <a:pt x="1461" y="4895"/>
                    </a:lnTo>
                    <a:lnTo>
                      <a:pt x="1799" y="4666"/>
                    </a:lnTo>
                    <a:lnTo>
                      <a:pt x="2146" y="4456"/>
                    </a:lnTo>
                    <a:lnTo>
                      <a:pt x="2493" y="4246"/>
                    </a:lnTo>
                    <a:lnTo>
                      <a:pt x="2849" y="4054"/>
                    </a:lnTo>
                    <a:lnTo>
                      <a:pt x="3205" y="3863"/>
                    </a:lnTo>
                    <a:lnTo>
                      <a:pt x="3571" y="3680"/>
                    </a:lnTo>
                    <a:lnTo>
                      <a:pt x="3936" y="3497"/>
                    </a:lnTo>
                    <a:lnTo>
                      <a:pt x="4301" y="3324"/>
                    </a:lnTo>
                    <a:lnTo>
                      <a:pt x="5050" y="2995"/>
                    </a:lnTo>
                    <a:lnTo>
                      <a:pt x="5808" y="2667"/>
                    </a:lnTo>
                    <a:lnTo>
                      <a:pt x="6219" y="2502"/>
                    </a:lnTo>
                    <a:lnTo>
                      <a:pt x="6629" y="2338"/>
                    </a:lnTo>
                    <a:lnTo>
                      <a:pt x="7031" y="2174"/>
                    </a:lnTo>
                    <a:lnTo>
                      <a:pt x="7451" y="2027"/>
                    </a:lnTo>
                    <a:lnTo>
                      <a:pt x="7862" y="1881"/>
                    </a:lnTo>
                    <a:lnTo>
                      <a:pt x="8273" y="1735"/>
                    </a:lnTo>
                    <a:lnTo>
                      <a:pt x="8693" y="1598"/>
                    </a:lnTo>
                    <a:lnTo>
                      <a:pt x="9113" y="1470"/>
                    </a:lnTo>
                    <a:lnTo>
                      <a:pt x="9524" y="1352"/>
                    </a:lnTo>
                    <a:lnTo>
                      <a:pt x="9953" y="1233"/>
                    </a:lnTo>
                    <a:lnTo>
                      <a:pt x="10373" y="1123"/>
                    </a:lnTo>
                    <a:lnTo>
                      <a:pt x="10802" y="1023"/>
                    </a:lnTo>
                    <a:lnTo>
                      <a:pt x="11231" y="932"/>
                    </a:lnTo>
                    <a:lnTo>
                      <a:pt x="11661" y="840"/>
                    </a:lnTo>
                    <a:lnTo>
                      <a:pt x="12090" y="758"/>
                    </a:lnTo>
                    <a:lnTo>
                      <a:pt x="12528" y="685"/>
                    </a:lnTo>
                    <a:lnTo>
                      <a:pt x="12975" y="621"/>
                    </a:lnTo>
                    <a:lnTo>
                      <a:pt x="13423" y="557"/>
                    </a:lnTo>
                    <a:lnTo>
                      <a:pt x="13870" y="503"/>
                    </a:lnTo>
                    <a:lnTo>
                      <a:pt x="14318" y="457"/>
                    </a:lnTo>
                    <a:lnTo>
                      <a:pt x="14765" y="420"/>
                    </a:lnTo>
                    <a:lnTo>
                      <a:pt x="15203" y="384"/>
                    </a:lnTo>
                    <a:lnTo>
                      <a:pt x="15651" y="366"/>
                    </a:lnTo>
                    <a:lnTo>
                      <a:pt x="16098" y="347"/>
                    </a:lnTo>
                    <a:lnTo>
                      <a:pt x="16536" y="329"/>
                    </a:lnTo>
                    <a:lnTo>
                      <a:pt x="17431" y="329"/>
                    </a:lnTo>
                    <a:lnTo>
                      <a:pt x="17870" y="338"/>
                    </a:lnTo>
                    <a:lnTo>
                      <a:pt x="18317" y="347"/>
                    </a:lnTo>
                    <a:lnTo>
                      <a:pt x="18755" y="375"/>
                    </a:lnTo>
                    <a:lnTo>
                      <a:pt x="19203" y="402"/>
                    </a:lnTo>
                    <a:lnTo>
                      <a:pt x="19641" y="430"/>
                    </a:lnTo>
                    <a:lnTo>
                      <a:pt x="20079" y="475"/>
                    </a:lnTo>
                    <a:lnTo>
                      <a:pt x="20527" y="521"/>
                    </a:lnTo>
                    <a:lnTo>
                      <a:pt x="20965" y="576"/>
                    </a:lnTo>
                    <a:lnTo>
                      <a:pt x="21403" y="630"/>
                    </a:lnTo>
                    <a:lnTo>
                      <a:pt x="21841" y="694"/>
                    </a:lnTo>
                    <a:lnTo>
                      <a:pt x="22280" y="758"/>
                    </a:lnTo>
                    <a:lnTo>
                      <a:pt x="22718" y="840"/>
                    </a:lnTo>
                    <a:lnTo>
                      <a:pt x="23156" y="913"/>
                    </a:lnTo>
                    <a:lnTo>
                      <a:pt x="24033" y="1096"/>
                    </a:lnTo>
                    <a:lnTo>
                      <a:pt x="24909" y="1297"/>
                    </a:lnTo>
                    <a:lnTo>
                      <a:pt x="25777" y="1516"/>
                    </a:lnTo>
                    <a:lnTo>
                      <a:pt x="26644" y="1754"/>
                    </a:lnTo>
                    <a:lnTo>
                      <a:pt x="26663" y="1781"/>
                    </a:lnTo>
                    <a:lnTo>
                      <a:pt x="26699" y="1799"/>
                    </a:lnTo>
                    <a:lnTo>
                      <a:pt x="26726" y="1808"/>
                    </a:lnTo>
                    <a:lnTo>
                      <a:pt x="26891" y="1808"/>
                    </a:lnTo>
                    <a:lnTo>
                      <a:pt x="26927" y="1799"/>
                    </a:lnTo>
                    <a:lnTo>
                      <a:pt x="26946" y="1781"/>
                    </a:lnTo>
                    <a:lnTo>
                      <a:pt x="26973" y="1763"/>
                    </a:lnTo>
                    <a:lnTo>
                      <a:pt x="27000" y="1717"/>
                    </a:lnTo>
                    <a:lnTo>
                      <a:pt x="27019" y="1662"/>
                    </a:lnTo>
                    <a:lnTo>
                      <a:pt x="27019" y="1607"/>
                    </a:lnTo>
                    <a:lnTo>
                      <a:pt x="27000" y="1562"/>
                    </a:lnTo>
                    <a:lnTo>
                      <a:pt x="26982" y="1534"/>
                    </a:lnTo>
                    <a:lnTo>
                      <a:pt x="26964" y="1516"/>
                    </a:lnTo>
                    <a:lnTo>
                      <a:pt x="26936" y="1498"/>
                    </a:lnTo>
                    <a:lnTo>
                      <a:pt x="26900" y="1489"/>
                    </a:lnTo>
                    <a:lnTo>
                      <a:pt x="26453" y="1361"/>
                    </a:lnTo>
                    <a:lnTo>
                      <a:pt x="25996" y="1242"/>
                    </a:lnTo>
                    <a:lnTo>
                      <a:pt x="25539" y="1133"/>
                    </a:lnTo>
                    <a:lnTo>
                      <a:pt x="25083" y="1032"/>
                    </a:lnTo>
                    <a:lnTo>
                      <a:pt x="24626" y="932"/>
                    </a:lnTo>
                    <a:lnTo>
                      <a:pt x="24161" y="840"/>
                    </a:lnTo>
                    <a:lnTo>
                      <a:pt x="23704" y="749"/>
                    </a:lnTo>
                    <a:lnTo>
                      <a:pt x="23238" y="676"/>
                    </a:lnTo>
                    <a:lnTo>
                      <a:pt x="22818" y="594"/>
                    </a:lnTo>
                    <a:lnTo>
                      <a:pt x="22398" y="512"/>
                    </a:lnTo>
                    <a:lnTo>
                      <a:pt x="21558" y="338"/>
                    </a:lnTo>
                    <a:lnTo>
                      <a:pt x="21138" y="265"/>
                    </a:lnTo>
                    <a:lnTo>
                      <a:pt x="20718" y="192"/>
                    </a:lnTo>
                    <a:lnTo>
                      <a:pt x="20289" y="137"/>
                    </a:lnTo>
                    <a:lnTo>
                      <a:pt x="20079" y="119"/>
                    </a:lnTo>
                    <a:lnTo>
                      <a:pt x="19869" y="110"/>
                    </a:lnTo>
                    <a:lnTo>
                      <a:pt x="18983" y="64"/>
                    </a:lnTo>
                    <a:lnTo>
                      <a:pt x="18089" y="28"/>
                    </a:lnTo>
                    <a:lnTo>
                      <a:pt x="17194" y="10"/>
                    </a:lnTo>
                    <a:lnTo>
                      <a:pt x="167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3470425" y="1075375"/>
                <a:ext cx="669100" cy="146350"/>
              </a:xfrm>
              <a:custGeom>
                <a:rect b="b" l="l" r="r" t="t"/>
                <a:pathLst>
                  <a:path extrusionOk="0" h="5854" w="26764">
                    <a:moveTo>
                      <a:pt x="15724" y="0"/>
                    </a:moveTo>
                    <a:lnTo>
                      <a:pt x="15295" y="9"/>
                    </a:lnTo>
                    <a:lnTo>
                      <a:pt x="14866" y="28"/>
                    </a:lnTo>
                    <a:lnTo>
                      <a:pt x="14428" y="46"/>
                    </a:lnTo>
                    <a:lnTo>
                      <a:pt x="13998" y="73"/>
                    </a:lnTo>
                    <a:lnTo>
                      <a:pt x="13560" y="110"/>
                    </a:lnTo>
                    <a:lnTo>
                      <a:pt x="13113" y="146"/>
                    </a:lnTo>
                    <a:lnTo>
                      <a:pt x="12181" y="256"/>
                    </a:lnTo>
                    <a:lnTo>
                      <a:pt x="11241" y="375"/>
                    </a:lnTo>
                    <a:lnTo>
                      <a:pt x="10766" y="448"/>
                    </a:lnTo>
                    <a:lnTo>
                      <a:pt x="10300" y="521"/>
                    </a:lnTo>
                    <a:lnTo>
                      <a:pt x="9826" y="603"/>
                    </a:lnTo>
                    <a:lnTo>
                      <a:pt x="9360" y="694"/>
                    </a:lnTo>
                    <a:lnTo>
                      <a:pt x="8894" y="795"/>
                    </a:lnTo>
                    <a:lnTo>
                      <a:pt x="8429" y="904"/>
                    </a:lnTo>
                    <a:lnTo>
                      <a:pt x="7972" y="1023"/>
                    </a:lnTo>
                    <a:lnTo>
                      <a:pt x="7516" y="1151"/>
                    </a:lnTo>
                    <a:lnTo>
                      <a:pt x="7068" y="1297"/>
                    </a:lnTo>
                    <a:lnTo>
                      <a:pt x="6621" y="1461"/>
                    </a:lnTo>
                    <a:lnTo>
                      <a:pt x="6182" y="1626"/>
                    </a:lnTo>
                    <a:lnTo>
                      <a:pt x="5744" y="1817"/>
                    </a:lnTo>
                    <a:lnTo>
                      <a:pt x="5288" y="2027"/>
                    </a:lnTo>
                    <a:lnTo>
                      <a:pt x="4831" y="2256"/>
                    </a:lnTo>
                    <a:lnTo>
                      <a:pt x="4384" y="2493"/>
                    </a:lnTo>
                    <a:lnTo>
                      <a:pt x="3936" y="2739"/>
                    </a:lnTo>
                    <a:lnTo>
                      <a:pt x="3498" y="2986"/>
                    </a:lnTo>
                    <a:lnTo>
                      <a:pt x="3069" y="3242"/>
                    </a:lnTo>
                    <a:lnTo>
                      <a:pt x="2631" y="3506"/>
                    </a:lnTo>
                    <a:lnTo>
                      <a:pt x="2201" y="3780"/>
                    </a:lnTo>
                    <a:lnTo>
                      <a:pt x="1663" y="4118"/>
                    </a:lnTo>
                    <a:lnTo>
                      <a:pt x="1307" y="4356"/>
                    </a:lnTo>
                    <a:lnTo>
                      <a:pt x="1115" y="4493"/>
                    </a:lnTo>
                    <a:lnTo>
                      <a:pt x="923" y="4630"/>
                    </a:lnTo>
                    <a:lnTo>
                      <a:pt x="740" y="4776"/>
                    </a:lnTo>
                    <a:lnTo>
                      <a:pt x="576" y="4913"/>
                    </a:lnTo>
                    <a:lnTo>
                      <a:pt x="412" y="5059"/>
                    </a:lnTo>
                    <a:lnTo>
                      <a:pt x="275" y="5205"/>
                    </a:lnTo>
                    <a:lnTo>
                      <a:pt x="165" y="5351"/>
                    </a:lnTo>
                    <a:lnTo>
                      <a:pt x="110" y="5415"/>
                    </a:lnTo>
                    <a:lnTo>
                      <a:pt x="74" y="5488"/>
                    </a:lnTo>
                    <a:lnTo>
                      <a:pt x="47" y="5552"/>
                    </a:lnTo>
                    <a:lnTo>
                      <a:pt x="19" y="5616"/>
                    </a:lnTo>
                    <a:lnTo>
                      <a:pt x="1" y="5680"/>
                    </a:lnTo>
                    <a:lnTo>
                      <a:pt x="1" y="5744"/>
                    </a:lnTo>
                    <a:lnTo>
                      <a:pt x="1" y="5771"/>
                    </a:lnTo>
                    <a:lnTo>
                      <a:pt x="10" y="5789"/>
                    </a:lnTo>
                    <a:lnTo>
                      <a:pt x="37" y="5826"/>
                    </a:lnTo>
                    <a:lnTo>
                      <a:pt x="74" y="5853"/>
                    </a:lnTo>
                    <a:lnTo>
                      <a:pt x="156" y="5853"/>
                    </a:lnTo>
                    <a:lnTo>
                      <a:pt x="193" y="5826"/>
                    </a:lnTo>
                    <a:lnTo>
                      <a:pt x="220" y="5789"/>
                    </a:lnTo>
                    <a:lnTo>
                      <a:pt x="229" y="5771"/>
                    </a:lnTo>
                    <a:lnTo>
                      <a:pt x="238" y="5744"/>
                    </a:lnTo>
                    <a:lnTo>
                      <a:pt x="238" y="5698"/>
                    </a:lnTo>
                    <a:lnTo>
                      <a:pt x="247" y="5661"/>
                    </a:lnTo>
                    <a:lnTo>
                      <a:pt x="293" y="5561"/>
                    </a:lnTo>
                    <a:lnTo>
                      <a:pt x="366" y="5460"/>
                    </a:lnTo>
                    <a:lnTo>
                      <a:pt x="448" y="5360"/>
                    </a:lnTo>
                    <a:lnTo>
                      <a:pt x="558" y="5250"/>
                    </a:lnTo>
                    <a:lnTo>
                      <a:pt x="677" y="5150"/>
                    </a:lnTo>
                    <a:lnTo>
                      <a:pt x="804" y="5040"/>
                    </a:lnTo>
                    <a:lnTo>
                      <a:pt x="950" y="4931"/>
                    </a:lnTo>
                    <a:lnTo>
                      <a:pt x="1224" y="4730"/>
                    </a:lnTo>
                    <a:lnTo>
                      <a:pt x="1498" y="4547"/>
                    </a:lnTo>
                    <a:lnTo>
                      <a:pt x="1882" y="4301"/>
                    </a:lnTo>
                    <a:lnTo>
                      <a:pt x="3133" y="3479"/>
                    </a:lnTo>
                    <a:lnTo>
                      <a:pt x="3553" y="3214"/>
                    </a:lnTo>
                    <a:lnTo>
                      <a:pt x="3973" y="2968"/>
                    </a:lnTo>
                    <a:lnTo>
                      <a:pt x="4411" y="2721"/>
                    </a:lnTo>
                    <a:lnTo>
                      <a:pt x="4858" y="2493"/>
                    </a:lnTo>
                    <a:lnTo>
                      <a:pt x="5306" y="2283"/>
                    </a:lnTo>
                    <a:lnTo>
                      <a:pt x="5762" y="2073"/>
                    </a:lnTo>
                    <a:lnTo>
                      <a:pt x="6219" y="1881"/>
                    </a:lnTo>
                    <a:lnTo>
                      <a:pt x="6676" y="1699"/>
                    </a:lnTo>
                    <a:lnTo>
                      <a:pt x="7105" y="1543"/>
                    </a:lnTo>
                    <a:lnTo>
                      <a:pt x="7534" y="1406"/>
                    </a:lnTo>
                    <a:lnTo>
                      <a:pt x="7972" y="1279"/>
                    </a:lnTo>
                    <a:lnTo>
                      <a:pt x="8410" y="1169"/>
                    </a:lnTo>
                    <a:lnTo>
                      <a:pt x="8849" y="1069"/>
                    </a:lnTo>
                    <a:lnTo>
                      <a:pt x="9296" y="977"/>
                    </a:lnTo>
                    <a:lnTo>
                      <a:pt x="9734" y="895"/>
                    </a:lnTo>
                    <a:lnTo>
                      <a:pt x="10182" y="813"/>
                    </a:lnTo>
                    <a:lnTo>
                      <a:pt x="10629" y="749"/>
                    </a:lnTo>
                    <a:lnTo>
                      <a:pt x="11077" y="685"/>
                    </a:lnTo>
                    <a:lnTo>
                      <a:pt x="11971" y="566"/>
                    </a:lnTo>
                    <a:lnTo>
                      <a:pt x="12866" y="457"/>
                    </a:lnTo>
                    <a:lnTo>
                      <a:pt x="13761" y="347"/>
                    </a:lnTo>
                    <a:lnTo>
                      <a:pt x="14145" y="292"/>
                    </a:lnTo>
                    <a:lnTo>
                      <a:pt x="14519" y="256"/>
                    </a:lnTo>
                    <a:lnTo>
                      <a:pt x="14902" y="229"/>
                    </a:lnTo>
                    <a:lnTo>
                      <a:pt x="15277" y="210"/>
                    </a:lnTo>
                    <a:lnTo>
                      <a:pt x="15660" y="192"/>
                    </a:lnTo>
                    <a:lnTo>
                      <a:pt x="16035" y="183"/>
                    </a:lnTo>
                    <a:lnTo>
                      <a:pt x="16793" y="183"/>
                    </a:lnTo>
                    <a:lnTo>
                      <a:pt x="17559" y="210"/>
                    </a:lnTo>
                    <a:lnTo>
                      <a:pt x="18317" y="247"/>
                    </a:lnTo>
                    <a:lnTo>
                      <a:pt x="19075" y="292"/>
                    </a:lnTo>
                    <a:lnTo>
                      <a:pt x="19824" y="356"/>
                    </a:lnTo>
                    <a:lnTo>
                      <a:pt x="20317" y="402"/>
                    </a:lnTo>
                    <a:lnTo>
                      <a:pt x="20801" y="457"/>
                    </a:lnTo>
                    <a:lnTo>
                      <a:pt x="21294" y="521"/>
                    </a:lnTo>
                    <a:lnTo>
                      <a:pt x="21778" y="594"/>
                    </a:lnTo>
                    <a:lnTo>
                      <a:pt x="22271" y="676"/>
                    </a:lnTo>
                    <a:lnTo>
                      <a:pt x="22755" y="767"/>
                    </a:lnTo>
                    <a:lnTo>
                      <a:pt x="23723" y="950"/>
                    </a:lnTo>
                    <a:lnTo>
                      <a:pt x="24188" y="1041"/>
                    </a:lnTo>
                    <a:lnTo>
                      <a:pt x="24663" y="1123"/>
                    </a:lnTo>
                    <a:lnTo>
                      <a:pt x="25129" y="1215"/>
                    </a:lnTo>
                    <a:lnTo>
                      <a:pt x="25604" y="1315"/>
                    </a:lnTo>
                    <a:lnTo>
                      <a:pt x="26426" y="1489"/>
                    </a:lnTo>
                    <a:lnTo>
                      <a:pt x="26444" y="1516"/>
                    </a:lnTo>
                    <a:lnTo>
                      <a:pt x="26471" y="1534"/>
                    </a:lnTo>
                    <a:lnTo>
                      <a:pt x="26499" y="1552"/>
                    </a:lnTo>
                    <a:lnTo>
                      <a:pt x="26535" y="1562"/>
                    </a:lnTo>
                    <a:lnTo>
                      <a:pt x="26626" y="1552"/>
                    </a:lnTo>
                    <a:lnTo>
                      <a:pt x="26672" y="1552"/>
                    </a:lnTo>
                    <a:lnTo>
                      <a:pt x="26709" y="1534"/>
                    </a:lnTo>
                    <a:lnTo>
                      <a:pt x="26736" y="1507"/>
                    </a:lnTo>
                    <a:lnTo>
                      <a:pt x="26754" y="1470"/>
                    </a:lnTo>
                    <a:lnTo>
                      <a:pt x="26763" y="1434"/>
                    </a:lnTo>
                    <a:lnTo>
                      <a:pt x="26763" y="1397"/>
                    </a:lnTo>
                    <a:lnTo>
                      <a:pt x="26754" y="1361"/>
                    </a:lnTo>
                    <a:lnTo>
                      <a:pt x="26727" y="1324"/>
                    </a:lnTo>
                    <a:lnTo>
                      <a:pt x="26663" y="1288"/>
                    </a:lnTo>
                    <a:lnTo>
                      <a:pt x="26608" y="1260"/>
                    </a:lnTo>
                    <a:lnTo>
                      <a:pt x="26535" y="1242"/>
                    </a:lnTo>
                    <a:lnTo>
                      <a:pt x="26471" y="1224"/>
                    </a:lnTo>
                    <a:lnTo>
                      <a:pt x="26325" y="1206"/>
                    </a:lnTo>
                    <a:lnTo>
                      <a:pt x="26188" y="1187"/>
                    </a:lnTo>
                    <a:lnTo>
                      <a:pt x="25668" y="1069"/>
                    </a:lnTo>
                    <a:lnTo>
                      <a:pt x="25147" y="968"/>
                    </a:lnTo>
                    <a:lnTo>
                      <a:pt x="24106" y="767"/>
                    </a:lnTo>
                    <a:lnTo>
                      <a:pt x="23102" y="566"/>
                    </a:lnTo>
                    <a:lnTo>
                      <a:pt x="22591" y="457"/>
                    </a:lnTo>
                    <a:lnTo>
                      <a:pt x="22079" y="365"/>
                    </a:lnTo>
                    <a:lnTo>
                      <a:pt x="21568" y="274"/>
                    </a:lnTo>
                    <a:lnTo>
                      <a:pt x="21057" y="201"/>
                    </a:lnTo>
                    <a:lnTo>
                      <a:pt x="20545" y="146"/>
                    </a:lnTo>
                    <a:lnTo>
                      <a:pt x="20299" y="128"/>
                    </a:lnTo>
                    <a:lnTo>
                      <a:pt x="20043" y="110"/>
                    </a:lnTo>
                    <a:lnTo>
                      <a:pt x="18299" y="46"/>
                    </a:lnTo>
                    <a:lnTo>
                      <a:pt x="17441" y="19"/>
                    </a:lnTo>
                    <a:lnTo>
                      <a:pt x="165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4118500" y="1088600"/>
                <a:ext cx="21700" cy="24225"/>
              </a:xfrm>
              <a:custGeom>
                <a:rect b="b" l="l" r="r" t="t"/>
                <a:pathLst>
                  <a:path extrusionOk="0" h="969" w="868">
                    <a:moveTo>
                      <a:pt x="83" y="1"/>
                    </a:moveTo>
                    <a:lnTo>
                      <a:pt x="46" y="28"/>
                    </a:lnTo>
                    <a:lnTo>
                      <a:pt x="19" y="56"/>
                    </a:lnTo>
                    <a:lnTo>
                      <a:pt x="0" y="92"/>
                    </a:lnTo>
                    <a:lnTo>
                      <a:pt x="0" y="138"/>
                    </a:lnTo>
                    <a:lnTo>
                      <a:pt x="19" y="174"/>
                    </a:lnTo>
                    <a:lnTo>
                      <a:pt x="156" y="375"/>
                    </a:lnTo>
                    <a:lnTo>
                      <a:pt x="302" y="567"/>
                    </a:lnTo>
                    <a:lnTo>
                      <a:pt x="466" y="740"/>
                    </a:lnTo>
                    <a:lnTo>
                      <a:pt x="630" y="914"/>
                    </a:lnTo>
                    <a:lnTo>
                      <a:pt x="649" y="932"/>
                    </a:lnTo>
                    <a:lnTo>
                      <a:pt x="676" y="950"/>
                    </a:lnTo>
                    <a:lnTo>
                      <a:pt x="703" y="960"/>
                    </a:lnTo>
                    <a:lnTo>
                      <a:pt x="731" y="969"/>
                    </a:lnTo>
                    <a:lnTo>
                      <a:pt x="740" y="969"/>
                    </a:lnTo>
                    <a:lnTo>
                      <a:pt x="776" y="960"/>
                    </a:lnTo>
                    <a:lnTo>
                      <a:pt x="813" y="941"/>
                    </a:lnTo>
                    <a:lnTo>
                      <a:pt x="840" y="914"/>
                    </a:lnTo>
                    <a:lnTo>
                      <a:pt x="859" y="887"/>
                    </a:lnTo>
                    <a:lnTo>
                      <a:pt x="868" y="850"/>
                    </a:lnTo>
                    <a:lnTo>
                      <a:pt x="868" y="804"/>
                    </a:lnTo>
                    <a:lnTo>
                      <a:pt x="859" y="768"/>
                    </a:lnTo>
                    <a:lnTo>
                      <a:pt x="831" y="740"/>
                    </a:lnTo>
                    <a:lnTo>
                      <a:pt x="512" y="393"/>
                    </a:lnTo>
                    <a:lnTo>
                      <a:pt x="201" y="37"/>
                    </a:lnTo>
                    <a:lnTo>
                      <a:pt x="165" y="10"/>
                    </a:lnTo>
                    <a:lnTo>
                      <a:pt x="1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4127175" y="1107550"/>
                <a:ext cx="23300" cy="22850"/>
              </a:xfrm>
              <a:custGeom>
                <a:rect b="b" l="l" r="r" t="t"/>
                <a:pathLst>
                  <a:path extrusionOk="0" h="914" w="932">
                    <a:moveTo>
                      <a:pt x="83" y="1"/>
                    </a:moveTo>
                    <a:lnTo>
                      <a:pt x="55" y="10"/>
                    </a:lnTo>
                    <a:lnTo>
                      <a:pt x="28" y="28"/>
                    </a:lnTo>
                    <a:lnTo>
                      <a:pt x="9" y="55"/>
                    </a:lnTo>
                    <a:lnTo>
                      <a:pt x="0" y="74"/>
                    </a:lnTo>
                    <a:lnTo>
                      <a:pt x="9" y="101"/>
                    </a:lnTo>
                    <a:lnTo>
                      <a:pt x="28" y="119"/>
                    </a:lnTo>
                    <a:lnTo>
                      <a:pt x="19" y="119"/>
                    </a:lnTo>
                    <a:lnTo>
                      <a:pt x="19" y="129"/>
                    </a:lnTo>
                    <a:lnTo>
                      <a:pt x="37" y="165"/>
                    </a:lnTo>
                    <a:lnTo>
                      <a:pt x="64" y="211"/>
                    </a:lnTo>
                    <a:lnTo>
                      <a:pt x="101" y="275"/>
                    </a:lnTo>
                    <a:lnTo>
                      <a:pt x="156" y="329"/>
                    </a:lnTo>
                    <a:lnTo>
                      <a:pt x="247" y="430"/>
                    </a:lnTo>
                    <a:lnTo>
                      <a:pt x="475" y="667"/>
                    </a:lnTo>
                    <a:lnTo>
                      <a:pt x="530" y="713"/>
                    </a:lnTo>
                    <a:lnTo>
                      <a:pt x="585" y="759"/>
                    </a:lnTo>
                    <a:lnTo>
                      <a:pt x="639" y="804"/>
                    </a:lnTo>
                    <a:lnTo>
                      <a:pt x="676" y="859"/>
                    </a:lnTo>
                    <a:lnTo>
                      <a:pt x="685" y="859"/>
                    </a:lnTo>
                    <a:lnTo>
                      <a:pt x="694" y="877"/>
                    </a:lnTo>
                    <a:lnTo>
                      <a:pt x="713" y="896"/>
                    </a:lnTo>
                    <a:lnTo>
                      <a:pt x="758" y="914"/>
                    </a:lnTo>
                    <a:lnTo>
                      <a:pt x="813" y="914"/>
                    </a:lnTo>
                    <a:lnTo>
                      <a:pt x="859" y="905"/>
                    </a:lnTo>
                    <a:lnTo>
                      <a:pt x="904" y="868"/>
                    </a:lnTo>
                    <a:lnTo>
                      <a:pt x="923" y="832"/>
                    </a:lnTo>
                    <a:lnTo>
                      <a:pt x="932" y="804"/>
                    </a:lnTo>
                    <a:lnTo>
                      <a:pt x="932" y="777"/>
                    </a:lnTo>
                    <a:lnTo>
                      <a:pt x="923" y="749"/>
                    </a:lnTo>
                    <a:lnTo>
                      <a:pt x="913" y="722"/>
                    </a:lnTo>
                    <a:lnTo>
                      <a:pt x="877" y="676"/>
                    </a:lnTo>
                    <a:lnTo>
                      <a:pt x="840" y="631"/>
                    </a:lnTo>
                    <a:lnTo>
                      <a:pt x="749" y="558"/>
                    </a:lnTo>
                    <a:lnTo>
                      <a:pt x="649" y="485"/>
                    </a:lnTo>
                    <a:lnTo>
                      <a:pt x="557" y="412"/>
                    </a:lnTo>
                    <a:lnTo>
                      <a:pt x="338" y="220"/>
                    </a:lnTo>
                    <a:lnTo>
                      <a:pt x="229" y="129"/>
                    </a:lnTo>
                    <a:lnTo>
                      <a:pt x="128" y="28"/>
                    </a:lnTo>
                    <a:lnTo>
                      <a:pt x="110" y="10"/>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4129675" y="1084725"/>
                <a:ext cx="72175" cy="72625"/>
              </a:xfrm>
              <a:custGeom>
                <a:rect b="b" l="l" r="r" t="t"/>
                <a:pathLst>
                  <a:path extrusionOk="0" h="2905" w="2887">
                    <a:moveTo>
                      <a:pt x="56" y="1"/>
                    </a:moveTo>
                    <a:lnTo>
                      <a:pt x="37" y="19"/>
                    </a:lnTo>
                    <a:lnTo>
                      <a:pt x="19" y="28"/>
                    </a:lnTo>
                    <a:lnTo>
                      <a:pt x="1" y="55"/>
                    </a:lnTo>
                    <a:lnTo>
                      <a:pt x="1" y="83"/>
                    </a:lnTo>
                    <a:lnTo>
                      <a:pt x="1" y="110"/>
                    </a:lnTo>
                    <a:lnTo>
                      <a:pt x="19" y="138"/>
                    </a:lnTo>
                    <a:lnTo>
                      <a:pt x="92" y="238"/>
                    </a:lnTo>
                    <a:lnTo>
                      <a:pt x="156" y="338"/>
                    </a:lnTo>
                    <a:lnTo>
                      <a:pt x="284" y="539"/>
                    </a:lnTo>
                    <a:lnTo>
                      <a:pt x="412" y="740"/>
                    </a:lnTo>
                    <a:lnTo>
                      <a:pt x="485" y="832"/>
                    </a:lnTo>
                    <a:lnTo>
                      <a:pt x="558" y="923"/>
                    </a:lnTo>
                    <a:lnTo>
                      <a:pt x="731" y="1115"/>
                    </a:lnTo>
                    <a:lnTo>
                      <a:pt x="905" y="1288"/>
                    </a:lnTo>
                    <a:lnTo>
                      <a:pt x="1252" y="1644"/>
                    </a:lnTo>
                    <a:lnTo>
                      <a:pt x="1544" y="1964"/>
                    </a:lnTo>
                    <a:lnTo>
                      <a:pt x="1699" y="2137"/>
                    </a:lnTo>
                    <a:lnTo>
                      <a:pt x="1863" y="2302"/>
                    </a:lnTo>
                    <a:lnTo>
                      <a:pt x="2028" y="2457"/>
                    </a:lnTo>
                    <a:lnTo>
                      <a:pt x="2201" y="2603"/>
                    </a:lnTo>
                    <a:lnTo>
                      <a:pt x="2384" y="2731"/>
                    </a:lnTo>
                    <a:lnTo>
                      <a:pt x="2475" y="2786"/>
                    </a:lnTo>
                    <a:lnTo>
                      <a:pt x="2567" y="2840"/>
                    </a:lnTo>
                    <a:lnTo>
                      <a:pt x="2603" y="2877"/>
                    </a:lnTo>
                    <a:lnTo>
                      <a:pt x="2658" y="2895"/>
                    </a:lnTo>
                    <a:lnTo>
                      <a:pt x="2713" y="2904"/>
                    </a:lnTo>
                    <a:lnTo>
                      <a:pt x="2767" y="2886"/>
                    </a:lnTo>
                    <a:lnTo>
                      <a:pt x="2804" y="2877"/>
                    </a:lnTo>
                    <a:lnTo>
                      <a:pt x="2840" y="2849"/>
                    </a:lnTo>
                    <a:lnTo>
                      <a:pt x="2868" y="2813"/>
                    </a:lnTo>
                    <a:lnTo>
                      <a:pt x="2877" y="2776"/>
                    </a:lnTo>
                    <a:lnTo>
                      <a:pt x="2886" y="2731"/>
                    </a:lnTo>
                    <a:lnTo>
                      <a:pt x="2877" y="2685"/>
                    </a:lnTo>
                    <a:lnTo>
                      <a:pt x="2859" y="2639"/>
                    </a:lnTo>
                    <a:lnTo>
                      <a:pt x="2840" y="2603"/>
                    </a:lnTo>
                    <a:lnTo>
                      <a:pt x="2804" y="2585"/>
                    </a:lnTo>
                    <a:lnTo>
                      <a:pt x="2694" y="2530"/>
                    </a:lnTo>
                    <a:lnTo>
                      <a:pt x="2594" y="2466"/>
                    </a:lnTo>
                    <a:lnTo>
                      <a:pt x="2484" y="2393"/>
                    </a:lnTo>
                    <a:lnTo>
                      <a:pt x="2393" y="2320"/>
                    </a:lnTo>
                    <a:lnTo>
                      <a:pt x="2201" y="2165"/>
                    </a:lnTo>
                    <a:lnTo>
                      <a:pt x="2019" y="1991"/>
                    </a:lnTo>
                    <a:lnTo>
                      <a:pt x="1845" y="1818"/>
                    </a:lnTo>
                    <a:lnTo>
                      <a:pt x="1672" y="1635"/>
                    </a:lnTo>
                    <a:lnTo>
                      <a:pt x="1334" y="1279"/>
                    </a:lnTo>
                    <a:lnTo>
                      <a:pt x="932" y="877"/>
                    </a:lnTo>
                    <a:lnTo>
                      <a:pt x="740" y="676"/>
                    </a:lnTo>
                    <a:lnTo>
                      <a:pt x="649" y="567"/>
                    </a:lnTo>
                    <a:lnTo>
                      <a:pt x="567" y="448"/>
                    </a:lnTo>
                    <a:lnTo>
                      <a:pt x="457" y="311"/>
                    </a:lnTo>
                    <a:lnTo>
                      <a:pt x="348" y="183"/>
                    </a:lnTo>
                    <a:lnTo>
                      <a:pt x="293" y="138"/>
                    </a:lnTo>
                    <a:lnTo>
                      <a:pt x="229" y="92"/>
                    </a:lnTo>
                    <a:lnTo>
                      <a:pt x="156" y="55"/>
                    </a:lnTo>
                    <a:lnTo>
                      <a:pt x="110" y="19"/>
                    </a:lnTo>
                    <a:lnTo>
                      <a:pt x="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3412900" y="1182875"/>
                <a:ext cx="15775" cy="54825"/>
              </a:xfrm>
              <a:custGeom>
                <a:rect b="b" l="l" r="r" t="t"/>
                <a:pathLst>
                  <a:path extrusionOk="0" h="2193" w="631">
                    <a:moveTo>
                      <a:pt x="74" y="1"/>
                    </a:moveTo>
                    <a:lnTo>
                      <a:pt x="47" y="10"/>
                    </a:lnTo>
                    <a:lnTo>
                      <a:pt x="28" y="19"/>
                    </a:lnTo>
                    <a:lnTo>
                      <a:pt x="10" y="47"/>
                    </a:lnTo>
                    <a:lnTo>
                      <a:pt x="10" y="74"/>
                    </a:lnTo>
                    <a:lnTo>
                      <a:pt x="1" y="74"/>
                    </a:lnTo>
                    <a:lnTo>
                      <a:pt x="1" y="174"/>
                    </a:lnTo>
                    <a:lnTo>
                      <a:pt x="19" y="275"/>
                    </a:lnTo>
                    <a:lnTo>
                      <a:pt x="56" y="476"/>
                    </a:lnTo>
                    <a:lnTo>
                      <a:pt x="101" y="677"/>
                    </a:lnTo>
                    <a:lnTo>
                      <a:pt x="147" y="877"/>
                    </a:lnTo>
                    <a:lnTo>
                      <a:pt x="266" y="1462"/>
                    </a:lnTo>
                    <a:lnTo>
                      <a:pt x="320" y="1754"/>
                    </a:lnTo>
                    <a:lnTo>
                      <a:pt x="339" y="1900"/>
                    </a:lnTo>
                    <a:lnTo>
                      <a:pt x="348" y="2046"/>
                    </a:lnTo>
                    <a:lnTo>
                      <a:pt x="348" y="2074"/>
                    </a:lnTo>
                    <a:lnTo>
                      <a:pt x="357" y="2101"/>
                    </a:lnTo>
                    <a:lnTo>
                      <a:pt x="366" y="2119"/>
                    </a:lnTo>
                    <a:lnTo>
                      <a:pt x="384" y="2147"/>
                    </a:lnTo>
                    <a:lnTo>
                      <a:pt x="430" y="2174"/>
                    </a:lnTo>
                    <a:lnTo>
                      <a:pt x="476" y="2192"/>
                    </a:lnTo>
                    <a:lnTo>
                      <a:pt x="530" y="2192"/>
                    </a:lnTo>
                    <a:lnTo>
                      <a:pt x="558" y="2183"/>
                    </a:lnTo>
                    <a:lnTo>
                      <a:pt x="585" y="2174"/>
                    </a:lnTo>
                    <a:lnTo>
                      <a:pt x="604" y="2156"/>
                    </a:lnTo>
                    <a:lnTo>
                      <a:pt x="613" y="2128"/>
                    </a:lnTo>
                    <a:lnTo>
                      <a:pt x="622" y="2101"/>
                    </a:lnTo>
                    <a:lnTo>
                      <a:pt x="631" y="2064"/>
                    </a:lnTo>
                    <a:lnTo>
                      <a:pt x="613" y="1818"/>
                    </a:lnTo>
                    <a:lnTo>
                      <a:pt x="585" y="1562"/>
                    </a:lnTo>
                    <a:lnTo>
                      <a:pt x="540" y="1297"/>
                    </a:lnTo>
                    <a:lnTo>
                      <a:pt x="485" y="1042"/>
                    </a:lnTo>
                    <a:lnTo>
                      <a:pt x="412" y="786"/>
                    </a:lnTo>
                    <a:lnTo>
                      <a:pt x="339" y="530"/>
                    </a:lnTo>
                    <a:lnTo>
                      <a:pt x="257" y="284"/>
                    </a:lnTo>
                    <a:lnTo>
                      <a:pt x="165" y="56"/>
                    </a:lnTo>
                    <a:lnTo>
                      <a:pt x="156" y="19"/>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3381875" y="1195200"/>
                <a:ext cx="76250" cy="40900"/>
              </a:xfrm>
              <a:custGeom>
                <a:rect b="b" l="l" r="r" t="t"/>
                <a:pathLst>
                  <a:path extrusionOk="0" h="1636" w="3050">
                    <a:moveTo>
                      <a:pt x="2895" y="1"/>
                    </a:moveTo>
                    <a:lnTo>
                      <a:pt x="2876" y="10"/>
                    </a:lnTo>
                    <a:lnTo>
                      <a:pt x="2794" y="56"/>
                    </a:lnTo>
                    <a:lnTo>
                      <a:pt x="2730" y="120"/>
                    </a:lnTo>
                    <a:lnTo>
                      <a:pt x="2666" y="184"/>
                    </a:lnTo>
                    <a:lnTo>
                      <a:pt x="2602" y="257"/>
                    </a:lnTo>
                    <a:lnTo>
                      <a:pt x="2502" y="403"/>
                    </a:lnTo>
                    <a:lnTo>
                      <a:pt x="2402" y="558"/>
                    </a:lnTo>
                    <a:lnTo>
                      <a:pt x="2310" y="695"/>
                    </a:lnTo>
                    <a:lnTo>
                      <a:pt x="2210" y="841"/>
                    </a:lnTo>
                    <a:lnTo>
                      <a:pt x="1991" y="1106"/>
                    </a:lnTo>
                    <a:lnTo>
                      <a:pt x="1918" y="1179"/>
                    </a:lnTo>
                    <a:lnTo>
                      <a:pt x="1854" y="1252"/>
                    </a:lnTo>
                    <a:lnTo>
                      <a:pt x="1826" y="1279"/>
                    </a:lnTo>
                    <a:lnTo>
                      <a:pt x="1817" y="1316"/>
                    </a:lnTo>
                    <a:lnTo>
                      <a:pt x="1817" y="1325"/>
                    </a:lnTo>
                    <a:lnTo>
                      <a:pt x="1826" y="1343"/>
                    </a:lnTo>
                    <a:lnTo>
                      <a:pt x="1854" y="1361"/>
                    </a:lnTo>
                    <a:lnTo>
                      <a:pt x="1817" y="1361"/>
                    </a:lnTo>
                    <a:lnTo>
                      <a:pt x="1598" y="1234"/>
                    </a:lnTo>
                    <a:lnTo>
                      <a:pt x="1379" y="1106"/>
                    </a:lnTo>
                    <a:lnTo>
                      <a:pt x="950" y="841"/>
                    </a:lnTo>
                    <a:lnTo>
                      <a:pt x="521" y="567"/>
                    </a:lnTo>
                    <a:lnTo>
                      <a:pt x="82" y="311"/>
                    </a:lnTo>
                    <a:lnTo>
                      <a:pt x="64" y="302"/>
                    </a:lnTo>
                    <a:lnTo>
                      <a:pt x="46" y="311"/>
                    </a:lnTo>
                    <a:lnTo>
                      <a:pt x="27" y="311"/>
                    </a:lnTo>
                    <a:lnTo>
                      <a:pt x="9" y="330"/>
                    </a:lnTo>
                    <a:lnTo>
                      <a:pt x="0" y="348"/>
                    </a:lnTo>
                    <a:lnTo>
                      <a:pt x="0" y="357"/>
                    </a:lnTo>
                    <a:lnTo>
                      <a:pt x="0" y="384"/>
                    </a:lnTo>
                    <a:lnTo>
                      <a:pt x="18" y="394"/>
                    </a:lnTo>
                    <a:lnTo>
                      <a:pt x="110" y="494"/>
                    </a:lnTo>
                    <a:lnTo>
                      <a:pt x="210" y="585"/>
                    </a:lnTo>
                    <a:lnTo>
                      <a:pt x="320" y="667"/>
                    </a:lnTo>
                    <a:lnTo>
                      <a:pt x="438" y="750"/>
                    </a:lnTo>
                    <a:lnTo>
                      <a:pt x="667" y="905"/>
                    </a:lnTo>
                    <a:lnTo>
                      <a:pt x="895" y="1051"/>
                    </a:lnTo>
                    <a:lnTo>
                      <a:pt x="1105" y="1197"/>
                    </a:lnTo>
                    <a:lnTo>
                      <a:pt x="1315" y="1352"/>
                    </a:lnTo>
                    <a:lnTo>
                      <a:pt x="1425" y="1434"/>
                    </a:lnTo>
                    <a:lnTo>
                      <a:pt x="1534" y="1498"/>
                    </a:lnTo>
                    <a:lnTo>
                      <a:pt x="1644" y="1562"/>
                    </a:lnTo>
                    <a:lnTo>
                      <a:pt x="1762" y="1626"/>
                    </a:lnTo>
                    <a:lnTo>
                      <a:pt x="1790" y="1635"/>
                    </a:lnTo>
                    <a:lnTo>
                      <a:pt x="1845" y="1635"/>
                    </a:lnTo>
                    <a:lnTo>
                      <a:pt x="1872" y="1626"/>
                    </a:lnTo>
                    <a:lnTo>
                      <a:pt x="1899" y="1617"/>
                    </a:lnTo>
                    <a:lnTo>
                      <a:pt x="1918" y="1599"/>
                    </a:lnTo>
                    <a:lnTo>
                      <a:pt x="1936" y="1571"/>
                    </a:lnTo>
                    <a:lnTo>
                      <a:pt x="1945" y="1544"/>
                    </a:lnTo>
                    <a:lnTo>
                      <a:pt x="2036" y="1498"/>
                    </a:lnTo>
                    <a:lnTo>
                      <a:pt x="2118" y="1434"/>
                    </a:lnTo>
                    <a:lnTo>
                      <a:pt x="2192" y="1371"/>
                    </a:lnTo>
                    <a:lnTo>
                      <a:pt x="2265" y="1298"/>
                    </a:lnTo>
                    <a:lnTo>
                      <a:pt x="2338" y="1215"/>
                    </a:lnTo>
                    <a:lnTo>
                      <a:pt x="2402" y="1133"/>
                    </a:lnTo>
                    <a:lnTo>
                      <a:pt x="2529" y="951"/>
                    </a:lnTo>
                    <a:lnTo>
                      <a:pt x="2767" y="576"/>
                    </a:lnTo>
                    <a:lnTo>
                      <a:pt x="2885" y="412"/>
                    </a:lnTo>
                    <a:lnTo>
                      <a:pt x="3004" y="257"/>
                    </a:lnTo>
                    <a:lnTo>
                      <a:pt x="3032" y="211"/>
                    </a:lnTo>
                    <a:lnTo>
                      <a:pt x="3050" y="156"/>
                    </a:lnTo>
                    <a:lnTo>
                      <a:pt x="3041" y="129"/>
                    </a:lnTo>
                    <a:lnTo>
                      <a:pt x="3041" y="101"/>
                    </a:lnTo>
                    <a:lnTo>
                      <a:pt x="3022" y="74"/>
                    </a:lnTo>
                    <a:lnTo>
                      <a:pt x="3004" y="56"/>
                    </a:lnTo>
                    <a:lnTo>
                      <a:pt x="2968" y="19"/>
                    </a:lnTo>
                    <a:lnTo>
                      <a:pt x="2949" y="10"/>
                    </a:lnTo>
                    <a:lnTo>
                      <a:pt x="29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3392600" y="1195675"/>
                <a:ext cx="34725" cy="36300"/>
              </a:xfrm>
              <a:custGeom>
                <a:rect b="b" l="l" r="r" t="t"/>
                <a:pathLst>
                  <a:path extrusionOk="0" h="1452" w="1389">
                    <a:moveTo>
                      <a:pt x="55" y="0"/>
                    </a:moveTo>
                    <a:lnTo>
                      <a:pt x="37" y="9"/>
                    </a:lnTo>
                    <a:lnTo>
                      <a:pt x="19" y="18"/>
                    </a:lnTo>
                    <a:lnTo>
                      <a:pt x="9" y="28"/>
                    </a:lnTo>
                    <a:lnTo>
                      <a:pt x="0" y="46"/>
                    </a:lnTo>
                    <a:lnTo>
                      <a:pt x="0" y="64"/>
                    </a:lnTo>
                    <a:lnTo>
                      <a:pt x="0" y="91"/>
                    </a:lnTo>
                    <a:lnTo>
                      <a:pt x="19" y="110"/>
                    </a:lnTo>
                    <a:lnTo>
                      <a:pt x="73" y="174"/>
                    </a:lnTo>
                    <a:lnTo>
                      <a:pt x="128" y="247"/>
                    </a:lnTo>
                    <a:lnTo>
                      <a:pt x="183" y="320"/>
                    </a:lnTo>
                    <a:lnTo>
                      <a:pt x="229" y="393"/>
                    </a:lnTo>
                    <a:lnTo>
                      <a:pt x="347" y="521"/>
                    </a:lnTo>
                    <a:lnTo>
                      <a:pt x="457" y="639"/>
                    </a:lnTo>
                    <a:lnTo>
                      <a:pt x="575" y="758"/>
                    </a:lnTo>
                    <a:lnTo>
                      <a:pt x="676" y="895"/>
                    </a:lnTo>
                    <a:lnTo>
                      <a:pt x="804" y="1059"/>
                    </a:lnTo>
                    <a:lnTo>
                      <a:pt x="886" y="1151"/>
                    </a:lnTo>
                    <a:lnTo>
                      <a:pt x="968" y="1233"/>
                    </a:lnTo>
                    <a:lnTo>
                      <a:pt x="1050" y="1315"/>
                    </a:lnTo>
                    <a:lnTo>
                      <a:pt x="1142" y="1388"/>
                    </a:lnTo>
                    <a:lnTo>
                      <a:pt x="1196" y="1406"/>
                    </a:lnTo>
                    <a:lnTo>
                      <a:pt x="1242" y="1434"/>
                    </a:lnTo>
                    <a:lnTo>
                      <a:pt x="1288" y="1443"/>
                    </a:lnTo>
                    <a:lnTo>
                      <a:pt x="1333" y="1452"/>
                    </a:lnTo>
                    <a:lnTo>
                      <a:pt x="1352" y="1443"/>
                    </a:lnTo>
                    <a:lnTo>
                      <a:pt x="1370" y="1434"/>
                    </a:lnTo>
                    <a:lnTo>
                      <a:pt x="1379" y="1415"/>
                    </a:lnTo>
                    <a:lnTo>
                      <a:pt x="1388" y="1397"/>
                    </a:lnTo>
                    <a:lnTo>
                      <a:pt x="1388" y="1342"/>
                    </a:lnTo>
                    <a:lnTo>
                      <a:pt x="1379" y="1306"/>
                    </a:lnTo>
                    <a:lnTo>
                      <a:pt x="1361" y="1269"/>
                    </a:lnTo>
                    <a:lnTo>
                      <a:pt x="1333" y="1233"/>
                    </a:lnTo>
                    <a:lnTo>
                      <a:pt x="1269" y="1169"/>
                    </a:lnTo>
                    <a:lnTo>
                      <a:pt x="1196" y="1096"/>
                    </a:lnTo>
                    <a:lnTo>
                      <a:pt x="1105" y="995"/>
                    </a:lnTo>
                    <a:lnTo>
                      <a:pt x="1005" y="904"/>
                    </a:lnTo>
                    <a:lnTo>
                      <a:pt x="904" y="804"/>
                    </a:lnTo>
                    <a:lnTo>
                      <a:pt x="804" y="694"/>
                    </a:lnTo>
                    <a:lnTo>
                      <a:pt x="703" y="575"/>
                    </a:lnTo>
                    <a:lnTo>
                      <a:pt x="603" y="466"/>
                    </a:lnTo>
                    <a:lnTo>
                      <a:pt x="375" y="247"/>
                    </a:lnTo>
                    <a:lnTo>
                      <a:pt x="238" y="101"/>
                    </a:lnTo>
                    <a:lnTo>
                      <a:pt x="165" y="37"/>
                    </a:lnTo>
                    <a:lnTo>
                      <a:pt x="119" y="18"/>
                    </a:lnTo>
                    <a:lnTo>
                      <a:pt x="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3400800" y="1187000"/>
                <a:ext cx="25375" cy="43150"/>
              </a:xfrm>
              <a:custGeom>
                <a:rect b="b" l="l" r="r" t="t"/>
                <a:pathLst>
                  <a:path extrusionOk="0" h="1726" w="1015">
                    <a:moveTo>
                      <a:pt x="28" y="0"/>
                    </a:moveTo>
                    <a:lnTo>
                      <a:pt x="10" y="18"/>
                    </a:lnTo>
                    <a:lnTo>
                      <a:pt x="1" y="28"/>
                    </a:lnTo>
                    <a:lnTo>
                      <a:pt x="1" y="46"/>
                    </a:lnTo>
                    <a:lnTo>
                      <a:pt x="37" y="174"/>
                    </a:lnTo>
                    <a:lnTo>
                      <a:pt x="74" y="302"/>
                    </a:lnTo>
                    <a:lnTo>
                      <a:pt x="120" y="438"/>
                    </a:lnTo>
                    <a:lnTo>
                      <a:pt x="165" y="566"/>
                    </a:lnTo>
                    <a:lnTo>
                      <a:pt x="229" y="694"/>
                    </a:lnTo>
                    <a:lnTo>
                      <a:pt x="284" y="822"/>
                    </a:lnTo>
                    <a:lnTo>
                      <a:pt x="348" y="941"/>
                    </a:lnTo>
                    <a:lnTo>
                      <a:pt x="421" y="1050"/>
                    </a:lnTo>
                    <a:lnTo>
                      <a:pt x="521" y="1224"/>
                    </a:lnTo>
                    <a:lnTo>
                      <a:pt x="631" y="1406"/>
                    </a:lnTo>
                    <a:lnTo>
                      <a:pt x="695" y="1498"/>
                    </a:lnTo>
                    <a:lnTo>
                      <a:pt x="759" y="1580"/>
                    </a:lnTo>
                    <a:lnTo>
                      <a:pt x="832" y="1653"/>
                    </a:lnTo>
                    <a:lnTo>
                      <a:pt x="905" y="1708"/>
                    </a:lnTo>
                    <a:lnTo>
                      <a:pt x="941" y="1726"/>
                    </a:lnTo>
                    <a:lnTo>
                      <a:pt x="969" y="1717"/>
                    </a:lnTo>
                    <a:lnTo>
                      <a:pt x="996" y="1699"/>
                    </a:lnTo>
                    <a:lnTo>
                      <a:pt x="1014" y="1671"/>
                    </a:lnTo>
                    <a:lnTo>
                      <a:pt x="1014" y="1626"/>
                    </a:lnTo>
                    <a:lnTo>
                      <a:pt x="1014" y="1589"/>
                    </a:lnTo>
                    <a:lnTo>
                      <a:pt x="1005" y="1498"/>
                    </a:lnTo>
                    <a:lnTo>
                      <a:pt x="969" y="1406"/>
                    </a:lnTo>
                    <a:lnTo>
                      <a:pt x="914" y="1324"/>
                    </a:lnTo>
                    <a:lnTo>
                      <a:pt x="859" y="1233"/>
                    </a:lnTo>
                    <a:lnTo>
                      <a:pt x="804" y="1160"/>
                    </a:lnTo>
                    <a:lnTo>
                      <a:pt x="695" y="1014"/>
                    </a:lnTo>
                    <a:lnTo>
                      <a:pt x="604" y="895"/>
                    </a:lnTo>
                    <a:lnTo>
                      <a:pt x="531" y="776"/>
                    </a:lnTo>
                    <a:lnTo>
                      <a:pt x="384" y="521"/>
                    </a:lnTo>
                    <a:lnTo>
                      <a:pt x="229" y="265"/>
                    </a:lnTo>
                    <a:lnTo>
                      <a:pt x="156" y="137"/>
                    </a:lnTo>
                    <a:lnTo>
                      <a:pt x="74" y="18"/>
                    </a:lnTo>
                    <a:lnTo>
                      <a:pt x="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3423875" y="1187000"/>
                <a:ext cx="7550" cy="43625"/>
              </a:xfrm>
              <a:custGeom>
                <a:rect b="b" l="l" r="r" t="t"/>
                <a:pathLst>
                  <a:path extrusionOk="0" h="1745" w="302">
                    <a:moveTo>
                      <a:pt x="192" y="0"/>
                    </a:moveTo>
                    <a:lnTo>
                      <a:pt x="183" y="9"/>
                    </a:lnTo>
                    <a:lnTo>
                      <a:pt x="165" y="18"/>
                    </a:lnTo>
                    <a:lnTo>
                      <a:pt x="128" y="55"/>
                    </a:lnTo>
                    <a:lnTo>
                      <a:pt x="110" y="92"/>
                    </a:lnTo>
                    <a:lnTo>
                      <a:pt x="64" y="183"/>
                    </a:lnTo>
                    <a:lnTo>
                      <a:pt x="46" y="274"/>
                    </a:lnTo>
                    <a:lnTo>
                      <a:pt x="28" y="375"/>
                    </a:lnTo>
                    <a:lnTo>
                      <a:pt x="18" y="585"/>
                    </a:lnTo>
                    <a:lnTo>
                      <a:pt x="18" y="767"/>
                    </a:lnTo>
                    <a:lnTo>
                      <a:pt x="0" y="1014"/>
                    </a:lnTo>
                    <a:lnTo>
                      <a:pt x="0" y="1142"/>
                    </a:lnTo>
                    <a:lnTo>
                      <a:pt x="0" y="1269"/>
                    </a:lnTo>
                    <a:lnTo>
                      <a:pt x="18" y="1397"/>
                    </a:lnTo>
                    <a:lnTo>
                      <a:pt x="46" y="1516"/>
                    </a:lnTo>
                    <a:lnTo>
                      <a:pt x="64" y="1571"/>
                    </a:lnTo>
                    <a:lnTo>
                      <a:pt x="91" y="1626"/>
                    </a:lnTo>
                    <a:lnTo>
                      <a:pt x="128" y="1680"/>
                    </a:lnTo>
                    <a:lnTo>
                      <a:pt x="165" y="1726"/>
                    </a:lnTo>
                    <a:lnTo>
                      <a:pt x="183" y="1735"/>
                    </a:lnTo>
                    <a:lnTo>
                      <a:pt x="201" y="1744"/>
                    </a:lnTo>
                    <a:lnTo>
                      <a:pt x="228" y="1735"/>
                    </a:lnTo>
                    <a:lnTo>
                      <a:pt x="256" y="1717"/>
                    </a:lnTo>
                    <a:lnTo>
                      <a:pt x="265" y="1680"/>
                    </a:lnTo>
                    <a:lnTo>
                      <a:pt x="292" y="1479"/>
                    </a:lnTo>
                    <a:lnTo>
                      <a:pt x="301" y="1279"/>
                    </a:lnTo>
                    <a:lnTo>
                      <a:pt x="301" y="1078"/>
                    </a:lnTo>
                    <a:lnTo>
                      <a:pt x="301" y="877"/>
                    </a:lnTo>
                    <a:lnTo>
                      <a:pt x="283" y="466"/>
                    </a:lnTo>
                    <a:lnTo>
                      <a:pt x="274" y="64"/>
                    </a:lnTo>
                    <a:lnTo>
                      <a:pt x="265" y="46"/>
                    </a:lnTo>
                    <a:lnTo>
                      <a:pt x="256" y="28"/>
                    </a:lnTo>
                    <a:lnTo>
                      <a:pt x="228" y="9"/>
                    </a:lnTo>
                    <a:lnTo>
                      <a:pt x="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3428425" y="1188825"/>
                <a:ext cx="16000" cy="40425"/>
              </a:xfrm>
              <a:custGeom>
                <a:rect b="b" l="l" r="r" t="t"/>
                <a:pathLst>
                  <a:path extrusionOk="0" h="1617" w="640">
                    <a:moveTo>
                      <a:pt x="549" y="0"/>
                    </a:moveTo>
                    <a:lnTo>
                      <a:pt x="521" y="9"/>
                    </a:lnTo>
                    <a:lnTo>
                      <a:pt x="503" y="19"/>
                    </a:lnTo>
                    <a:lnTo>
                      <a:pt x="485" y="46"/>
                    </a:lnTo>
                    <a:lnTo>
                      <a:pt x="384" y="247"/>
                    </a:lnTo>
                    <a:lnTo>
                      <a:pt x="293" y="457"/>
                    </a:lnTo>
                    <a:lnTo>
                      <a:pt x="211" y="667"/>
                    </a:lnTo>
                    <a:lnTo>
                      <a:pt x="147" y="877"/>
                    </a:lnTo>
                    <a:lnTo>
                      <a:pt x="92" y="1041"/>
                    </a:lnTo>
                    <a:lnTo>
                      <a:pt x="28" y="1215"/>
                    </a:lnTo>
                    <a:lnTo>
                      <a:pt x="10" y="1306"/>
                    </a:lnTo>
                    <a:lnTo>
                      <a:pt x="1" y="1397"/>
                    </a:lnTo>
                    <a:lnTo>
                      <a:pt x="1" y="1479"/>
                    </a:lnTo>
                    <a:lnTo>
                      <a:pt x="19" y="1571"/>
                    </a:lnTo>
                    <a:lnTo>
                      <a:pt x="28" y="1589"/>
                    </a:lnTo>
                    <a:lnTo>
                      <a:pt x="56" y="1607"/>
                    </a:lnTo>
                    <a:lnTo>
                      <a:pt x="74" y="1616"/>
                    </a:lnTo>
                    <a:lnTo>
                      <a:pt x="110" y="1616"/>
                    </a:lnTo>
                    <a:lnTo>
                      <a:pt x="138" y="1607"/>
                    </a:lnTo>
                    <a:lnTo>
                      <a:pt x="174" y="1598"/>
                    </a:lnTo>
                    <a:lnTo>
                      <a:pt x="202" y="1571"/>
                    </a:lnTo>
                    <a:lnTo>
                      <a:pt x="229" y="1553"/>
                    </a:lnTo>
                    <a:lnTo>
                      <a:pt x="266" y="1489"/>
                    </a:lnTo>
                    <a:lnTo>
                      <a:pt x="293" y="1416"/>
                    </a:lnTo>
                    <a:lnTo>
                      <a:pt x="320" y="1333"/>
                    </a:lnTo>
                    <a:lnTo>
                      <a:pt x="339" y="1260"/>
                    </a:lnTo>
                    <a:lnTo>
                      <a:pt x="375" y="1114"/>
                    </a:lnTo>
                    <a:lnTo>
                      <a:pt x="466" y="877"/>
                    </a:lnTo>
                    <a:lnTo>
                      <a:pt x="549" y="612"/>
                    </a:lnTo>
                    <a:lnTo>
                      <a:pt x="594" y="475"/>
                    </a:lnTo>
                    <a:lnTo>
                      <a:pt x="622" y="338"/>
                    </a:lnTo>
                    <a:lnTo>
                      <a:pt x="640" y="210"/>
                    </a:lnTo>
                    <a:lnTo>
                      <a:pt x="640" y="82"/>
                    </a:lnTo>
                    <a:lnTo>
                      <a:pt x="631" y="55"/>
                    </a:lnTo>
                    <a:lnTo>
                      <a:pt x="613" y="37"/>
                    </a:lnTo>
                    <a:lnTo>
                      <a:pt x="594" y="19"/>
                    </a:lnTo>
                    <a:lnTo>
                      <a:pt x="576" y="9"/>
                    </a:lnTo>
                    <a:lnTo>
                      <a:pt x="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3372725" y="1224650"/>
                <a:ext cx="50025" cy="9625"/>
              </a:xfrm>
              <a:custGeom>
                <a:rect b="b" l="l" r="r" t="t"/>
                <a:pathLst>
                  <a:path extrusionOk="0" h="385" w="2001">
                    <a:moveTo>
                      <a:pt x="74" y="1"/>
                    </a:moveTo>
                    <a:lnTo>
                      <a:pt x="47" y="10"/>
                    </a:lnTo>
                    <a:lnTo>
                      <a:pt x="28" y="28"/>
                    </a:lnTo>
                    <a:lnTo>
                      <a:pt x="10" y="46"/>
                    </a:lnTo>
                    <a:lnTo>
                      <a:pt x="1" y="74"/>
                    </a:lnTo>
                    <a:lnTo>
                      <a:pt x="1" y="101"/>
                    </a:lnTo>
                    <a:lnTo>
                      <a:pt x="10" y="129"/>
                    </a:lnTo>
                    <a:lnTo>
                      <a:pt x="28" y="147"/>
                    </a:lnTo>
                    <a:lnTo>
                      <a:pt x="56" y="156"/>
                    </a:lnTo>
                    <a:lnTo>
                      <a:pt x="193" y="193"/>
                    </a:lnTo>
                    <a:lnTo>
                      <a:pt x="330" y="220"/>
                    </a:lnTo>
                    <a:lnTo>
                      <a:pt x="603" y="256"/>
                    </a:lnTo>
                    <a:lnTo>
                      <a:pt x="877" y="293"/>
                    </a:lnTo>
                    <a:lnTo>
                      <a:pt x="1151" y="320"/>
                    </a:lnTo>
                    <a:lnTo>
                      <a:pt x="1361" y="357"/>
                    </a:lnTo>
                    <a:lnTo>
                      <a:pt x="1462" y="375"/>
                    </a:lnTo>
                    <a:lnTo>
                      <a:pt x="1571" y="384"/>
                    </a:lnTo>
                    <a:lnTo>
                      <a:pt x="1672" y="375"/>
                    </a:lnTo>
                    <a:lnTo>
                      <a:pt x="1772" y="366"/>
                    </a:lnTo>
                    <a:lnTo>
                      <a:pt x="1873" y="339"/>
                    </a:lnTo>
                    <a:lnTo>
                      <a:pt x="1973" y="293"/>
                    </a:lnTo>
                    <a:lnTo>
                      <a:pt x="2001" y="266"/>
                    </a:lnTo>
                    <a:lnTo>
                      <a:pt x="2001" y="238"/>
                    </a:lnTo>
                    <a:lnTo>
                      <a:pt x="2001" y="211"/>
                    </a:lnTo>
                    <a:lnTo>
                      <a:pt x="1991" y="193"/>
                    </a:lnTo>
                    <a:lnTo>
                      <a:pt x="1973" y="183"/>
                    </a:lnTo>
                    <a:lnTo>
                      <a:pt x="1873" y="147"/>
                    </a:lnTo>
                    <a:lnTo>
                      <a:pt x="1772" y="129"/>
                    </a:lnTo>
                    <a:lnTo>
                      <a:pt x="1654" y="120"/>
                    </a:lnTo>
                    <a:lnTo>
                      <a:pt x="1544" y="110"/>
                    </a:lnTo>
                    <a:lnTo>
                      <a:pt x="1316" y="101"/>
                    </a:lnTo>
                    <a:lnTo>
                      <a:pt x="1197" y="101"/>
                    </a:lnTo>
                    <a:lnTo>
                      <a:pt x="1097" y="83"/>
                    </a:lnTo>
                    <a:lnTo>
                      <a:pt x="841" y="46"/>
                    </a:lnTo>
                    <a:lnTo>
                      <a:pt x="585" y="19"/>
                    </a:lnTo>
                    <a:lnTo>
                      <a:pt x="330" y="10"/>
                    </a:lnTo>
                    <a:lnTo>
                      <a:pt x="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3374550" y="1215075"/>
                <a:ext cx="50950" cy="17825"/>
              </a:xfrm>
              <a:custGeom>
                <a:rect b="b" l="l" r="r" t="t"/>
                <a:pathLst>
                  <a:path extrusionOk="0" h="713" w="2038">
                    <a:moveTo>
                      <a:pt x="28" y="0"/>
                    </a:moveTo>
                    <a:lnTo>
                      <a:pt x="10" y="9"/>
                    </a:lnTo>
                    <a:lnTo>
                      <a:pt x="1" y="28"/>
                    </a:lnTo>
                    <a:lnTo>
                      <a:pt x="10" y="46"/>
                    </a:lnTo>
                    <a:lnTo>
                      <a:pt x="83" y="128"/>
                    </a:lnTo>
                    <a:lnTo>
                      <a:pt x="156" y="192"/>
                    </a:lnTo>
                    <a:lnTo>
                      <a:pt x="247" y="247"/>
                    </a:lnTo>
                    <a:lnTo>
                      <a:pt x="339" y="283"/>
                    </a:lnTo>
                    <a:lnTo>
                      <a:pt x="439" y="320"/>
                    </a:lnTo>
                    <a:lnTo>
                      <a:pt x="540" y="347"/>
                    </a:lnTo>
                    <a:lnTo>
                      <a:pt x="750" y="393"/>
                    </a:lnTo>
                    <a:lnTo>
                      <a:pt x="905" y="439"/>
                    </a:lnTo>
                    <a:lnTo>
                      <a:pt x="1051" y="503"/>
                    </a:lnTo>
                    <a:lnTo>
                      <a:pt x="1361" y="621"/>
                    </a:lnTo>
                    <a:lnTo>
                      <a:pt x="1507" y="667"/>
                    </a:lnTo>
                    <a:lnTo>
                      <a:pt x="1663" y="703"/>
                    </a:lnTo>
                    <a:lnTo>
                      <a:pt x="1745" y="713"/>
                    </a:lnTo>
                    <a:lnTo>
                      <a:pt x="1900" y="713"/>
                    </a:lnTo>
                    <a:lnTo>
                      <a:pt x="1982" y="694"/>
                    </a:lnTo>
                    <a:lnTo>
                      <a:pt x="2001" y="685"/>
                    </a:lnTo>
                    <a:lnTo>
                      <a:pt x="2019" y="676"/>
                    </a:lnTo>
                    <a:lnTo>
                      <a:pt x="2037" y="658"/>
                    </a:lnTo>
                    <a:lnTo>
                      <a:pt x="2037" y="630"/>
                    </a:lnTo>
                    <a:lnTo>
                      <a:pt x="2037" y="612"/>
                    </a:lnTo>
                    <a:lnTo>
                      <a:pt x="2037" y="585"/>
                    </a:lnTo>
                    <a:lnTo>
                      <a:pt x="2019" y="566"/>
                    </a:lnTo>
                    <a:lnTo>
                      <a:pt x="2001" y="557"/>
                    </a:lnTo>
                    <a:lnTo>
                      <a:pt x="1891" y="503"/>
                    </a:lnTo>
                    <a:lnTo>
                      <a:pt x="1781" y="466"/>
                    </a:lnTo>
                    <a:lnTo>
                      <a:pt x="1544" y="393"/>
                    </a:lnTo>
                    <a:lnTo>
                      <a:pt x="1316" y="320"/>
                    </a:lnTo>
                    <a:lnTo>
                      <a:pt x="1078" y="247"/>
                    </a:lnTo>
                    <a:lnTo>
                      <a:pt x="823" y="174"/>
                    </a:lnTo>
                    <a:lnTo>
                      <a:pt x="567" y="101"/>
                    </a:lnTo>
                    <a:lnTo>
                      <a:pt x="302" y="46"/>
                    </a:lnTo>
                    <a:lnTo>
                      <a:pt x="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3431175" y="1207075"/>
                <a:ext cx="33125" cy="25375"/>
              </a:xfrm>
              <a:custGeom>
                <a:rect b="b" l="l" r="r" t="t"/>
                <a:pathLst>
                  <a:path extrusionOk="0" h="1015" w="1325">
                    <a:moveTo>
                      <a:pt x="1206" y="1"/>
                    </a:moveTo>
                    <a:lnTo>
                      <a:pt x="1169" y="10"/>
                    </a:lnTo>
                    <a:lnTo>
                      <a:pt x="1096" y="56"/>
                    </a:lnTo>
                    <a:lnTo>
                      <a:pt x="1023" y="101"/>
                    </a:lnTo>
                    <a:lnTo>
                      <a:pt x="895" y="211"/>
                    </a:lnTo>
                    <a:lnTo>
                      <a:pt x="767" y="320"/>
                    </a:lnTo>
                    <a:lnTo>
                      <a:pt x="703" y="366"/>
                    </a:lnTo>
                    <a:lnTo>
                      <a:pt x="630" y="412"/>
                    </a:lnTo>
                    <a:lnTo>
                      <a:pt x="548" y="466"/>
                    </a:lnTo>
                    <a:lnTo>
                      <a:pt x="475" y="521"/>
                    </a:lnTo>
                    <a:lnTo>
                      <a:pt x="329" y="649"/>
                    </a:lnTo>
                    <a:lnTo>
                      <a:pt x="183" y="768"/>
                    </a:lnTo>
                    <a:lnTo>
                      <a:pt x="110" y="832"/>
                    </a:lnTo>
                    <a:lnTo>
                      <a:pt x="37" y="877"/>
                    </a:lnTo>
                    <a:lnTo>
                      <a:pt x="19" y="896"/>
                    </a:lnTo>
                    <a:lnTo>
                      <a:pt x="9" y="914"/>
                    </a:lnTo>
                    <a:lnTo>
                      <a:pt x="0" y="941"/>
                    </a:lnTo>
                    <a:lnTo>
                      <a:pt x="0" y="959"/>
                    </a:lnTo>
                    <a:lnTo>
                      <a:pt x="9" y="978"/>
                    </a:lnTo>
                    <a:lnTo>
                      <a:pt x="28" y="996"/>
                    </a:lnTo>
                    <a:lnTo>
                      <a:pt x="46" y="1005"/>
                    </a:lnTo>
                    <a:lnTo>
                      <a:pt x="73" y="1014"/>
                    </a:lnTo>
                    <a:lnTo>
                      <a:pt x="156" y="1005"/>
                    </a:lnTo>
                    <a:lnTo>
                      <a:pt x="238" y="969"/>
                    </a:lnTo>
                    <a:lnTo>
                      <a:pt x="311" y="932"/>
                    </a:lnTo>
                    <a:lnTo>
                      <a:pt x="393" y="877"/>
                    </a:lnTo>
                    <a:lnTo>
                      <a:pt x="539" y="759"/>
                    </a:lnTo>
                    <a:lnTo>
                      <a:pt x="676" y="658"/>
                    </a:lnTo>
                    <a:lnTo>
                      <a:pt x="1005" y="439"/>
                    </a:lnTo>
                    <a:lnTo>
                      <a:pt x="1160" y="320"/>
                    </a:lnTo>
                    <a:lnTo>
                      <a:pt x="1233" y="247"/>
                    </a:lnTo>
                    <a:lnTo>
                      <a:pt x="1297" y="183"/>
                    </a:lnTo>
                    <a:lnTo>
                      <a:pt x="1315" y="147"/>
                    </a:lnTo>
                    <a:lnTo>
                      <a:pt x="1324" y="101"/>
                    </a:lnTo>
                    <a:lnTo>
                      <a:pt x="1315" y="65"/>
                    </a:lnTo>
                    <a:lnTo>
                      <a:pt x="1306" y="37"/>
                    </a:lnTo>
                    <a:lnTo>
                      <a:pt x="1279" y="10"/>
                    </a:lnTo>
                    <a:lnTo>
                      <a:pt x="12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3432325" y="1215075"/>
                <a:ext cx="44300" cy="17375"/>
              </a:xfrm>
              <a:custGeom>
                <a:rect b="b" l="l" r="r" t="t"/>
                <a:pathLst>
                  <a:path extrusionOk="0" h="695" w="1772">
                    <a:moveTo>
                      <a:pt x="1616" y="0"/>
                    </a:moveTo>
                    <a:lnTo>
                      <a:pt x="1580" y="9"/>
                    </a:lnTo>
                    <a:lnTo>
                      <a:pt x="1488" y="64"/>
                    </a:lnTo>
                    <a:lnTo>
                      <a:pt x="1397" y="101"/>
                    </a:lnTo>
                    <a:lnTo>
                      <a:pt x="1297" y="128"/>
                    </a:lnTo>
                    <a:lnTo>
                      <a:pt x="1196" y="156"/>
                    </a:lnTo>
                    <a:lnTo>
                      <a:pt x="986" y="201"/>
                    </a:lnTo>
                    <a:lnTo>
                      <a:pt x="785" y="247"/>
                    </a:lnTo>
                    <a:lnTo>
                      <a:pt x="584" y="302"/>
                    </a:lnTo>
                    <a:lnTo>
                      <a:pt x="384" y="375"/>
                    </a:lnTo>
                    <a:lnTo>
                      <a:pt x="283" y="420"/>
                    </a:lnTo>
                    <a:lnTo>
                      <a:pt x="183" y="466"/>
                    </a:lnTo>
                    <a:lnTo>
                      <a:pt x="100" y="521"/>
                    </a:lnTo>
                    <a:lnTo>
                      <a:pt x="18" y="585"/>
                    </a:lnTo>
                    <a:lnTo>
                      <a:pt x="0" y="603"/>
                    </a:lnTo>
                    <a:lnTo>
                      <a:pt x="0" y="630"/>
                    </a:lnTo>
                    <a:lnTo>
                      <a:pt x="9" y="658"/>
                    </a:lnTo>
                    <a:lnTo>
                      <a:pt x="27" y="676"/>
                    </a:lnTo>
                    <a:lnTo>
                      <a:pt x="64" y="685"/>
                    </a:lnTo>
                    <a:lnTo>
                      <a:pt x="91" y="694"/>
                    </a:lnTo>
                    <a:lnTo>
                      <a:pt x="155" y="694"/>
                    </a:lnTo>
                    <a:lnTo>
                      <a:pt x="292" y="658"/>
                    </a:lnTo>
                    <a:lnTo>
                      <a:pt x="457" y="612"/>
                    </a:lnTo>
                    <a:lnTo>
                      <a:pt x="630" y="557"/>
                    </a:lnTo>
                    <a:lnTo>
                      <a:pt x="968" y="466"/>
                    </a:lnTo>
                    <a:lnTo>
                      <a:pt x="1160" y="429"/>
                    </a:lnTo>
                    <a:lnTo>
                      <a:pt x="1388" y="384"/>
                    </a:lnTo>
                    <a:lnTo>
                      <a:pt x="1507" y="356"/>
                    </a:lnTo>
                    <a:lnTo>
                      <a:pt x="1607" y="311"/>
                    </a:lnTo>
                    <a:lnTo>
                      <a:pt x="1653" y="292"/>
                    </a:lnTo>
                    <a:lnTo>
                      <a:pt x="1689" y="256"/>
                    </a:lnTo>
                    <a:lnTo>
                      <a:pt x="1726" y="229"/>
                    </a:lnTo>
                    <a:lnTo>
                      <a:pt x="1753" y="192"/>
                    </a:lnTo>
                    <a:lnTo>
                      <a:pt x="1771" y="146"/>
                    </a:lnTo>
                    <a:lnTo>
                      <a:pt x="1762" y="110"/>
                    </a:lnTo>
                    <a:lnTo>
                      <a:pt x="1753" y="64"/>
                    </a:lnTo>
                    <a:lnTo>
                      <a:pt x="1726" y="37"/>
                    </a:lnTo>
                    <a:lnTo>
                      <a:pt x="1698" y="9"/>
                    </a:lnTo>
                    <a:lnTo>
                      <a:pt x="1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2643875" y="846875"/>
                <a:ext cx="607675" cy="84700"/>
              </a:xfrm>
              <a:custGeom>
                <a:rect b="b" l="l" r="r" t="t"/>
                <a:pathLst>
                  <a:path extrusionOk="0" h="3388" w="24307">
                    <a:moveTo>
                      <a:pt x="8766" y="0"/>
                    </a:moveTo>
                    <a:lnTo>
                      <a:pt x="7944" y="9"/>
                    </a:lnTo>
                    <a:lnTo>
                      <a:pt x="6309" y="28"/>
                    </a:lnTo>
                    <a:lnTo>
                      <a:pt x="5415" y="37"/>
                    </a:lnTo>
                    <a:lnTo>
                      <a:pt x="4511" y="64"/>
                    </a:lnTo>
                    <a:lnTo>
                      <a:pt x="4054" y="92"/>
                    </a:lnTo>
                    <a:lnTo>
                      <a:pt x="3607" y="119"/>
                    </a:lnTo>
                    <a:lnTo>
                      <a:pt x="3159" y="156"/>
                    </a:lnTo>
                    <a:lnTo>
                      <a:pt x="2712" y="201"/>
                    </a:lnTo>
                    <a:lnTo>
                      <a:pt x="2036" y="283"/>
                    </a:lnTo>
                    <a:lnTo>
                      <a:pt x="1689" y="338"/>
                    </a:lnTo>
                    <a:lnTo>
                      <a:pt x="1351" y="393"/>
                    </a:lnTo>
                    <a:lnTo>
                      <a:pt x="1004" y="466"/>
                    </a:lnTo>
                    <a:lnTo>
                      <a:pt x="676" y="557"/>
                    </a:lnTo>
                    <a:lnTo>
                      <a:pt x="511" y="612"/>
                    </a:lnTo>
                    <a:lnTo>
                      <a:pt x="347" y="667"/>
                    </a:lnTo>
                    <a:lnTo>
                      <a:pt x="192" y="731"/>
                    </a:lnTo>
                    <a:lnTo>
                      <a:pt x="37" y="804"/>
                    </a:lnTo>
                    <a:lnTo>
                      <a:pt x="9" y="822"/>
                    </a:lnTo>
                    <a:lnTo>
                      <a:pt x="0" y="849"/>
                    </a:lnTo>
                    <a:lnTo>
                      <a:pt x="0" y="877"/>
                    </a:lnTo>
                    <a:lnTo>
                      <a:pt x="0" y="904"/>
                    </a:lnTo>
                    <a:lnTo>
                      <a:pt x="18" y="932"/>
                    </a:lnTo>
                    <a:lnTo>
                      <a:pt x="46" y="950"/>
                    </a:lnTo>
                    <a:lnTo>
                      <a:pt x="73" y="959"/>
                    </a:lnTo>
                    <a:lnTo>
                      <a:pt x="110" y="959"/>
                    </a:lnTo>
                    <a:lnTo>
                      <a:pt x="867" y="822"/>
                    </a:lnTo>
                    <a:lnTo>
                      <a:pt x="1634" y="713"/>
                    </a:lnTo>
                    <a:lnTo>
                      <a:pt x="2411" y="603"/>
                    </a:lnTo>
                    <a:lnTo>
                      <a:pt x="3178" y="521"/>
                    </a:lnTo>
                    <a:lnTo>
                      <a:pt x="3954" y="448"/>
                    </a:lnTo>
                    <a:lnTo>
                      <a:pt x="4730" y="393"/>
                    </a:lnTo>
                    <a:lnTo>
                      <a:pt x="5506" y="347"/>
                    </a:lnTo>
                    <a:lnTo>
                      <a:pt x="6282" y="311"/>
                    </a:lnTo>
                    <a:lnTo>
                      <a:pt x="7058" y="292"/>
                    </a:lnTo>
                    <a:lnTo>
                      <a:pt x="7834" y="283"/>
                    </a:lnTo>
                    <a:lnTo>
                      <a:pt x="8610" y="283"/>
                    </a:lnTo>
                    <a:lnTo>
                      <a:pt x="9396" y="292"/>
                    </a:lnTo>
                    <a:lnTo>
                      <a:pt x="10172" y="320"/>
                    </a:lnTo>
                    <a:lnTo>
                      <a:pt x="10948" y="347"/>
                    </a:lnTo>
                    <a:lnTo>
                      <a:pt x="11724" y="384"/>
                    </a:lnTo>
                    <a:lnTo>
                      <a:pt x="12500" y="429"/>
                    </a:lnTo>
                    <a:lnTo>
                      <a:pt x="12893" y="466"/>
                    </a:lnTo>
                    <a:lnTo>
                      <a:pt x="13295" y="503"/>
                    </a:lnTo>
                    <a:lnTo>
                      <a:pt x="13687" y="548"/>
                    </a:lnTo>
                    <a:lnTo>
                      <a:pt x="14089" y="594"/>
                    </a:lnTo>
                    <a:lnTo>
                      <a:pt x="14482" y="649"/>
                    </a:lnTo>
                    <a:lnTo>
                      <a:pt x="14874" y="713"/>
                    </a:lnTo>
                    <a:lnTo>
                      <a:pt x="15659" y="849"/>
                    </a:lnTo>
                    <a:lnTo>
                      <a:pt x="16445" y="1014"/>
                    </a:lnTo>
                    <a:lnTo>
                      <a:pt x="17230" y="1187"/>
                    </a:lnTo>
                    <a:lnTo>
                      <a:pt x="18006" y="1370"/>
                    </a:lnTo>
                    <a:lnTo>
                      <a:pt x="18773" y="1571"/>
                    </a:lnTo>
                    <a:lnTo>
                      <a:pt x="19129" y="1662"/>
                    </a:lnTo>
                    <a:lnTo>
                      <a:pt x="19494" y="1772"/>
                    </a:lnTo>
                    <a:lnTo>
                      <a:pt x="20197" y="1982"/>
                    </a:lnTo>
                    <a:lnTo>
                      <a:pt x="20910" y="2210"/>
                    </a:lnTo>
                    <a:lnTo>
                      <a:pt x="21613" y="2447"/>
                    </a:lnTo>
                    <a:lnTo>
                      <a:pt x="21932" y="2557"/>
                    </a:lnTo>
                    <a:lnTo>
                      <a:pt x="22252" y="2685"/>
                    </a:lnTo>
                    <a:lnTo>
                      <a:pt x="22891" y="2940"/>
                    </a:lnTo>
                    <a:lnTo>
                      <a:pt x="23202" y="3068"/>
                    </a:lnTo>
                    <a:lnTo>
                      <a:pt x="23521" y="3187"/>
                    </a:lnTo>
                    <a:lnTo>
                      <a:pt x="23850" y="3297"/>
                    </a:lnTo>
                    <a:lnTo>
                      <a:pt x="24179" y="3388"/>
                    </a:lnTo>
                    <a:lnTo>
                      <a:pt x="24215" y="3388"/>
                    </a:lnTo>
                    <a:lnTo>
                      <a:pt x="24252" y="3370"/>
                    </a:lnTo>
                    <a:lnTo>
                      <a:pt x="24279" y="3351"/>
                    </a:lnTo>
                    <a:lnTo>
                      <a:pt x="24297" y="3315"/>
                    </a:lnTo>
                    <a:lnTo>
                      <a:pt x="24306" y="3278"/>
                    </a:lnTo>
                    <a:lnTo>
                      <a:pt x="24306" y="3251"/>
                    </a:lnTo>
                    <a:lnTo>
                      <a:pt x="24288" y="3214"/>
                    </a:lnTo>
                    <a:lnTo>
                      <a:pt x="24252" y="3196"/>
                    </a:lnTo>
                    <a:lnTo>
                      <a:pt x="23567" y="2904"/>
                    </a:lnTo>
                    <a:lnTo>
                      <a:pt x="22882" y="2621"/>
                    </a:lnTo>
                    <a:lnTo>
                      <a:pt x="22188" y="2356"/>
                    </a:lnTo>
                    <a:lnTo>
                      <a:pt x="21494" y="2110"/>
                    </a:lnTo>
                    <a:lnTo>
                      <a:pt x="20791" y="1872"/>
                    </a:lnTo>
                    <a:lnTo>
                      <a:pt x="20088" y="1653"/>
                    </a:lnTo>
                    <a:lnTo>
                      <a:pt x="19385" y="1443"/>
                    </a:lnTo>
                    <a:lnTo>
                      <a:pt x="18673" y="1251"/>
                    </a:lnTo>
                    <a:lnTo>
                      <a:pt x="17951" y="1078"/>
                    </a:lnTo>
                    <a:lnTo>
                      <a:pt x="17239" y="904"/>
                    </a:lnTo>
                    <a:lnTo>
                      <a:pt x="16518" y="758"/>
                    </a:lnTo>
                    <a:lnTo>
                      <a:pt x="15787" y="612"/>
                    </a:lnTo>
                    <a:lnTo>
                      <a:pt x="15057" y="493"/>
                    </a:lnTo>
                    <a:lnTo>
                      <a:pt x="14326" y="375"/>
                    </a:lnTo>
                    <a:lnTo>
                      <a:pt x="13587" y="274"/>
                    </a:lnTo>
                    <a:lnTo>
                      <a:pt x="12847" y="192"/>
                    </a:lnTo>
                    <a:lnTo>
                      <a:pt x="12445" y="146"/>
                    </a:lnTo>
                    <a:lnTo>
                      <a:pt x="12035" y="110"/>
                    </a:lnTo>
                    <a:lnTo>
                      <a:pt x="11633" y="82"/>
                    </a:lnTo>
                    <a:lnTo>
                      <a:pt x="11222" y="55"/>
                    </a:lnTo>
                    <a:lnTo>
                      <a:pt x="10400" y="28"/>
                    </a:lnTo>
                    <a:lnTo>
                      <a:pt x="9587" y="9"/>
                    </a:lnTo>
                    <a:lnTo>
                      <a:pt x="87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3288500" y="814225"/>
                <a:ext cx="604500" cy="112325"/>
              </a:xfrm>
              <a:custGeom>
                <a:rect b="b" l="l" r="r" t="t"/>
                <a:pathLst>
                  <a:path extrusionOk="0" h="4493" w="24180">
                    <a:moveTo>
                      <a:pt x="17934" y="1"/>
                    </a:moveTo>
                    <a:lnTo>
                      <a:pt x="17157" y="10"/>
                    </a:lnTo>
                    <a:lnTo>
                      <a:pt x="16381" y="28"/>
                    </a:lnTo>
                    <a:lnTo>
                      <a:pt x="15614" y="65"/>
                    </a:lnTo>
                    <a:lnTo>
                      <a:pt x="14838" y="119"/>
                    </a:lnTo>
                    <a:lnTo>
                      <a:pt x="14062" y="174"/>
                    </a:lnTo>
                    <a:lnTo>
                      <a:pt x="13295" y="256"/>
                    </a:lnTo>
                    <a:lnTo>
                      <a:pt x="12528" y="338"/>
                    </a:lnTo>
                    <a:lnTo>
                      <a:pt x="11761" y="439"/>
                    </a:lnTo>
                    <a:lnTo>
                      <a:pt x="10948" y="558"/>
                    </a:lnTo>
                    <a:lnTo>
                      <a:pt x="10145" y="685"/>
                    </a:lnTo>
                    <a:lnTo>
                      <a:pt x="9341" y="832"/>
                    </a:lnTo>
                    <a:lnTo>
                      <a:pt x="8547" y="996"/>
                    </a:lnTo>
                    <a:lnTo>
                      <a:pt x="7753" y="1169"/>
                    </a:lnTo>
                    <a:lnTo>
                      <a:pt x="6958" y="1352"/>
                    </a:lnTo>
                    <a:lnTo>
                      <a:pt x="6173" y="1553"/>
                    </a:lnTo>
                    <a:lnTo>
                      <a:pt x="5379" y="1772"/>
                    </a:lnTo>
                    <a:lnTo>
                      <a:pt x="4694" y="1973"/>
                    </a:lnTo>
                    <a:lnTo>
                      <a:pt x="4338" y="2092"/>
                    </a:lnTo>
                    <a:lnTo>
                      <a:pt x="3982" y="2210"/>
                    </a:lnTo>
                    <a:lnTo>
                      <a:pt x="3635" y="2338"/>
                    </a:lnTo>
                    <a:lnTo>
                      <a:pt x="3297" y="2475"/>
                    </a:lnTo>
                    <a:lnTo>
                      <a:pt x="2968" y="2630"/>
                    </a:lnTo>
                    <a:lnTo>
                      <a:pt x="2649" y="2786"/>
                    </a:lnTo>
                    <a:lnTo>
                      <a:pt x="1973" y="3151"/>
                    </a:lnTo>
                    <a:lnTo>
                      <a:pt x="1297" y="3507"/>
                    </a:lnTo>
                    <a:lnTo>
                      <a:pt x="1178" y="3580"/>
                    </a:lnTo>
                    <a:lnTo>
                      <a:pt x="1041" y="3680"/>
                    </a:lnTo>
                    <a:lnTo>
                      <a:pt x="713" y="3936"/>
                    </a:lnTo>
                    <a:lnTo>
                      <a:pt x="539" y="4064"/>
                    </a:lnTo>
                    <a:lnTo>
                      <a:pt x="375" y="4164"/>
                    </a:lnTo>
                    <a:lnTo>
                      <a:pt x="293" y="4210"/>
                    </a:lnTo>
                    <a:lnTo>
                      <a:pt x="229" y="4246"/>
                    </a:lnTo>
                    <a:lnTo>
                      <a:pt x="165" y="4265"/>
                    </a:lnTo>
                    <a:lnTo>
                      <a:pt x="110" y="4274"/>
                    </a:lnTo>
                    <a:lnTo>
                      <a:pt x="55" y="4283"/>
                    </a:lnTo>
                    <a:lnTo>
                      <a:pt x="28" y="4310"/>
                    </a:lnTo>
                    <a:lnTo>
                      <a:pt x="10" y="4347"/>
                    </a:lnTo>
                    <a:lnTo>
                      <a:pt x="1" y="4383"/>
                    </a:lnTo>
                    <a:lnTo>
                      <a:pt x="10" y="4420"/>
                    </a:lnTo>
                    <a:lnTo>
                      <a:pt x="28" y="4456"/>
                    </a:lnTo>
                    <a:lnTo>
                      <a:pt x="55" y="4484"/>
                    </a:lnTo>
                    <a:lnTo>
                      <a:pt x="110" y="4493"/>
                    </a:lnTo>
                    <a:lnTo>
                      <a:pt x="201" y="4493"/>
                    </a:lnTo>
                    <a:lnTo>
                      <a:pt x="293" y="4475"/>
                    </a:lnTo>
                    <a:lnTo>
                      <a:pt x="393" y="4438"/>
                    </a:lnTo>
                    <a:lnTo>
                      <a:pt x="494" y="4393"/>
                    </a:lnTo>
                    <a:lnTo>
                      <a:pt x="603" y="4338"/>
                    </a:lnTo>
                    <a:lnTo>
                      <a:pt x="704" y="4274"/>
                    </a:lnTo>
                    <a:lnTo>
                      <a:pt x="923" y="4128"/>
                    </a:lnTo>
                    <a:lnTo>
                      <a:pt x="1334" y="3826"/>
                    </a:lnTo>
                    <a:lnTo>
                      <a:pt x="1525" y="3689"/>
                    </a:lnTo>
                    <a:lnTo>
                      <a:pt x="1617" y="3635"/>
                    </a:lnTo>
                    <a:lnTo>
                      <a:pt x="1699" y="3589"/>
                    </a:lnTo>
                    <a:lnTo>
                      <a:pt x="2082" y="3388"/>
                    </a:lnTo>
                    <a:lnTo>
                      <a:pt x="2475" y="3196"/>
                    </a:lnTo>
                    <a:lnTo>
                      <a:pt x="2868" y="3014"/>
                    </a:lnTo>
                    <a:lnTo>
                      <a:pt x="3260" y="2840"/>
                    </a:lnTo>
                    <a:lnTo>
                      <a:pt x="3662" y="2676"/>
                    </a:lnTo>
                    <a:lnTo>
                      <a:pt x="4064" y="2512"/>
                    </a:lnTo>
                    <a:lnTo>
                      <a:pt x="4466" y="2365"/>
                    </a:lnTo>
                    <a:lnTo>
                      <a:pt x="4876" y="2219"/>
                    </a:lnTo>
                    <a:lnTo>
                      <a:pt x="5260" y="2092"/>
                    </a:lnTo>
                    <a:lnTo>
                      <a:pt x="5653" y="1964"/>
                    </a:lnTo>
                    <a:lnTo>
                      <a:pt x="6036" y="1854"/>
                    </a:lnTo>
                    <a:lnTo>
                      <a:pt x="6429" y="1745"/>
                    </a:lnTo>
                    <a:lnTo>
                      <a:pt x="6812" y="1644"/>
                    </a:lnTo>
                    <a:lnTo>
                      <a:pt x="7205" y="1553"/>
                    </a:lnTo>
                    <a:lnTo>
                      <a:pt x="7999" y="1370"/>
                    </a:lnTo>
                    <a:lnTo>
                      <a:pt x="8784" y="1215"/>
                    </a:lnTo>
                    <a:lnTo>
                      <a:pt x="9579" y="1078"/>
                    </a:lnTo>
                    <a:lnTo>
                      <a:pt x="10382" y="950"/>
                    </a:lnTo>
                    <a:lnTo>
                      <a:pt x="11177" y="832"/>
                    </a:lnTo>
                    <a:lnTo>
                      <a:pt x="11999" y="713"/>
                    </a:lnTo>
                    <a:lnTo>
                      <a:pt x="12820" y="621"/>
                    </a:lnTo>
                    <a:lnTo>
                      <a:pt x="13651" y="539"/>
                    </a:lnTo>
                    <a:lnTo>
                      <a:pt x="14482" y="466"/>
                    </a:lnTo>
                    <a:lnTo>
                      <a:pt x="15304" y="421"/>
                    </a:lnTo>
                    <a:lnTo>
                      <a:pt x="16135" y="384"/>
                    </a:lnTo>
                    <a:lnTo>
                      <a:pt x="16966" y="357"/>
                    </a:lnTo>
                    <a:lnTo>
                      <a:pt x="17797" y="348"/>
                    </a:lnTo>
                    <a:lnTo>
                      <a:pt x="18609" y="348"/>
                    </a:lnTo>
                    <a:lnTo>
                      <a:pt x="19422" y="357"/>
                    </a:lnTo>
                    <a:lnTo>
                      <a:pt x="20235" y="375"/>
                    </a:lnTo>
                    <a:lnTo>
                      <a:pt x="20645" y="393"/>
                    </a:lnTo>
                    <a:lnTo>
                      <a:pt x="21047" y="421"/>
                    </a:lnTo>
                    <a:lnTo>
                      <a:pt x="21431" y="457"/>
                    </a:lnTo>
                    <a:lnTo>
                      <a:pt x="21805" y="494"/>
                    </a:lnTo>
                    <a:lnTo>
                      <a:pt x="22563" y="594"/>
                    </a:lnTo>
                    <a:lnTo>
                      <a:pt x="22937" y="631"/>
                    </a:lnTo>
                    <a:lnTo>
                      <a:pt x="23312" y="658"/>
                    </a:lnTo>
                    <a:lnTo>
                      <a:pt x="23695" y="667"/>
                    </a:lnTo>
                    <a:lnTo>
                      <a:pt x="23878" y="667"/>
                    </a:lnTo>
                    <a:lnTo>
                      <a:pt x="24070" y="658"/>
                    </a:lnTo>
                    <a:lnTo>
                      <a:pt x="24115" y="649"/>
                    </a:lnTo>
                    <a:lnTo>
                      <a:pt x="24143" y="621"/>
                    </a:lnTo>
                    <a:lnTo>
                      <a:pt x="24170" y="585"/>
                    </a:lnTo>
                    <a:lnTo>
                      <a:pt x="24179" y="548"/>
                    </a:lnTo>
                    <a:lnTo>
                      <a:pt x="24179" y="512"/>
                    </a:lnTo>
                    <a:lnTo>
                      <a:pt x="24170" y="475"/>
                    </a:lnTo>
                    <a:lnTo>
                      <a:pt x="24143" y="448"/>
                    </a:lnTo>
                    <a:lnTo>
                      <a:pt x="24106" y="439"/>
                    </a:lnTo>
                    <a:lnTo>
                      <a:pt x="23339" y="329"/>
                    </a:lnTo>
                    <a:lnTo>
                      <a:pt x="22572" y="238"/>
                    </a:lnTo>
                    <a:lnTo>
                      <a:pt x="21805" y="165"/>
                    </a:lnTo>
                    <a:lnTo>
                      <a:pt x="21029" y="101"/>
                    </a:lnTo>
                    <a:lnTo>
                      <a:pt x="20262" y="55"/>
                    </a:lnTo>
                    <a:lnTo>
                      <a:pt x="19486" y="19"/>
                    </a:lnTo>
                    <a:lnTo>
                      <a:pt x="18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3280500" y="788425"/>
                <a:ext cx="578475" cy="115300"/>
              </a:xfrm>
              <a:custGeom>
                <a:rect b="b" l="l" r="r" t="t"/>
                <a:pathLst>
                  <a:path extrusionOk="0" h="4612" w="23139">
                    <a:moveTo>
                      <a:pt x="18847" y="1"/>
                    </a:moveTo>
                    <a:lnTo>
                      <a:pt x="18071" y="10"/>
                    </a:lnTo>
                    <a:lnTo>
                      <a:pt x="17213" y="19"/>
                    </a:lnTo>
                    <a:lnTo>
                      <a:pt x="16373" y="46"/>
                    </a:lnTo>
                    <a:lnTo>
                      <a:pt x="15523" y="83"/>
                    </a:lnTo>
                    <a:lnTo>
                      <a:pt x="14674" y="138"/>
                    </a:lnTo>
                    <a:lnTo>
                      <a:pt x="13834" y="211"/>
                    </a:lnTo>
                    <a:lnTo>
                      <a:pt x="12985" y="284"/>
                    </a:lnTo>
                    <a:lnTo>
                      <a:pt x="12145" y="375"/>
                    </a:lnTo>
                    <a:lnTo>
                      <a:pt x="11296" y="466"/>
                    </a:lnTo>
                    <a:lnTo>
                      <a:pt x="10894" y="521"/>
                    </a:lnTo>
                    <a:lnTo>
                      <a:pt x="10501" y="576"/>
                    </a:lnTo>
                    <a:lnTo>
                      <a:pt x="10100" y="640"/>
                    </a:lnTo>
                    <a:lnTo>
                      <a:pt x="9716" y="713"/>
                    </a:lnTo>
                    <a:lnTo>
                      <a:pt x="9324" y="786"/>
                    </a:lnTo>
                    <a:lnTo>
                      <a:pt x="8940" y="868"/>
                    </a:lnTo>
                    <a:lnTo>
                      <a:pt x="8164" y="1051"/>
                    </a:lnTo>
                    <a:lnTo>
                      <a:pt x="7406" y="1252"/>
                    </a:lnTo>
                    <a:lnTo>
                      <a:pt x="6639" y="1462"/>
                    </a:lnTo>
                    <a:lnTo>
                      <a:pt x="5872" y="1681"/>
                    </a:lnTo>
                    <a:lnTo>
                      <a:pt x="5105" y="1909"/>
                    </a:lnTo>
                    <a:lnTo>
                      <a:pt x="4740" y="2019"/>
                    </a:lnTo>
                    <a:lnTo>
                      <a:pt x="4366" y="2137"/>
                    </a:lnTo>
                    <a:lnTo>
                      <a:pt x="3982" y="2265"/>
                    </a:lnTo>
                    <a:lnTo>
                      <a:pt x="3599" y="2402"/>
                    </a:lnTo>
                    <a:lnTo>
                      <a:pt x="3215" y="2548"/>
                    </a:lnTo>
                    <a:lnTo>
                      <a:pt x="2841" y="2704"/>
                    </a:lnTo>
                    <a:lnTo>
                      <a:pt x="2485" y="2877"/>
                    </a:lnTo>
                    <a:lnTo>
                      <a:pt x="2320" y="2968"/>
                    </a:lnTo>
                    <a:lnTo>
                      <a:pt x="2156" y="3060"/>
                    </a:lnTo>
                    <a:lnTo>
                      <a:pt x="1891" y="3206"/>
                    </a:lnTo>
                    <a:lnTo>
                      <a:pt x="1599" y="3361"/>
                    </a:lnTo>
                    <a:lnTo>
                      <a:pt x="1307" y="3516"/>
                    </a:lnTo>
                    <a:lnTo>
                      <a:pt x="1005" y="3690"/>
                    </a:lnTo>
                    <a:lnTo>
                      <a:pt x="713" y="3872"/>
                    </a:lnTo>
                    <a:lnTo>
                      <a:pt x="576" y="3964"/>
                    </a:lnTo>
                    <a:lnTo>
                      <a:pt x="448" y="4064"/>
                    </a:lnTo>
                    <a:lnTo>
                      <a:pt x="321" y="4174"/>
                    </a:lnTo>
                    <a:lnTo>
                      <a:pt x="211" y="4283"/>
                    </a:lnTo>
                    <a:lnTo>
                      <a:pt x="101" y="4393"/>
                    </a:lnTo>
                    <a:lnTo>
                      <a:pt x="10" y="4511"/>
                    </a:lnTo>
                    <a:lnTo>
                      <a:pt x="1" y="4539"/>
                    </a:lnTo>
                    <a:lnTo>
                      <a:pt x="1" y="4557"/>
                    </a:lnTo>
                    <a:lnTo>
                      <a:pt x="10" y="4575"/>
                    </a:lnTo>
                    <a:lnTo>
                      <a:pt x="28" y="4594"/>
                    </a:lnTo>
                    <a:lnTo>
                      <a:pt x="47" y="4603"/>
                    </a:lnTo>
                    <a:lnTo>
                      <a:pt x="74" y="4612"/>
                    </a:lnTo>
                    <a:lnTo>
                      <a:pt x="92" y="4603"/>
                    </a:lnTo>
                    <a:lnTo>
                      <a:pt x="111" y="4594"/>
                    </a:lnTo>
                    <a:lnTo>
                      <a:pt x="248" y="4475"/>
                    </a:lnTo>
                    <a:lnTo>
                      <a:pt x="394" y="4365"/>
                    </a:lnTo>
                    <a:lnTo>
                      <a:pt x="549" y="4247"/>
                    </a:lnTo>
                    <a:lnTo>
                      <a:pt x="713" y="4137"/>
                    </a:lnTo>
                    <a:lnTo>
                      <a:pt x="1051" y="3918"/>
                    </a:lnTo>
                    <a:lnTo>
                      <a:pt x="1416" y="3717"/>
                    </a:lnTo>
                    <a:lnTo>
                      <a:pt x="1782" y="3525"/>
                    </a:lnTo>
                    <a:lnTo>
                      <a:pt x="2147" y="3352"/>
                    </a:lnTo>
                    <a:lnTo>
                      <a:pt x="2503" y="3206"/>
                    </a:lnTo>
                    <a:lnTo>
                      <a:pt x="2832" y="3069"/>
                    </a:lnTo>
                    <a:lnTo>
                      <a:pt x="3553" y="2804"/>
                    </a:lnTo>
                    <a:lnTo>
                      <a:pt x="4274" y="2521"/>
                    </a:lnTo>
                    <a:lnTo>
                      <a:pt x="4996" y="2238"/>
                    </a:lnTo>
                    <a:lnTo>
                      <a:pt x="5717" y="1964"/>
                    </a:lnTo>
                    <a:lnTo>
                      <a:pt x="6100" y="1836"/>
                    </a:lnTo>
                    <a:lnTo>
                      <a:pt x="6475" y="1717"/>
                    </a:lnTo>
                    <a:lnTo>
                      <a:pt x="6858" y="1599"/>
                    </a:lnTo>
                    <a:lnTo>
                      <a:pt x="7242" y="1489"/>
                    </a:lnTo>
                    <a:lnTo>
                      <a:pt x="7634" y="1380"/>
                    </a:lnTo>
                    <a:lnTo>
                      <a:pt x="8018" y="1288"/>
                    </a:lnTo>
                    <a:lnTo>
                      <a:pt x="8411" y="1197"/>
                    </a:lnTo>
                    <a:lnTo>
                      <a:pt x="8803" y="1106"/>
                    </a:lnTo>
                    <a:lnTo>
                      <a:pt x="9196" y="1033"/>
                    </a:lnTo>
                    <a:lnTo>
                      <a:pt x="9588" y="960"/>
                    </a:lnTo>
                    <a:lnTo>
                      <a:pt x="9981" y="896"/>
                    </a:lnTo>
                    <a:lnTo>
                      <a:pt x="10383" y="832"/>
                    </a:lnTo>
                    <a:lnTo>
                      <a:pt x="10775" y="777"/>
                    </a:lnTo>
                    <a:lnTo>
                      <a:pt x="11177" y="731"/>
                    </a:lnTo>
                    <a:lnTo>
                      <a:pt x="11579" y="686"/>
                    </a:lnTo>
                    <a:lnTo>
                      <a:pt x="11972" y="649"/>
                    </a:lnTo>
                    <a:lnTo>
                      <a:pt x="13496" y="512"/>
                    </a:lnTo>
                    <a:lnTo>
                      <a:pt x="14263" y="448"/>
                    </a:lnTo>
                    <a:lnTo>
                      <a:pt x="15021" y="393"/>
                    </a:lnTo>
                    <a:lnTo>
                      <a:pt x="15779" y="348"/>
                    </a:lnTo>
                    <a:lnTo>
                      <a:pt x="16537" y="311"/>
                    </a:lnTo>
                    <a:lnTo>
                      <a:pt x="17304" y="284"/>
                    </a:lnTo>
                    <a:lnTo>
                      <a:pt x="18071" y="275"/>
                    </a:lnTo>
                    <a:lnTo>
                      <a:pt x="18783" y="284"/>
                    </a:lnTo>
                    <a:lnTo>
                      <a:pt x="19486" y="302"/>
                    </a:lnTo>
                    <a:lnTo>
                      <a:pt x="20198" y="320"/>
                    </a:lnTo>
                    <a:lnTo>
                      <a:pt x="20911" y="330"/>
                    </a:lnTo>
                    <a:lnTo>
                      <a:pt x="21175" y="339"/>
                    </a:lnTo>
                    <a:lnTo>
                      <a:pt x="21449" y="357"/>
                    </a:lnTo>
                    <a:lnTo>
                      <a:pt x="21988" y="412"/>
                    </a:lnTo>
                    <a:lnTo>
                      <a:pt x="22253" y="448"/>
                    </a:lnTo>
                    <a:lnTo>
                      <a:pt x="22518" y="466"/>
                    </a:lnTo>
                    <a:lnTo>
                      <a:pt x="22792" y="485"/>
                    </a:lnTo>
                    <a:lnTo>
                      <a:pt x="23066" y="476"/>
                    </a:lnTo>
                    <a:lnTo>
                      <a:pt x="23093" y="476"/>
                    </a:lnTo>
                    <a:lnTo>
                      <a:pt x="23111" y="457"/>
                    </a:lnTo>
                    <a:lnTo>
                      <a:pt x="23129" y="439"/>
                    </a:lnTo>
                    <a:lnTo>
                      <a:pt x="23139" y="412"/>
                    </a:lnTo>
                    <a:lnTo>
                      <a:pt x="23139" y="384"/>
                    </a:lnTo>
                    <a:lnTo>
                      <a:pt x="23129" y="357"/>
                    </a:lnTo>
                    <a:lnTo>
                      <a:pt x="23111" y="339"/>
                    </a:lnTo>
                    <a:lnTo>
                      <a:pt x="23084" y="320"/>
                    </a:lnTo>
                    <a:lnTo>
                      <a:pt x="22856" y="256"/>
                    </a:lnTo>
                    <a:lnTo>
                      <a:pt x="22618" y="211"/>
                    </a:lnTo>
                    <a:lnTo>
                      <a:pt x="22381" y="174"/>
                    </a:lnTo>
                    <a:lnTo>
                      <a:pt x="22134" y="147"/>
                    </a:lnTo>
                    <a:lnTo>
                      <a:pt x="21641" y="120"/>
                    </a:lnTo>
                    <a:lnTo>
                      <a:pt x="21404" y="101"/>
                    </a:lnTo>
                    <a:lnTo>
                      <a:pt x="21166" y="83"/>
                    </a:lnTo>
                    <a:lnTo>
                      <a:pt x="20783" y="46"/>
                    </a:lnTo>
                    <a:lnTo>
                      <a:pt x="20390" y="28"/>
                    </a:lnTo>
                    <a:lnTo>
                      <a:pt x="20007" y="10"/>
                    </a:lnTo>
                    <a:lnTo>
                      <a:pt x="196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3270925" y="757625"/>
                <a:ext cx="560650" cy="122375"/>
              </a:xfrm>
              <a:custGeom>
                <a:rect b="b" l="l" r="r" t="t"/>
                <a:pathLst>
                  <a:path extrusionOk="0" h="4895" w="22426">
                    <a:moveTo>
                      <a:pt x="17440" y="0"/>
                    </a:moveTo>
                    <a:lnTo>
                      <a:pt x="17084" y="9"/>
                    </a:lnTo>
                    <a:lnTo>
                      <a:pt x="16737" y="18"/>
                    </a:lnTo>
                    <a:lnTo>
                      <a:pt x="16345" y="37"/>
                    </a:lnTo>
                    <a:lnTo>
                      <a:pt x="15952" y="64"/>
                    </a:lnTo>
                    <a:lnTo>
                      <a:pt x="15559" y="91"/>
                    </a:lnTo>
                    <a:lnTo>
                      <a:pt x="15167" y="137"/>
                    </a:lnTo>
                    <a:lnTo>
                      <a:pt x="14391" y="228"/>
                    </a:lnTo>
                    <a:lnTo>
                      <a:pt x="13615" y="338"/>
                    </a:lnTo>
                    <a:lnTo>
                      <a:pt x="12062" y="566"/>
                    </a:lnTo>
                    <a:lnTo>
                      <a:pt x="11286" y="676"/>
                    </a:lnTo>
                    <a:lnTo>
                      <a:pt x="10510" y="785"/>
                    </a:lnTo>
                    <a:lnTo>
                      <a:pt x="10145" y="831"/>
                    </a:lnTo>
                    <a:lnTo>
                      <a:pt x="9780" y="895"/>
                    </a:lnTo>
                    <a:lnTo>
                      <a:pt x="9424" y="959"/>
                    </a:lnTo>
                    <a:lnTo>
                      <a:pt x="9058" y="1041"/>
                    </a:lnTo>
                    <a:lnTo>
                      <a:pt x="8693" y="1123"/>
                    </a:lnTo>
                    <a:lnTo>
                      <a:pt x="8337" y="1215"/>
                    </a:lnTo>
                    <a:lnTo>
                      <a:pt x="7972" y="1315"/>
                    </a:lnTo>
                    <a:lnTo>
                      <a:pt x="7616" y="1415"/>
                    </a:lnTo>
                    <a:lnTo>
                      <a:pt x="6903" y="1635"/>
                    </a:lnTo>
                    <a:lnTo>
                      <a:pt x="6191" y="1872"/>
                    </a:lnTo>
                    <a:lnTo>
                      <a:pt x="5497" y="2119"/>
                    </a:lnTo>
                    <a:lnTo>
                      <a:pt x="4812" y="2374"/>
                    </a:lnTo>
                    <a:lnTo>
                      <a:pt x="3571" y="2831"/>
                    </a:lnTo>
                    <a:lnTo>
                      <a:pt x="2932" y="3068"/>
                    </a:lnTo>
                    <a:lnTo>
                      <a:pt x="2612" y="3205"/>
                    </a:lnTo>
                    <a:lnTo>
                      <a:pt x="2292" y="3333"/>
                    </a:lnTo>
                    <a:lnTo>
                      <a:pt x="1982" y="3479"/>
                    </a:lnTo>
                    <a:lnTo>
                      <a:pt x="1671" y="3625"/>
                    </a:lnTo>
                    <a:lnTo>
                      <a:pt x="1370" y="3789"/>
                    </a:lnTo>
                    <a:lnTo>
                      <a:pt x="1078" y="3954"/>
                    </a:lnTo>
                    <a:lnTo>
                      <a:pt x="795" y="4136"/>
                    </a:lnTo>
                    <a:lnTo>
                      <a:pt x="530" y="4328"/>
                    </a:lnTo>
                    <a:lnTo>
                      <a:pt x="274" y="4529"/>
                    </a:lnTo>
                    <a:lnTo>
                      <a:pt x="28" y="4739"/>
                    </a:lnTo>
                    <a:lnTo>
                      <a:pt x="10" y="4766"/>
                    </a:lnTo>
                    <a:lnTo>
                      <a:pt x="0" y="4803"/>
                    </a:lnTo>
                    <a:lnTo>
                      <a:pt x="10" y="4830"/>
                    </a:lnTo>
                    <a:lnTo>
                      <a:pt x="19" y="4858"/>
                    </a:lnTo>
                    <a:lnTo>
                      <a:pt x="46" y="4876"/>
                    </a:lnTo>
                    <a:lnTo>
                      <a:pt x="74" y="4894"/>
                    </a:lnTo>
                    <a:lnTo>
                      <a:pt x="101" y="4894"/>
                    </a:lnTo>
                    <a:lnTo>
                      <a:pt x="137" y="4885"/>
                    </a:lnTo>
                    <a:lnTo>
                      <a:pt x="658" y="4575"/>
                    </a:lnTo>
                    <a:lnTo>
                      <a:pt x="1169" y="4264"/>
                    </a:lnTo>
                    <a:lnTo>
                      <a:pt x="1434" y="4109"/>
                    </a:lnTo>
                    <a:lnTo>
                      <a:pt x="1690" y="3963"/>
                    </a:lnTo>
                    <a:lnTo>
                      <a:pt x="1964" y="3826"/>
                    </a:lnTo>
                    <a:lnTo>
                      <a:pt x="2247" y="3698"/>
                    </a:lnTo>
                    <a:lnTo>
                      <a:pt x="2977" y="3379"/>
                    </a:lnTo>
                    <a:lnTo>
                      <a:pt x="3708" y="3068"/>
                    </a:lnTo>
                    <a:lnTo>
                      <a:pt x="4447" y="2767"/>
                    </a:lnTo>
                    <a:lnTo>
                      <a:pt x="5187" y="2484"/>
                    </a:lnTo>
                    <a:lnTo>
                      <a:pt x="5534" y="2356"/>
                    </a:lnTo>
                    <a:lnTo>
                      <a:pt x="5890" y="2237"/>
                    </a:lnTo>
                    <a:lnTo>
                      <a:pt x="6593" y="2009"/>
                    </a:lnTo>
                    <a:lnTo>
                      <a:pt x="7296" y="1799"/>
                    </a:lnTo>
                    <a:lnTo>
                      <a:pt x="7999" y="1616"/>
                    </a:lnTo>
                    <a:lnTo>
                      <a:pt x="8711" y="1443"/>
                    </a:lnTo>
                    <a:lnTo>
                      <a:pt x="9433" y="1278"/>
                    </a:lnTo>
                    <a:lnTo>
                      <a:pt x="10154" y="1123"/>
                    </a:lnTo>
                    <a:lnTo>
                      <a:pt x="10875" y="977"/>
                    </a:lnTo>
                    <a:lnTo>
                      <a:pt x="11606" y="840"/>
                    </a:lnTo>
                    <a:lnTo>
                      <a:pt x="12327" y="731"/>
                    </a:lnTo>
                    <a:lnTo>
                      <a:pt x="13067" y="630"/>
                    </a:lnTo>
                    <a:lnTo>
                      <a:pt x="13797" y="539"/>
                    </a:lnTo>
                    <a:lnTo>
                      <a:pt x="14528" y="457"/>
                    </a:lnTo>
                    <a:lnTo>
                      <a:pt x="15267" y="393"/>
                    </a:lnTo>
                    <a:lnTo>
                      <a:pt x="15998" y="329"/>
                    </a:lnTo>
                    <a:lnTo>
                      <a:pt x="16737" y="274"/>
                    </a:lnTo>
                    <a:lnTo>
                      <a:pt x="17112" y="256"/>
                    </a:lnTo>
                    <a:lnTo>
                      <a:pt x="17495" y="247"/>
                    </a:lnTo>
                    <a:lnTo>
                      <a:pt x="17879" y="256"/>
                    </a:lnTo>
                    <a:lnTo>
                      <a:pt x="18262" y="274"/>
                    </a:lnTo>
                    <a:lnTo>
                      <a:pt x="19029" y="320"/>
                    </a:lnTo>
                    <a:lnTo>
                      <a:pt x="19787" y="375"/>
                    </a:lnTo>
                    <a:lnTo>
                      <a:pt x="20098" y="402"/>
                    </a:lnTo>
                    <a:lnTo>
                      <a:pt x="20417" y="429"/>
                    </a:lnTo>
                    <a:lnTo>
                      <a:pt x="21056" y="511"/>
                    </a:lnTo>
                    <a:lnTo>
                      <a:pt x="21376" y="539"/>
                    </a:lnTo>
                    <a:lnTo>
                      <a:pt x="21686" y="566"/>
                    </a:lnTo>
                    <a:lnTo>
                      <a:pt x="22006" y="575"/>
                    </a:lnTo>
                    <a:lnTo>
                      <a:pt x="22316" y="566"/>
                    </a:lnTo>
                    <a:lnTo>
                      <a:pt x="22362" y="548"/>
                    </a:lnTo>
                    <a:lnTo>
                      <a:pt x="22398" y="521"/>
                    </a:lnTo>
                    <a:lnTo>
                      <a:pt x="22417" y="493"/>
                    </a:lnTo>
                    <a:lnTo>
                      <a:pt x="22426" y="457"/>
                    </a:lnTo>
                    <a:lnTo>
                      <a:pt x="22417" y="411"/>
                    </a:lnTo>
                    <a:lnTo>
                      <a:pt x="22398" y="384"/>
                    </a:lnTo>
                    <a:lnTo>
                      <a:pt x="22362" y="356"/>
                    </a:lnTo>
                    <a:lnTo>
                      <a:pt x="22316" y="347"/>
                    </a:lnTo>
                    <a:lnTo>
                      <a:pt x="21622" y="292"/>
                    </a:lnTo>
                    <a:lnTo>
                      <a:pt x="20928" y="228"/>
                    </a:lnTo>
                    <a:lnTo>
                      <a:pt x="19531" y="110"/>
                    </a:lnTo>
                    <a:lnTo>
                      <a:pt x="18837" y="55"/>
                    </a:lnTo>
                    <a:lnTo>
                      <a:pt x="18134" y="18"/>
                    </a:lnTo>
                    <a:lnTo>
                      <a:pt x="17787" y="9"/>
                    </a:lnTo>
                    <a:lnTo>
                      <a:pt x="17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3255175" y="734325"/>
                <a:ext cx="560425" cy="115550"/>
              </a:xfrm>
              <a:custGeom>
                <a:rect b="b" l="l" r="r" t="t"/>
                <a:pathLst>
                  <a:path extrusionOk="0" h="4622" w="22417">
                    <a:moveTo>
                      <a:pt x="17395" y="1"/>
                    </a:moveTo>
                    <a:lnTo>
                      <a:pt x="16683" y="10"/>
                    </a:lnTo>
                    <a:lnTo>
                      <a:pt x="15979" y="28"/>
                    </a:lnTo>
                    <a:lnTo>
                      <a:pt x="15276" y="56"/>
                    </a:lnTo>
                    <a:lnTo>
                      <a:pt x="14564" y="101"/>
                    </a:lnTo>
                    <a:lnTo>
                      <a:pt x="13861" y="165"/>
                    </a:lnTo>
                    <a:lnTo>
                      <a:pt x="13158" y="229"/>
                    </a:lnTo>
                    <a:lnTo>
                      <a:pt x="12455" y="320"/>
                    </a:lnTo>
                    <a:lnTo>
                      <a:pt x="11752" y="412"/>
                    </a:lnTo>
                    <a:lnTo>
                      <a:pt x="11049" y="521"/>
                    </a:lnTo>
                    <a:lnTo>
                      <a:pt x="10337" y="649"/>
                    </a:lnTo>
                    <a:lnTo>
                      <a:pt x="9634" y="795"/>
                    </a:lnTo>
                    <a:lnTo>
                      <a:pt x="8921" y="950"/>
                    </a:lnTo>
                    <a:lnTo>
                      <a:pt x="8218" y="1124"/>
                    </a:lnTo>
                    <a:lnTo>
                      <a:pt x="7524" y="1316"/>
                    </a:lnTo>
                    <a:lnTo>
                      <a:pt x="6830" y="1517"/>
                    </a:lnTo>
                    <a:lnTo>
                      <a:pt x="6136" y="1727"/>
                    </a:lnTo>
                    <a:lnTo>
                      <a:pt x="5452" y="1955"/>
                    </a:lnTo>
                    <a:lnTo>
                      <a:pt x="4739" y="2201"/>
                    </a:lnTo>
                    <a:lnTo>
                      <a:pt x="4036" y="2448"/>
                    </a:lnTo>
                    <a:lnTo>
                      <a:pt x="3342" y="2704"/>
                    </a:lnTo>
                    <a:lnTo>
                      <a:pt x="2995" y="2841"/>
                    </a:lnTo>
                    <a:lnTo>
                      <a:pt x="2658" y="2977"/>
                    </a:lnTo>
                    <a:lnTo>
                      <a:pt x="2320" y="3124"/>
                    </a:lnTo>
                    <a:lnTo>
                      <a:pt x="1982" y="3279"/>
                    </a:lnTo>
                    <a:lnTo>
                      <a:pt x="1644" y="3443"/>
                    </a:lnTo>
                    <a:lnTo>
                      <a:pt x="1324" y="3617"/>
                    </a:lnTo>
                    <a:lnTo>
                      <a:pt x="996" y="3799"/>
                    </a:lnTo>
                    <a:lnTo>
                      <a:pt x="676" y="3991"/>
                    </a:lnTo>
                    <a:lnTo>
                      <a:pt x="366" y="4192"/>
                    </a:lnTo>
                    <a:lnTo>
                      <a:pt x="55" y="4411"/>
                    </a:lnTo>
                    <a:lnTo>
                      <a:pt x="19" y="4448"/>
                    </a:lnTo>
                    <a:lnTo>
                      <a:pt x="0" y="4484"/>
                    </a:lnTo>
                    <a:lnTo>
                      <a:pt x="0" y="4530"/>
                    </a:lnTo>
                    <a:lnTo>
                      <a:pt x="19" y="4566"/>
                    </a:lnTo>
                    <a:lnTo>
                      <a:pt x="46" y="4594"/>
                    </a:lnTo>
                    <a:lnTo>
                      <a:pt x="74" y="4621"/>
                    </a:lnTo>
                    <a:lnTo>
                      <a:pt x="119" y="4621"/>
                    </a:lnTo>
                    <a:lnTo>
                      <a:pt x="165" y="4603"/>
                    </a:lnTo>
                    <a:lnTo>
                      <a:pt x="804" y="4247"/>
                    </a:lnTo>
                    <a:lnTo>
                      <a:pt x="1452" y="3909"/>
                    </a:lnTo>
                    <a:lnTo>
                      <a:pt x="2101" y="3580"/>
                    </a:lnTo>
                    <a:lnTo>
                      <a:pt x="2758" y="3279"/>
                    </a:lnTo>
                    <a:lnTo>
                      <a:pt x="3434" y="2987"/>
                    </a:lnTo>
                    <a:lnTo>
                      <a:pt x="4100" y="2713"/>
                    </a:lnTo>
                    <a:lnTo>
                      <a:pt x="4785" y="2457"/>
                    </a:lnTo>
                    <a:lnTo>
                      <a:pt x="5470" y="2220"/>
                    </a:lnTo>
                    <a:lnTo>
                      <a:pt x="6155" y="1991"/>
                    </a:lnTo>
                    <a:lnTo>
                      <a:pt x="6858" y="1781"/>
                    </a:lnTo>
                    <a:lnTo>
                      <a:pt x="7552" y="1580"/>
                    </a:lnTo>
                    <a:lnTo>
                      <a:pt x="8264" y="1398"/>
                    </a:lnTo>
                    <a:lnTo>
                      <a:pt x="8967" y="1224"/>
                    </a:lnTo>
                    <a:lnTo>
                      <a:pt x="9679" y="1060"/>
                    </a:lnTo>
                    <a:lnTo>
                      <a:pt x="10401" y="914"/>
                    </a:lnTo>
                    <a:lnTo>
                      <a:pt x="11122" y="777"/>
                    </a:lnTo>
                    <a:lnTo>
                      <a:pt x="11843" y="658"/>
                    </a:lnTo>
                    <a:lnTo>
                      <a:pt x="12574" y="558"/>
                    </a:lnTo>
                    <a:lnTo>
                      <a:pt x="13304" y="476"/>
                    </a:lnTo>
                    <a:lnTo>
                      <a:pt x="14035" y="412"/>
                    </a:lnTo>
                    <a:lnTo>
                      <a:pt x="14765" y="357"/>
                    </a:lnTo>
                    <a:lnTo>
                      <a:pt x="15496" y="320"/>
                    </a:lnTo>
                    <a:lnTo>
                      <a:pt x="16235" y="293"/>
                    </a:lnTo>
                    <a:lnTo>
                      <a:pt x="16966" y="284"/>
                    </a:lnTo>
                    <a:lnTo>
                      <a:pt x="17714" y="275"/>
                    </a:lnTo>
                    <a:lnTo>
                      <a:pt x="18463" y="275"/>
                    </a:lnTo>
                    <a:lnTo>
                      <a:pt x="19961" y="284"/>
                    </a:lnTo>
                    <a:lnTo>
                      <a:pt x="20116" y="284"/>
                    </a:lnTo>
                    <a:lnTo>
                      <a:pt x="20262" y="293"/>
                    </a:lnTo>
                    <a:lnTo>
                      <a:pt x="20563" y="320"/>
                    </a:lnTo>
                    <a:lnTo>
                      <a:pt x="21166" y="403"/>
                    </a:lnTo>
                    <a:lnTo>
                      <a:pt x="21458" y="439"/>
                    </a:lnTo>
                    <a:lnTo>
                      <a:pt x="21759" y="466"/>
                    </a:lnTo>
                    <a:lnTo>
                      <a:pt x="22061" y="466"/>
                    </a:lnTo>
                    <a:lnTo>
                      <a:pt x="22207" y="457"/>
                    </a:lnTo>
                    <a:lnTo>
                      <a:pt x="22353" y="439"/>
                    </a:lnTo>
                    <a:lnTo>
                      <a:pt x="22389" y="430"/>
                    </a:lnTo>
                    <a:lnTo>
                      <a:pt x="22408" y="412"/>
                    </a:lnTo>
                    <a:lnTo>
                      <a:pt x="22417" y="384"/>
                    </a:lnTo>
                    <a:lnTo>
                      <a:pt x="22408" y="357"/>
                    </a:lnTo>
                    <a:lnTo>
                      <a:pt x="22398" y="330"/>
                    </a:lnTo>
                    <a:lnTo>
                      <a:pt x="22389" y="302"/>
                    </a:lnTo>
                    <a:lnTo>
                      <a:pt x="22362" y="284"/>
                    </a:lnTo>
                    <a:lnTo>
                      <a:pt x="22335" y="275"/>
                    </a:lnTo>
                    <a:lnTo>
                      <a:pt x="21631" y="202"/>
                    </a:lnTo>
                    <a:lnTo>
                      <a:pt x="20928" y="138"/>
                    </a:lnTo>
                    <a:lnTo>
                      <a:pt x="20216" y="92"/>
                    </a:lnTo>
                    <a:lnTo>
                      <a:pt x="19513" y="46"/>
                    </a:lnTo>
                    <a:lnTo>
                      <a:pt x="18810" y="19"/>
                    </a:lnTo>
                    <a:lnTo>
                      <a:pt x="18098" y="10"/>
                    </a:lnTo>
                    <a:lnTo>
                      <a:pt x="173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3242625" y="713550"/>
                <a:ext cx="546725" cy="110300"/>
              </a:xfrm>
              <a:custGeom>
                <a:rect b="b" l="l" r="r" t="t"/>
                <a:pathLst>
                  <a:path extrusionOk="0" h="4412" w="21869">
                    <a:moveTo>
                      <a:pt x="17020" y="1"/>
                    </a:moveTo>
                    <a:lnTo>
                      <a:pt x="16335" y="10"/>
                    </a:lnTo>
                    <a:lnTo>
                      <a:pt x="15651" y="28"/>
                    </a:lnTo>
                    <a:lnTo>
                      <a:pt x="14966" y="65"/>
                    </a:lnTo>
                    <a:lnTo>
                      <a:pt x="14290" y="110"/>
                    </a:lnTo>
                    <a:lnTo>
                      <a:pt x="13614" y="174"/>
                    </a:lnTo>
                    <a:lnTo>
                      <a:pt x="12939" y="257"/>
                    </a:lnTo>
                    <a:lnTo>
                      <a:pt x="12263" y="357"/>
                    </a:lnTo>
                    <a:lnTo>
                      <a:pt x="11596" y="467"/>
                    </a:lnTo>
                    <a:lnTo>
                      <a:pt x="10939" y="604"/>
                    </a:lnTo>
                    <a:lnTo>
                      <a:pt x="9432" y="941"/>
                    </a:lnTo>
                    <a:lnTo>
                      <a:pt x="8684" y="1124"/>
                    </a:lnTo>
                    <a:lnTo>
                      <a:pt x="7944" y="1307"/>
                    </a:lnTo>
                    <a:lnTo>
                      <a:pt x="7205" y="1498"/>
                    </a:lnTo>
                    <a:lnTo>
                      <a:pt x="6456" y="1708"/>
                    </a:lnTo>
                    <a:lnTo>
                      <a:pt x="5716" y="1918"/>
                    </a:lnTo>
                    <a:lnTo>
                      <a:pt x="4986" y="2147"/>
                    </a:lnTo>
                    <a:lnTo>
                      <a:pt x="3707" y="2558"/>
                    </a:lnTo>
                    <a:lnTo>
                      <a:pt x="3068" y="2768"/>
                    </a:lnTo>
                    <a:lnTo>
                      <a:pt x="2749" y="2886"/>
                    </a:lnTo>
                    <a:lnTo>
                      <a:pt x="2429" y="2996"/>
                    </a:lnTo>
                    <a:lnTo>
                      <a:pt x="2110" y="3124"/>
                    </a:lnTo>
                    <a:lnTo>
                      <a:pt x="1799" y="3251"/>
                    </a:lnTo>
                    <a:lnTo>
                      <a:pt x="1498" y="3388"/>
                    </a:lnTo>
                    <a:lnTo>
                      <a:pt x="1196" y="3544"/>
                    </a:lnTo>
                    <a:lnTo>
                      <a:pt x="895" y="3699"/>
                    </a:lnTo>
                    <a:lnTo>
                      <a:pt x="603" y="3863"/>
                    </a:lnTo>
                    <a:lnTo>
                      <a:pt x="320" y="4037"/>
                    </a:lnTo>
                    <a:lnTo>
                      <a:pt x="46" y="4228"/>
                    </a:lnTo>
                    <a:lnTo>
                      <a:pt x="19" y="4256"/>
                    </a:lnTo>
                    <a:lnTo>
                      <a:pt x="0" y="4292"/>
                    </a:lnTo>
                    <a:lnTo>
                      <a:pt x="0" y="4329"/>
                    </a:lnTo>
                    <a:lnTo>
                      <a:pt x="9" y="4365"/>
                    </a:lnTo>
                    <a:lnTo>
                      <a:pt x="37" y="4393"/>
                    </a:lnTo>
                    <a:lnTo>
                      <a:pt x="64" y="4411"/>
                    </a:lnTo>
                    <a:lnTo>
                      <a:pt x="110" y="4411"/>
                    </a:lnTo>
                    <a:lnTo>
                      <a:pt x="146" y="4402"/>
                    </a:lnTo>
                    <a:lnTo>
                      <a:pt x="393" y="4292"/>
                    </a:lnTo>
                    <a:lnTo>
                      <a:pt x="630" y="4174"/>
                    </a:lnTo>
                    <a:lnTo>
                      <a:pt x="1114" y="3918"/>
                    </a:lnTo>
                    <a:lnTo>
                      <a:pt x="1589" y="3662"/>
                    </a:lnTo>
                    <a:lnTo>
                      <a:pt x="1826" y="3544"/>
                    </a:lnTo>
                    <a:lnTo>
                      <a:pt x="2073" y="3425"/>
                    </a:lnTo>
                    <a:lnTo>
                      <a:pt x="2438" y="3279"/>
                    </a:lnTo>
                    <a:lnTo>
                      <a:pt x="2803" y="3124"/>
                    </a:lnTo>
                    <a:lnTo>
                      <a:pt x="3169" y="2987"/>
                    </a:lnTo>
                    <a:lnTo>
                      <a:pt x="3543" y="2850"/>
                    </a:lnTo>
                    <a:lnTo>
                      <a:pt x="3917" y="2722"/>
                    </a:lnTo>
                    <a:lnTo>
                      <a:pt x="4292" y="2603"/>
                    </a:lnTo>
                    <a:lnTo>
                      <a:pt x="4675" y="2494"/>
                    </a:lnTo>
                    <a:lnTo>
                      <a:pt x="5050" y="2384"/>
                    </a:lnTo>
                    <a:lnTo>
                      <a:pt x="5744" y="2183"/>
                    </a:lnTo>
                    <a:lnTo>
                      <a:pt x="6447" y="1982"/>
                    </a:lnTo>
                    <a:lnTo>
                      <a:pt x="7844" y="1571"/>
                    </a:lnTo>
                    <a:lnTo>
                      <a:pt x="8547" y="1371"/>
                    </a:lnTo>
                    <a:lnTo>
                      <a:pt x="9250" y="1197"/>
                    </a:lnTo>
                    <a:lnTo>
                      <a:pt x="9606" y="1115"/>
                    </a:lnTo>
                    <a:lnTo>
                      <a:pt x="9962" y="1033"/>
                    </a:lnTo>
                    <a:lnTo>
                      <a:pt x="10318" y="960"/>
                    </a:lnTo>
                    <a:lnTo>
                      <a:pt x="10674" y="896"/>
                    </a:lnTo>
                    <a:lnTo>
                      <a:pt x="11423" y="768"/>
                    </a:lnTo>
                    <a:lnTo>
                      <a:pt x="12172" y="649"/>
                    </a:lnTo>
                    <a:lnTo>
                      <a:pt x="12930" y="549"/>
                    </a:lnTo>
                    <a:lnTo>
                      <a:pt x="13678" y="457"/>
                    </a:lnTo>
                    <a:lnTo>
                      <a:pt x="14436" y="384"/>
                    </a:lnTo>
                    <a:lnTo>
                      <a:pt x="15185" y="330"/>
                    </a:lnTo>
                    <a:lnTo>
                      <a:pt x="15943" y="302"/>
                    </a:lnTo>
                    <a:lnTo>
                      <a:pt x="16326" y="293"/>
                    </a:lnTo>
                    <a:lnTo>
                      <a:pt x="16701" y="284"/>
                    </a:lnTo>
                    <a:lnTo>
                      <a:pt x="19504" y="293"/>
                    </a:lnTo>
                    <a:lnTo>
                      <a:pt x="19787" y="302"/>
                    </a:lnTo>
                    <a:lnTo>
                      <a:pt x="20070" y="320"/>
                    </a:lnTo>
                    <a:lnTo>
                      <a:pt x="20344" y="348"/>
                    </a:lnTo>
                    <a:lnTo>
                      <a:pt x="20627" y="384"/>
                    </a:lnTo>
                    <a:lnTo>
                      <a:pt x="21193" y="448"/>
                    </a:lnTo>
                    <a:lnTo>
                      <a:pt x="21476" y="476"/>
                    </a:lnTo>
                    <a:lnTo>
                      <a:pt x="21759" y="485"/>
                    </a:lnTo>
                    <a:lnTo>
                      <a:pt x="21805" y="476"/>
                    </a:lnTo>
                    <a:lnTo>
                      <a:pt x="21841" y="457"/>
                    </a:lnTo>
                    <a:lnTo>
                      <a:pt x="21869" y="421"/>
                    </a:lnTo>
                    <a:lnTo>
                      <a:pt x="21869" y="375"/>
                    </a:lnTo>
                    <a:lnTo>
                      <a:pt x="21860" y="339"/>
                    </a:lnTo>
                    <a:lnTo>
                      <a:pt x="21841" y="302"/>
                    </a:lnTo>
                    <a:lnTo>
                      <a:pt x="21805" y="275"/>
                    </a:lnTo>
                    <a:lnTo>
                      <a:pt x="21759" y="257"/>
                    </a:lnTo>
                    <a:lnTo>
                      <a:pt x="21093" y="193"/>
                    </a:lnTo>
                    <a:lnTo>
                      <a:pt x="20417" y="138"/>
                    </a:lnTo>
                    <a:lnTo>
                      <a:pt x="19741" y="92"/>
                    </a:lnTo>
                    <a:lnTo>
                      <a:pt x="19065" y="56"/>
                    </a:lnTo>
                    <a:lnTo>
                      <a:pt x="18381" y="28"/>
                    </a:lnTo>
                    <a:lnTo>
                      <a:pt x="17696" y="10"/>
                    </a:lnTo>
                    <a:lnTo>
                      <a:pt x="170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3226175" y="693250"/>
                <a:ext cx="543100" cy="109825"/>
              </a:xfrm>
              <a:custGeom>
                <a:rect b="b" l="l" r="r" t="t"/>
                <a:pathLst>
                  <a:path extrusionOk="0" h="4393" w="21724">
                    <a:moveTo>
                      <a:pt x="15377" y="0"/>
                    </a:moveTo>
                    <a:lnTo>
                      <a:pt x="14692" y="9"/>
                    </a:lnTo>
                    <a:lnTo>
                      <a:pt x="14008" y="37"/>
                    </a:lnTo>
                    <a:lnTo>
                      <a:pt x="13314" y="82"/>
                    </a:lnTo>
                    <a:lnTo>
                      <a:pt x="12629" y="137"/>
                    </a:lnTo>
                    <a:lnTo>
                      <a:pt x="11935" y="210"/>
                    </a:lnTo>
                    <a:lnTo>
                      <a:pt x="11250" y="311"/>
                    </a:lnTo>
                    <a:lnTo>
                      <a:pt x="10903" y="366"/>
                    </a:lnTo>
                    <a:lnTo>
                      <a:pt x="10556" y="429"/>
                    </a:lnTo>
                    <a:lnTo>
                      <a:pt x="9826" y="566"/>
                    </a:lnTo>
                    <a:lnTo>
                      <a:pt x="9104" y="722"/>
                    </a:lnTo>
                    <a:lnTo>
                      <a:pt x="8383" y="877"/>
                    </a:lnTo>
                    <a:lnTo>
                      <a:pt x="7671" y="1041"/>
                    </a:lnTo>
                    <a:lnTo>
                      <a:pt x="6959" y="1224"/>
                    </a:lnTo>
                    <a:lnTo>
                      <a:pt x="6246" y="1425"/>
                    </a:lnTo>
                    <a:lnTo>
                      <a:pt x="5543" y="1644"/>
                    </a:lnTo>
                    <a:lnTo>
                      <a:pt x="4840" y="1881"/>
                    </a:lnTo>
                    <a:lnTo>
                      <a:pt x="4228" y="2091"/>
                    </a:lnTo>
                    <a:lnTo>
                      <a:pt x="3598" y="2301"/>
                    </a:lnTo>
                    <a:lnTo>
                      <a:pt x="2959" y="2530"/>
                    </a:lnTo>
                    <a:lnTo>
                      <a:pt x="2631" y="2648"/>
                    </a:lnTo>
                    <a:lnTo>
                      <a:pt x="2311" y="2776"/>
                    </a:lnTo>
                    <a:lnTo>
                      <a:pt x="2001" y="2913"/>
                    </a:lnTo>
                    <a:lnTo>
                      <a:pt x="1690" y="3059"/>
                    </a:lnTo>
                    <a:lnTo>
                      <a:pt x="1380" y="3214"/>
                    </a:lnTo>
                    <a:lnTo>
                      <a:pt x="1087" y="3379"/>
                    </a:lnTo>
                    <a:lnTo>
                      <a:pt x="804" y="3552"/>
                    </a:lnTo>
                    <a:lnTo>
                      <a:pt x="540" y="3744"/>
                    </a:lnTo>
                    <a:lnTo>
                      <a:pt x="284" y="3945"/>
                    </a:lnTo>
                    <a:lnTo>
                      <a:pt x="165" y="4054"/>
                    </a:lnTo>
                    <a:lnTo>
                      <a:pt x="47" y="4164"/>
                    </a:lnTo>
                    <a:lnTo>
                      <a:pt x="28" y="4182"/>
                    </a:lnTo>
                    <a:lnTo>
                      <a:pt x="10" y="4210"/>
                    </a:lnTo>
                    <a:lnTo>
                      <a:pt x="10" y="4237"/>
                    </a:lnTo>
                    <a:lnTo>
                      <a:pt x="1" y="4255"/>
                    </a:lnTo>
                    <a:lnTo>
                      <a:pt x="19" y="4310"/>
                    </a:lnTo>
                    <a:lnTo>
                      <a:pt x="47" y="4347"/>
                    </a:lnTo>
                    <a:lnTo>
                      <a:pt x="92" y="4374"/>
                    </a:lnTo>
                    <a:lnTo>
                      <a:pt x="138" y="4392"/>
                    </a:lnTo>
                    <a:lnTo>
                      <a:pt x="165" y="4392"/>
                    </a:lnTo>
                    <a:lnTo>
                      <a:pt x="183" y="4383"/>
                    </a:lnTo>
                    <a:lnTo>
                      <a:pt x="211" y="4374"/>
                    </a:lnTo>
                    <a:lnTo>
                      <a:pt x="238" y="4356"/>
                    </a:lnTo>
                    <a:lnTo>
                      <a:pt x="366" y="4237"/>
                    </a:lnTo>
                    <a:lnTo>
                      <a:pt x="503" y="4118"/>
                    </a:lnTo>
                    <a:lnTo>
                      <a:pt x="640" y="4009"/>
                    </a:lnTo>
                    <a:lnTo>
                      <a:pt x="786" y="3899"/>
                    </a:lnTo>
                    <a:lnTo>
                      <a:pt x="1087" y="3689"/>
                    </a:lnTo>
                    <a:lnTo>
                      <a:pt x="1398" y="3497"/>
                    </a:lnTo>
                    <a:lnTo>
                      <a:pt x="1727" y="3324"/>
                    </a:lnTo>
                    <a:lnTo>
                      <a:pt x="2064" y="3160"/>
                    </a:lnTo>
                    <a:lnTo>
                      <a:pt x="2402" y="2995"/>
                    </a:lnTo>
                    <a:lnTo>
                      <a:pt x="2758" y="2849"/>
                    </a:lnTo>
                    <a:lnTo>
                      <a:pt x="3105" y="2712"/>
                    </a:lnTo>
                    <a:lnTo>
                      <a:pt x="3471" y="2575"/>
                    </a:lnTo>
                    <a:lnTo>
                      <a:pt x="4183" y="2329"/>
                    </a:lnTo>
                    <a:lnTo>
                      <a:pt x="4877" y="2100"/>
                    </a:lnTo>
                    <a:lnTo>
                      <a:pt x="5552" y="1872"/>
                    </a:lnTo>
                    <a:lnTo>
                      <a:pt x="5881" y="1763"/>
                    </a:lnTo>
                    <a:lnTo>
                      <a:pt x="6210" y="1653"/>
                    </a:lnTo>
                    <a:lnTo>
                      <a:pt x="6539" y="1553"/>
                    </a:lnTo>
                    <a:lnTo>
                      <a:pt x="6876" y="1461"/>
                    </a:lnTo>
                    <a:lnTo>
                      <a:pt x="7543" y="1288"/>
                    </a:lnTo>
                    <a:lnTo>
                      <a:pt x="8219" y="1132"/>
                    </a:lnTo>
                    <a:lnTo>
                      <a:pt x="8903" y="986"/>
                    </a:lnTo>
                    <a:lnTo>
                      <a:pt x="9579" y="849"/>
                    </a:lnTo>
                    <a:lnTo>
                      <a:pt x="10949" y="594"/>
                    </a:lnTo>
                    <a:lnTo>
                      <a:pt x="11296" y="530"/>
                    </a:lnTo>
                    <a:lnTo>
                      <a:pt x="11661" y="475"/>
                    </a:lnTo>
                    <a:lnTo>
                      <a:pt x="12017" y="420"/>
                    </a:lnTo>
                    <a:lnTo>
                      <a:pt x="12373" y="375"/>
                    </a:lnTo>
                    <a:lnTo>
                      <a:pt x="13094" y="302"/>
                    </a:lnTo>
                    <a:lnTo>
                      <a:pt x="13825" y="247"/>
                    </a:lnTo>
                    <a:lnTo>
                      <a:pt x="14555" y="210"/>
                    </a:lnTo>
                    <a:lnTo>
                      <a:pt x="15277" y="192"/>
                    </a:lnTo>
                    <a:lnTo>
                      <a:pt x="16719" y="192"/>
                    </a:lnTo>
                    <a:lnTo>
                      <a:pt x="17030" y="201"/>
                    </a:lnTo>
                    <a:lnTo>
                      <a:pt x="17331" y="219"/>
                    </a:lnTo>
                    <a:lnTo>
                      <a:pt x="17943" y="256"/>
                    </a:lnTo>
                    <a:lnTo>
                      <a:pt x="18555" y="320"/>
                    </a:lnTo>
                    <a:lnTo>
                      <a:pt x="19167" y="375"/>
                    </a:lnTo>
                    <a:lnTo>
                      <a:pt x="19769" y="429"/>
                    </a:lnTo>
                    <a:lnTo>
                      <a:pt x="20381" y="475"/>
                    </a:lnTo>
                    <a:lnTo>
                      <a:pt x="20691" y="484"/>
                    </a:lnTo>
                    <a:lnTo>
                      <a:pt x="20993" y="493"/>
                    </a:lnTo>
                    <a:lnTo>
                      <a:pt x="21595" y="493"/>
                    </a:lnTo>
                    <a:lnTo>
                      <a:pt x="21623" y="484"/>
                    </a:lnTo>
                    <a:lnTo>
                      <a:pt x="21650" y="475"/>
                    </a:lnTo>
                    <a:lnTo>
                      <a:pt x="21687" y="448"/>
                    </a:lnTo>
                    <a:lnTo>
                      <a:pt x="21714" y="411"/>
                    </a:lnTo>
                    <a:lnTo>
                      <a:pt x="21723" y="366"/>
                    </a:lnTo>
                    <a:lnTo>
                      <a:pt x="21714" y="320"/>
                    </a:lnTo>
                    <a:lnTo>
                      <a:pt x="21687" y="283"/>
                    </a:lnTo>
                    <a:lnTo>
                      <a:pt x="21650" y="256"/>
                    </a:lnTo>
                    <a:lnTo>
                      <a:pt x="21623" y="247"/>
                    </a:lnTo>
                    <a:lnTo>
                      <a:pt x="21595" y="238"/>
                    </a:lnTo>
                    <a:lnTo>
                      <a:pt x="18829" y="92"/>
                    </a:lnTo>
                    <a:lnTo>
                      <a:pt x="18135" y="64"/>
                    </a:lnTo>
                    <a:lnTo>
                      <a:pt x="17441" y="37"/>
                    </a:lnTo>
                    <a:lnTo>
                      <a:pt x="16756" y="19"/>
                    </a:lnTo>
                    <a:lnTo>
                      <a:pt x="160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3319550" y="942975"/>
                <a:ext cx="109825" cy="184475"/>
              </a:xfrm>
              <a:custGeom>
                <a:rect b="b" l="l" r="r" t="t"/>
                <a:pathLst>
                  <a:path extrusionOk="0" h="7379" w="4393">
                    <a:moveTo>
                      <a:pt x="37" y="0"/>
                    </a:moveTo>
                    <a:lnTo>
                      <a:pt x="19" y="10"/>
                    </a:lnTo>
                    <a:lnTo>
                      <a:pt x="10" y="19"/>
                    </a:lnTo>
                    <a:lnTo>
                      <a:pt x="0" y="46"/>
                    </a:lnTo>
                    <a:lnTo>
                      <a:pt x="0" y="83"/>
                    </a:lnTo>
                    <a:lnTo>
                      <a:pt x="101" y="283"/>
                    </a:lnTo>
                    <a:lnTo>
                      <a:pt x="201" y="475"/>
                    </a:lnTo>
                    <a:lnTo>
                      <a:pt x="430" y="868"/>
                    </a:lnTo>
                    <a:lnTo>
                      <a:pt x="658" y="1242"/>
                    </a:lnTo>
                    <a:lnTo>
                      <a:pt x="904" y="1626"/>
                    </a:lnTo>
                    <a:lnTo>
                      <a:pt x="1060" y="1881"/>
                    </a:lnTo>
                    <a:lnTo>
                      <a:pt x="1197" y="2146"/>
                    </a:lnTo>
                    <a:lnTo>
                      <a:pt x="1333" y="2411"/>
                    </a:lnTo>
                    <a:lnTo>
                      <a:pt x="1470" y="2685"/>
                    </a:lnTo>
                    <a:lnTo>
                      <a:pt x="1735" y="3233"/>
                    </a:lnTo>
                    <a:lnTo>
                      <a:pt x="1872" y="3507"/>
                    </a:lnTo>
                    <a:lnTo>
                      <a:pt x="2009" y="3771"/>
                    </a:lnTo>
                    <a:lnTo>
                      <a:pt x="2247" y="4228"/>
                    </a:lnTo>
                    <a:lnTo>
                      <a:pt x="2484" y="4694"/>
                    </a:lnTo>
                    <a:lnTo>
                      <a:pt x="2712" y="5159"/>
                    </a:lnTo>
                    <a:lnTo>
                      <a:pt x="2950" y="5625"/>
                    </a:lnTo>
                    <a:lnTo>
                      <a:pt x="3077" y="5853"/>
                    </a:lnTo>
                    <a:lnTo>
                      <a:pt x="3205" y="6082"/>
                    </a:lnTo>
                    <a:lnTo>
                      <a:pt x="3342" y="6310"/>
                    </a:lnTo>
                    <a:lnTo>
                      <a:pt x="3479" y="6520"/>
                    </a:lnTo>
                    <a:lnTo>
                      <a:pt x="3634" y="6739"/>
                    </a:lnTo>
                    <a:lnTo>
                      <a:pt x="3790" y="6940"/>
                    </a:lnTo>
                    <a:lnTo>
                      <a:pt x="3954" y="7141"/>
                    </a:lnTo>
                    <a:lnTo>
                      <a:pt x="4137" y="7332"/>
                    </a:lnTo>
                    <a:lnTo>
                      <a:pt x="4164" y="7351"/>
                    </a:lnTo>
                    <a:lnTo>
                      <a:pt x="4191" y="7369"/>
                    </a:lnTo>
                    <a:lnTo>
                      <a:pt x="4219" y="7378"/>
                    </a:lnTo>
                    <a:lnTo>
                      <a:pt x="4246" y="7378"/>
                    </a:lnTo>
                    <a:lnTo>
                      <a:pt x="4274" y="7369"/>
                    </a:lnTo>
                    <a:lnTo>
                      <a:pt x="4301" y="7360"/>
                    </a:lnTo>
                    <a:lnTo>
                      <a:pt x="4347" y="7332"/>
                    </a:lnTo>
                    <a:lnTo>
                      <a:pt x="4374" y="7287"/>
                    </a:lnTo>
                    <a:lnTo>
                      <a:pt x="4392" y="7232"/>
                    </a:lnTo>
                    <a:lnTo>
                      <a:pt x="4392" y="7205"/>
                    </a:lnTo>
                    <a:lnTo>
                      <a:pt x="4383" y="7168"/>
                    </a:lnTo>
                    <a:lnTo>
                      <a:pt x="4374" y="7141"/>
                    </a:lnTo>
                    <a:lnTo>
                      <a:pt x="4347" y="7113"/>
                    </a:lnTo>
                    <a:lnTo>
                      <a:pt x="4155" y="6894"/>
                    </a:lnTo>
                    <a:lnTo>
                      <a:pt x="3972" y="6675"/>
                    </a:lnTo>
                    <a:lnTo>
                      <a:pt x="3799" y="6438"/>
                    </a:lnTo>
                    <a:lnTo>
                      <a:pt x="3634" y="6191"/>
                    </a:lnTo>
                    <a:lnTo>
                      <a:pt x="3470" y="5945"/>
                    </a:lnTo>
                    <a:lnTo>
                      <a:pt x="3324" y="5689"/>
                    </a:lnTo>
                    <a:lnTo>
                      <a:pt x="3178" y="5424"/>
                    </a:lnTo>
                    <a:lnTo>
                      <a:pt x="3032" y="5168"/>
                    </a:lnTo>
                    <a:lnTo>
                      <a:pt x="2758" y="4630"/>
                    </a:lnTo>
                    <a:lnTo>
                      <a:pt x="2493" y="4091"/>
                    </a:lnTo>
                    <a:lnTo>
                      <a:pt x="2237" y="3561"/>
                    </a:lnTo>
                    <a:lnTo>
                      <a:pt x="1964" y="3050"/>
                    </a:lnTo>
                    <a:lnTo>
                      <a:pt x="1772" y="2676"/>
                    </a:lnTo>
                    <a:lnTo>
                      <a:pt x="1571" y="2265"/>
                    </a:lnTo>
                    <a:lnTo>
                      <a:pt x="1370" y="1854"/>
                    </a:lnTo>
                    <a:lnTo>
                      <a:pt x="1151" y="1434"/>
                    </a:lnTo>
                    <a:lnTo>
                      <a:pt x="1041" y="1224"/>
                    </a:lnTo>
                    <a:lnTo>
                      <a:pt x="923" y="1023"/>
                    </a:lnTo>
                    <a:lnTo>
                      <a:pt x="795" y="831"/>
                    </a:lnTo>
                    <a:lnTo>
                      <a:pt x="667" y="640"/>
                    </a:lnTo>
                    <a:lnTo>
                      <a:pt x="530" y="466"/>
                    </a:lnTo>
                    <a:lnTo>
                      <a:pt x="384" y="302"/>
                    </a:lnTo>
                    <a:lnTo>
                      <a:pt x="229" y="146"/>
                    </a:lnTo>
                    <a:lnTo>
                      <a:pt x="64" y="10"/>
                    </a:lnTo>
                    <a:lnTo>
                      <a:pt x="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3319775" y="849375"/>
                <a:ext cx="302475" cy="95900"/>
              </a:xfrm>
              <a:custGeom>
                <a:rect b="b" l="l" r="r" t="t"/>
                <a:pathLst>
                  <a:path extrusionOk="0" h="3836" w="12099">
                    <a:moveTo>
                      <a:pt x="11168" y="1"/>
                    </a:moveTo>
                    <a:lnTo>
                      <a:pt x="10948" y="19"/>
                    </a:lnTo>
                    <a:lnTo>
                      <a:pt x="10729" y="37"/>
                    </a:lnTo>
                    <a:lnTo>
                      <a:pt x="10300" y="83"/>
                    </a:lnTo>
                    <a:lnTo>
                      <a:pt x="9871" y="156"/>
                    </a:lnTo>
                    <a:lnTo>
                      <a:pt x="9442" y="229"/>
                    </a:lnTo>
                    <a:lnTo>
                      <a:pt x="8602" y="384"/>
                    </a:lnTo>
                    <a:lnTo>
                      <a:pt x="8100" y="485"/>
                    </a:lnTo>
                    <a:lnTo>
                      <a:pt x="7597" y="585"/>
                    </a:lnTo>
                    <a:lnTo>
                      <a:pt x="7104" y="704"/>
                    </a:lnTo>
                    <a:lnTo>
                      <a:pt x="6611" y="832"/>
                    </a:lnTo>
                    <a:lnTo>
                      <a:pt x="5625" y="1096"/>
                    </a:lnTo>
                    <a:lnTo>
                      <a:pt x="4648" y="1361"/>
                    </a:lnTo>
                    <a:lnTo>
                      <a:pt x="4201" y="1489"/>
                    </a:lnTo>
                    <a:lnTo>
                      <a:pt x="3772" y="1635"/>
                    </a:lnTo>
                    <a:lnTo>
                      <a:pt x="3333" y="1790"/>
                    </a:lnTo>
                    <a:lnTo>
                      <a:pt x="2904" y="1955"/>
                    </a:lnTo>
                    <a:lnTo>
                      <a:pt x="2484" y="2137"/>
                    </a:lnTo>
                    <a:lnTo>
                      <a:pt x="2073" y="2338"/>
                    </a:lnTo>
                    <a:lnTo>
                      <a:pt x="1662" y="2539"/>
                    </a:lnTo>
                    <a:lnTo>
                      <a:pt x="1251" y="2758"/>
                    </a:lnTo>
                    <a:lnTo>
                      <a:pt x="932" y="2923"/>
                    </a:lnTo>
                    <a:lnTo>
                      <a:pt x="722" y="3032"/>
                    </a:lnTo>
                    <a:lnTo>
                      <a:pt x="503" y="3169"/>
                    </a:lnTo>
                    <a:lnTo>
                      <a:pt x="393" y="3233"/>
                    </a:lnTo>
                    <a:lnTo>
                      <a:pt x="293" y="3306"/>
                    </a:lnTo>
                    <a:lnTo>
                      <a:pt x="201" y="3379"/>
                    </a:lnTo>
                    <a:lnTo>
                      <a:pt x="128" y="3452"/>
                    </a:lnTo>
                    <a:lnTo>
                      <a:pt x="64" y="3534"/>
                    </a:lnTo>
                    <a:lnTo>
                      <a:pt x="19" y="3607"/>
                    </a:lnTo>
                    <a:lnTo>
                      <a:pt x="1" y="3690"/>
                    </a:lnTo>
                    <a:lnTo>
                      <a:pt x="1" y="3726"/>
                    </a:lnTo>
                    <a:lnTo>
                      <a:pt x="1" y="3772"/>
                    </a:lnTo>
                    <a:lnTo>
                      <a:pt x="10" y="3799"/>
                    </a:lnTo>
                    <a:lnTo>
                      <a:pt x="28" y="3817"/>
                    </a:lnTo>
                    <a:lnTo>
                      <a:pt x="55" y="3827"/>
                    </a:lnTo>
                    <a:lnTo>
                      <a:pt x="83" y="3836"/>
                    </a:lnTo>
                    <a:lnTo>
                      <a:pt x="110" y="3827"/>
                    </a:lnTo>
                    <a:lnTo>
                      <a:pt x="137" y="3817"/>
                    </a:lnTo>
                    <a:lnTo>
                      <a:pt x="156" y="3799"/>
                    </a:lnTo>
                    <a:lnTo>
                      <a:pt x="165" y="3772"/>
                    </a:lnTo>
                    <a:lnTo>
                      <a:pt x="174" y="3735"/>
                    </a:lnTo>
                    <a:lnTo>
                      <a:pt x="192" y="3699"/>
                    </a:lnTo>
                    <a:lnTo>
                      <a:pt x="247" y="3626"/>
                    </a:lnTo>
                    <a:lnTo>
                      <a:pt x="329" y="3544"/>
                    </a:lnTo>
                    <a:lnTo>
                      <a:pt x="430" y="3470"/>
                    </a:lnTo>
                    <a:lnTo>
                      <a:pt x="539" y="3388"/>
                    </a:lnTo>
                    <a:lnTo>
                      <a:pt x="676" y="3306"/>
                    </a:lnTo>
                    <a:lnTo>
                      <a:pt x="959" y="3142"/>
                    </a:lnTo>
                    <a:lnTo>
                      <a:pt x="1261" y="2996"/>
                    </a:lnTo>
                    <a:lnTo>
                      <a:pt x="1544" y="2859"/>
                    </a:lnTo>
                    <a:lnTo>
                      <a:pt x="1936" y="2676"/>
                    </a:lnTo>
                    <a:lnTo>
                      <a:pt x="2347" y="2475"/>
                    </a:lnTo>
                    <a:lnTo>
                      <a:pt x="2767" y="2302"/>
                    </a:lnTo>
                    <a:lnTo>
                      <a:pt x="3187" y="2137"/>
                    </a:lnTo>
                    <a:lnTo>
                      <a:pt x="3607" y="1982"/>
                    </a:lnTo>
                    <a:lnTo>
                      <a:pt x="4036" y="1836"/>
                    </a:lnTo>
                    <a:lnTo>
                      <a:pt x="4465" y="1699"/>
                    </a:lnTo>
                    <a:lnTo>
                      <a:pt x="4904" y="1571"/>
                    </a:lnTo>
                    <a:lnTo>
                      <a:pt x="5342" y="1453"/>
                    </a:lnTo>
                    <a:lnTo>
                      <a:pt x="6182" y="1252"/>
                    </a:lnTo>
                    <a:lnTo>
                      <a:pt x="7013" y="1060"/>
                    </a:lnTo>
                    <a:lnTo>
                      <a:pt x="7844" y="886"/>
                    </a:lnTo>
                    <a:lnTo>
                      <a:pt x="8675" y="722"/>
                    </a:lnTo>
                    <a:lnTo>
                      <a:pt x="9506" y="576"/>
                    </a:lnTo>
                    <a:lnTo>
                      <a:pt x="10346" y="439"/>
                    </a:lnTo>
                    <a:lnTo>
                      <a:pt x="11186" y="311"/>
                    </a:lnTo>
                    <a:lnTo>
                      <a:pt x="12035" y="192"/>
                    </a:lnTo>
                    <a:lnTo>
                      <a:pt x="12071" y="183"/>
                    </a:lnTo>
                    <a:lnTo>
                      <a:pt x="12090" y="165"/>
                    </a:lnTo>
                    <a:lnTo>
                      <a:pt x="12099" y="138"/>
                    </a:lnTo>
                    <a:lnTo>
                      <a:pt x="12099" y="110"/>
                    </a:lnTo>
                    <a:lnTo>
                      <a:pt x="12090" y="83"/>
                    </a:lnTo>
                    <a:lnTo>
                      <a:pt x="12071" y="56"/>
                    </a:lnTo>
                    <a:lnTo>
                      <a:pt x="12044" y="37"/>
                    </a:lnTo>
                    <a:lnTo>
                      <a:pt x="12017" y="28"/>
                    </a:lnTo>
                    <a:lnTo>
                      <a:pt x="11807" y="10"/>
                    </a:lnTo>
                    <a:lnTo>
                      <a:pt x="1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3617900" y="850975"/>
                <a:ext cx="130825" cy="148625"/>
              </a:xfrm>
              <a:custGeom>
                <a:rect b="b" l="l" r="r" t="t"/>
                <a:pathLst>
                  <a:path extrusionOk="0" h="5945" w="5233">
                    <a:moveTo>
                      <a:pt x="83" y="1"/>
                    </a:moveTo>
                    <a:lnTo>
                      <a:pt x="46" y="10"/>
                    </a:lnTo>
                    <a:lnTo>
                      <a:pt x="19" y="28"/>
                    </a:lnTo>
                    <a:lnTo>
                      <a:pt x="0" y="55"/>
                    </a:lnTo>
                    <a:lnTo>
                      <a:pt x="0" y="92"/>
                    </a:lnTo>
                    <a:lnTo>
                      <a:pt x="0" y="128"/>
                    </a:lnTo>
                    <a:lnTo>
                      <a:pt x="19" y="156"/>
                    </a:lnTo>
                    <a:lnTo>
                      <a:pt x="37" y="183"/>
                    </a:lnTo>
                    <a:lnTo>
                      <a:pt x="174" y="293"/>
                    </a:lnTo>
                    <a:lnTo>
                      <a:pt x="311" y="421"/>
                    </a:lnTo>
                    <a:lnTo>
                      <a:pt x="448" y="576"/>
                    </a:lnTo>
                    <a:lnTo>
                      <a:pt x="585" y="731"/>
                    </a:lnTo>
                    <a:lnTo>
                      <a:pt x="840" y="1051"/>
                    </a:lnTo>
                    <a:lnTo>
                      <a:pt x="1060" y="1334"/>
                    </a:lnTo>
                    <a:lnTo>
                      <a:pt x="1452" y="1827"/>
                    </a:lnTo>
                    <a:lnTo>
                      <a:pt x="1854" y="2302"/>
                    </a:lnTo>
                    <a:lnTo>
                      <a:pt x="2265" y="2776"/>
                    </a:lnTo>
                    <a:lnTo>
                      <a:pt x="2685" y="3242"/>
                    </a:lnTo>
                    <a:lnTo>
                      <a:pt x="3114" y="3717"/>
                    </a:lnTo>
                    <a:lnTo>
                      <a:pt x="3534" y="4210"/>
                    </a:lnTo>
                    <a:lnTo>
                      <a:pt x="3945" y="4712"/>
                    </a:lnTo>
                    <a:lnTo>
                      <a:pt x="4347" y="5214"/>
                    </a:lnTo>
                    <a:lnTo>
                      <a:pt x="4484" y="5406"/>
                    </a:lnTo>
                    <a:lnTo>
                      <a:pt x="4621" y="5607"/>
                    </a:lnTo>
                    <a:lnTo>
                      <a:pt x="4703" y="5707"/>
                    </a:lnTo>
                    <a:lnTo>
                      <a:pt x="4785" y="5799"/>
                    </a:lnTo>
                    <a:lnTo>
                      <a:pt x="4876" y="5872"/>
                    </a:lnTo>
                    <a:lnTo>
                      <a:pt x="4977" y="5927"/>
                    </a:lnTo>
                    <a:lnTo>
                      <a:pt x="5013" y="5945"/>
                    </a:lnTo>
                    <a:lnTo>
                      <a:pt x="5077" y="5945"/>
                    </a:lnTo>
                    <a:lnTo>
                      <a:pt x="5114" y="5936"/>
                    </a:lnTo>
                    <a:lnTo>
                      <a:pt x="5141" y="5917"/>
                    </a:lnTo>
                    <a:lnTo>
                      <a:pt x="5168" y="5899"/>
                    </a:lnTo>
                    <a:lnTo>
                      <a:pt x="5205" y="5854"/>
                    </a:lnTo>
                    <a:lnTo>
                      <a:pt x="5232" y="5799"/>
                    </a:lnTo>
                    <a:lnTo>
                      <a:pt x="5232" y="5762"/>
                    </a:lnTo>
                    <a:lnTo>
                      <a:pt x="5223" y="5735"/>
                    </a:lnTo>
                    <a:lnTo>
                      <a:pt x="5214" y="5707"/>
                    </a:lnTo>
                    <a:lnTo>
                      <a:pt x="5205" y="5680"/>
                    </a:lnTo>
                    <a:lnTo>
                      <a:pt x="5178" y="5653"/>
                    </a:lnTo>
                    <a:lnTo>
                      <a:pt x="5141" y="5634"/>
                    </a:lnTo>
                    <a:lnTo>
                      <a:pt x="5077" y="5598"/>
                    </a:lnTo>
                    <a:lnTo>
                      <a:pt x="5013" y="5552"/>
                    </a:lnTo>
                    <a:lnTo>
                      <a:pt x="4949" y="5497"/>
                    </a:lnTo>
                    <a:lnTo>
                      <a:pt x="4885" y="5443"/>
                    </a:lnTo>
                    <a:lnTo>
                      <a:pt x="4776" y="5306"/>
                    </a:lnTo>
                    <a:lnTo>
                      <a:pt x="4666" y="5160"/>
                    </a:lnTo>
                    <a:lnTo>
                      <a:pt x="4465" y="4849"/>
                    </a:lnTo>
                    <a:lnTo>
                      <a:pt x="4365" y="4712"/>
                    </a:lnTo>
                    <a:lnTo>
                      <a:pt x="4255" y="4584"/>
                    </a:lnTo>
                    <a:lnTo>
                      <a:pt x="4064" y="4365"/>
                    </a:lnTo>
                    <a:lnTo>
                      <a:pt x="3863" y="4137"/>
                    </a:lnTo>
                    <a:lnTo>
                      <a:pt x="3488" y="3680"/>
                    </a:lnTo>
                    <a:lnTo>
                      <a:pt x="3105" y="3215"/>
                    </a:lnTo>
                    <a:lnTo>
                      <a:pt x="2913" y="2996"/>
                    </a:lnTo>
                    <a:lnTo>
                      <a:pt x="2712" y="2767"/>
                    </a:lnTo>
                    <a:lnTo>
                      <a:pt x="2292" y="2311"/>
                    </a:lnTo>
                    <a:lnTo>
                      <a:pt x="1890" y="1854"/>
                    </a:lnTo>
                    <a:lnTo>
                      <a:pt x="1489" y="1379"/>
                    </a:lnTo>
                    <a:lnTo>
                      <a:pt x="1105" y="895"/>
                    </a:lnTo>
                    <a:lnTo>
                      <a:pt x="904" y="649"/>
                    </a:lnTo>
                    <a:lnTo>
                      <a:pt x="786" y="512"/>
                    </a:lnTo>
                    <a:lnTo>
                      <a:pt x="667" y="384"/>
                    </a:lnTo>
                    <a:lnTo>
                      <a:pt x="539" y="256"/>
                    </a:lnTo>
                    <a:lnTo>
                      <a:pt x="402" y="147"/>
                    </a:lnTo>
                    <a:lnTo>
                      <a:pt x="329" y="101"/>
                    </a:lnTo>
                    <a:lnTo>
                      <a:pt x="265" y="65"/>
                    </a:lnTo>
                    <a:lnTo>
                      <a:pt x="192" y="28"/>
                    </a:lnTo>
                    <a:lnTo>
                      <a:pt x="1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3425000" y="995700"/>
                <a:ext cx="326925" cy="132200"/>
              </a:xfrm>
              <a:custGeom>
                <a:rect b="b" l="l" r="r" t="t"/>
                <a:pathLst>
                  <a:path extrusionOk="0" h="5288" w="13077">
                    <a:moveTo>
                      <a:pt x="12830" y="1"/>
                    </a:moveTo>
                    <a:lnTo>
                      <a:pt x="12793" y="10"/>
                    </a:lnTo>
                    <a:lnTo>
                      <a:pt x="12766" y="19"/>
                    </a:lnTo>
                    <a:lnTo>
                      <a:pt x="12327" y="74"/>
                    </a:lnTo>
                    <a:lnTo>
                      <a:pt x="11898" y="138"/>
                    </a:lnTo>
                    <a:lnTo>
                      <a:pt x="11478" y="211"/>
                    </a:lnTo>
                    <a:lnTo>
                      <a:pt x="11058" y="302"/>
                    </a:lnTo>
                    <a:lnTo>
                      <a:pt x="10638" y="393"/>
                    </a:lnTo>
                    <a:lnTo>
                      <a:pt x="10227" y="503"/>
                    </a:lnTo>
                    <a:lnTo>
                      <a:pt x="9807" y="612"/>
                    </a:lnTo>
                    <a:lnTo>
                      <a:pt x="9396" y="731"/>
                    </a:lnTo>
                    <a:lnTo>
                      <a:pt x="8575" y="978"/>
                    </a:lnTo>
                    <a:lnTo>
                      <a:pt x="7762" y="1242"/>
                    </a:lnTo>
                    <a:lnTo>
                      <a:pt x="6940" y="1507"/>
                    </a:lnTo>
                    <a:lnTo>
                      <a:pt x="6109" y="1772"/>
                    </a:lnTo>
                    <a:lnTo>
                      <a:pt x="5890" y="1836"/>
                    </a:lnTo>
                    <a:lnTo>
                      <a:pt x="5671" y="1918"/>
                    </a:lnTo>
                    <a:lnTo>
                      <a:pt x="5224" y="2082"/>
                    </a:lnTo>
                    <a:lnTo>
                      <a:pt x="4776" y="2274"/>
                    </a:lnTo>
                    <a:lnTo>
                      <a:pt x="4329" y="2475"/>
                    </a:lnTo>
                    <a:lnTo>
                      <a:pt x="3891" y="2694"/>
                    </a:lnTo>
                    <a:lnTo>
                      <a:pt x="3461" y="2913"/>
                    </a:lnTo>
                    <a:lnTo>
                      <a:pt x="3041" y="3132"/>
                    </a:lnTo>
                    <a:lnTo>
                      <a:pt x="2631" y="3361"/>
                    </a:lnTo>
                    <a:lnTo>
                      <a:pt x="2229" y="3571"/>
                    </a:lnTo>
                    <a:lnTo>
                      <a:pt x="1836" y="3790"/>
                    </a:lnTo>
                    <a:lnTo>
                      <a:pt x="1635" y="3899"/>
                    </a:lnTo>
                    <a:lnTo>
                      <a:pt x="1444" y="4018"/>
                    </a:lnTo>
                    <a:lnTo>
                      <a:pt x="1261" y="4146"/>
                    </a:lnTo>
                    <a:lnTo>
                      <a:pt x="1069" y="4283"/>
                    </a:lnTo>
                    <a:lnTo>
                      <a:pt x="932" y="4374"/>
                    </a:lnTo>
                    <a:lnTo>
                      <a:pt x="795" y="4466"/>
                    </a:lnTo>
                    <a:lnTo>
                      <a:pt x="512" y="4657"/>
                    </a:lnTo>
                    <a:lnTo>
                      <a:pt x="375" y="4758"/>
                    </a:lnTo>
                    <a:lnTo>
                      <a:pt x="238" y="4858"/>
                    </a:lnTo>
                    <a:lnTo>
                      <a:pt x="129" y="4977"/>
                    </a:lnTo>
                    <a:lnTo>
                      <a:pt x="74" y="5041"/>
                    </a:lnTo>
                    <a:lnTo>
                      <a:pt x="19" y="5105"/>
                    </a:lnTo>
                    <a:lnTo>
                      <a:pt x="1" y="5150"/>
                    </a:lnTo>
                    <a:lnTo>
                      <a:pt x="10" y="5187"/>
                    </a:lnTo>
                    <a:lnTo>
                      <a:pt x="28" y="5223"/>
                    </a:lnTo>
                    <a:lnTo>
                      <a:pt x="56" y="5260"/>
                    </a:lnTo>
                    <a:lnTo>
                      <a:pt x="92" y="5278"/>
                    </a:lnTo>
                    <a:lnTo>
                      <a:pt x="129" y="5287"/>
                    </a:lnTo>
                    <a:lnTo>
                      <a:pt x="174" y="5278"/>
                    </a:lnTo>
                    <a:lnTo>
                      <a:pt x="211" y="5251"/>
                    </a:lnTo>
                    <a:lnTo>
                      <a:pt x="348" y="5105"/>
                    </a:lnTo>
                    <a:lnTo>
                      <a:pt x="503" y="4959"/>
                    </a:lnTo>
                    <a:lnTo>
                      <a:pt x="658" y="4831"/>
                    </a:lnTo>
                    <a:lnTo>
                      <a:pt x="823" y="4703"/>
                    </a:lnTo>
                    <a:lnTo>
                      <a:pt x="996" y="4575"/>
                    </a:lnTo>
                    <a:lnTo>
                      <a:pt x="1179" y="4456"/>
                    </a:lnTo>
                    <a:lnTo>
                      <a:pt x="1361" y="4347"/>
                    </a:lnTo>
                    <a:lnTo>
                      <a:pt x="1544" y="4237"/>
                    </a:lnTo>
                    <a:lnTo>
                      <a:pt x="1927" y="4027"/>
                    </a:lnTo>
                    <a:lnTo>
                      <a:pt x="2302" y="3836"/>
                    </a:lnTo>
                    <a:lnTo>
                      <a:pt x="2676" y="3635"/>
                    </a:lnTo>
                    <a:lnTo>
                      <a:pt x="3041" y="3443"/>
                    </a:lnTo>
                    <a:lnTo>
                      <a:pt x="3434" y="3233"/>
                    </a:lnTo>
                    <a:lnTo>
                      <a:pt x="3845" y="3023"/>
                    </a:lnTo>
                    <a:lnTo>
                      <a:pt x="4265" y="2822"/>
                    </a:lnTo>
                    <a:lnTo>
                      <a:pt x="4703" y="2621"/>
                    </a:lnTo>
                    <a:lnTo>
                      <a:pt x="5141" y="2429"/>
                    </a:lnTo>
                    <a:lnTo>
                      <a:pt x="5580" y="2256"/>
                    </a:lnTo>
                    <a:lnTo>
                      <a:pt x="6009" y="2101"/>
                    </a:lnTo>
                    <a:lnTo>
                      <a:pt x="6438" y="1955"/>
                    </a:lnTo>
                    <a:lnTo>
                      <a:pt x="7242" y="1699"/>
                    </a:lnTo>
                    <a:lnTo>
                      <a:pt x="8045" y="1443"/>
                    </a:lnTo>
                    <a:lnTo>
                      <a:pt x="8839" y="1188"/>
                    </a:lnTo>
                    <a:lnTo>
                      <a:pt x="9643" y="941"/>
                    </a:lnTo>
                    <a:lnTo>
                      <a:pt x="10036" y="832"/>
                    </a:lnTo>
                    <a:lnTo>
                      <a:pt x="10447" y="722"/>
                    </a:lnTo>
                    <a:lnTo>
                      <a:pt x="10848" y="621"/>
                    </a:lnTo>
                    <a:lnTo>
                      <a:pt x="11259" y="530"/>
                    </a:lnTo>
                    <a:lnTo>
                      <a:pt x="11670" y="457"/>
                    </a:lnTo>
                    <a:lnTo>
                      <a:pt x="12081" y="393"/>
                    </a:lnTo>
                    <a:lnTo>
                      <a:pt x="12501" y="338"/>
                    </a:lnTo>
                    <a:lnTo>
                      <a:pt x="12930" y="293"/>
                    </a:lnTo>
                    <a:lnTo>
                      <a:pt x="12958" y="293"/>
                    </a:lnTo>
                    <a:lnTo>
                      <a:pt x="12994" y="284"/>
                    </a:lnTo>
                    <a:lnTo>
                      <a:pt x="13012" y="265"/>
                    </a:lnTo>
                    <a:lnTo>
                      <a:pt x="13040" y="238"/>
                    </a:lnTo>
                    <a:lnTo>
                      <a:pt x="13067" y="192"/>
                    </a:lnTo>
                    <a:lnTo>
                      <a:pt x="13076" y="138"/>
                    </a:lnTo>
                    <a:lnTo>
                      <a:pt x="13067" y="83"/>
                    </a:lnTo>
                    <a:lnTo>
                      <a:pt x="13049" y="55"/>
                    </a:lnTo>
                    <a:lnTo>
                      <a:pt x="13040" y="37"/>
                    </a:lnTo>
                    <a:lnTo>
                      <a:pt x="13012" y="19"/>
                    </a:lnTo>
                    <a:lnTo>
                      <a:pt x="12994" y="10"/>
                    </a:lnTo>
                    <a:lnTo>
                      <a:pt x="12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3681125" y="863075"/>
                <a:ext cx="229900" cy="14875"/>
              </a:xfrm>
              <a:custGeom>
                <a:rect b="b" l="l" r="r" t="t"/>
                <a:pathLst>
                  <a:path extrusionOk="0" h="595" w="9196">
                    <a:moveTo>
                      <a:pt x="4785" y="1"/>
                    </a:moveTo>
                    <a:lnTo>
                      <a:pt x="4119" y="19"/>
                    </a:lnTo>
                    <a:lnTo>
                      <a:pt x="3452" y="37"/>
                    </a:lnTo>
                    <a:lnTo>
                      <a:pt x="2776" y="65"/>
                    </a:lnTo>
                    <a:lnTo>
                      <a:pt x="2110" y="110"/>
                    </a:lnTo>
                    <a:lnTo>
                      <a:pt x="1452" y="165"/>
                    </a:lnTo>
                    <a:lnTo>
                      <a:pt x="786" y="229"/>
                    </a:lnTo>
                    <a:lnTo>
                      <a:pt x="119" y="311"/>
                    </a:lnTo>
                    <a:lnTo>
                      <a:pt x="74" y="329"/>
                    </a:lnTo>
                    <a:lnTo>
                      <a:pt x="37" y="357"/>
                    </a:lnTo>
                    <a:lnTo>
                      <a:pt x="10" y="402"/>
                    </a:lnTo>
                    <a:lnTo>
                      <a:pt x="1" y="448"/>
                    </a:lnTo>
                    <a:lnTo>
                      <a:pt x="10" y="485"/>
                    </a:lnTo>
                    <a:lnTo>
                      <a:pt x="28" y="521"/>
                    </a:lnTo>
                    <a:lnTo>
                      <a:pt x="74" y="548"/>
                    </a:lnTo>
                    <a:lnTo>
                      <a:pt x="92" y="558"/>
                    </a:lnTo>
                    <a:lnTo>
                      <a:pt x="119" y="558"/>
                    </a:lnTo>
                    <a:lnTo>
                      <a:pt x="722" y="530"/>
                    </a:lnTo>
                    <a:lnTo>
                      <a:pt x="1315" y="485"/>
                    </a:lnTo>
                    <a:lnTo>
                      <a:pt x="2502" y="411"/>
                    </a:lnTo>
                    <a:lnTo>
                      <a:pt x="3096" y="375"/>
                    </a:lnTo>
                    <a:lnTo>
                      <a:pt x="3699" y="348"/>
                    </a:lnTo>
                    <a:lnTo>
                      <a:pt x="4292" y="329"/>
                    </a:lnTo>
                    <a:lnTo>
                      <a:pt x="4895" y="320"/>
                    </a:lnTo>
                    <a:lnTo>
                      <a:pt x="6447" y="320"/>
                    </a:lnTo>
                    <a:lnTo>
                      <a:pt x="6977" y="338"/>
                    </a:lnTo>
                    <a:lnTo>
                      <a:pt x="7506" y="375"/>
                    </a:lnTo>
                    <a:lnTo>
                      <a:pt x="7771" y="393"/>
                    </a:lnTo>
                    <a:lnTo>
                      <a:pt x="8036" y="421"/>
                    </a:lnTo>
                    <a:lnTo>
                      <a:pt x="8291" y="457"/>
                    </a:lnTo>
                    <a:lnTo>
                      <a:pt x="8547" y="494"/>
                    </a:lnTo>
                    <a:lnTo>
                      <a:pt x="8803" y="539"/>
                    </a:lnTo>
                    <a:lnTo>
                      <a:pt x="9058" y="594"/>
                    </a:lnTo>
                    <a:lnTo>
                      <a:pt x="9095" y="594"/>
                    </a:lnTo>
                    <a:lnTo>
                      <a:pt x="9131" y="585"/>
                    </a:lnTo>
                    <a:lnTo>
                      <a:pt x="9168" y="558"/>
                    </a:lnTo>
                    <a:lnTo>
                      <a:pt x="9186" y="530"/>
                    </a:lnTo>
                    <a:lnTo>
                      <a:pt x="9195" y="494"/>
                    </a:lnTo>
                    <a:lnTo>
                      <a:pt x="9195" y="448"/>
                    </a:lnTo>
                    <a:lnTo>
                      <a:pt x="9177" y="421"/>
                    </a:lnTo>
                    <a:lnTo>
                      <a:pt x="9141" y="384"/>
                    </a:lnTo>
                    <a:lnTo>
                      <a:pt x="9068" y="348"/>
                    </a:lnTo>
                    <a:lnTo>
                      <a:pt x="8995" y="320"/>
                    </a:lnTo>
                    <a:lnTo>
                      <a:pt x="8921" y="293"/>
                    </a:lnTo>
                    <a:lnTo>
                      <a:pt x="8839" y="265"/>
                    </a:lnTo>
                    <a:lnTo>
                      <a:pt x="8675" y="229"/>
                    </a:lnTo>
                    <a:lnTo>
                      <a:pt x="8511" y="211"/>
                    </a:lnTo>
                    <a:lnTo>
                      <a:pt x="8164" y="183"/>
                    </a:lnTo>
                    <a:lnTo>
                      <a:pt x="7999" y="174"/>
                    </a:lnTo>
                    <a:lnTo>
                      <a:pt x="7844" y="147"/>
                    </a:lnTo>
                    <a:lnTo>
                      <a:pt x="7552" y="101"/>
                    </a:lnTo>
                    <a:lnTo>
                      <a:pt x="7260" y="74"/>
                    </a:lnTo>
                    <a:lnTo>
                      <a:pt x="6958" y="46"/>
                    </a:lnTo>
                    <a:lnTo>
                      <a:pt x="6648" y="28"/>
                    </a:lnTo>
                    <a:lnTo>
                      <a:pt x="6036" y="10"/>
                    </a:lnTo>
                    <a:lnTo>
                      <a:pt x="5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3705550" y="893425"/>
                <a:ext cx="235375" cy="14650"/>
              </a:xfrm>
              <a:custGeom>
                <a:rect b="b" l="l" r="r" t="t"/>
                <a:pathLst>
                  <a:path extrusionOk="0" h="586" w="9415">
                    <a:moveTo>
                      <a:pt x="4393" y="1"/>
                    </a:moveTo>
                    <a:lnTo>
                      <a:pt x="3553" y="10"/>
                    </a:lnTo>
                    <a:lnTo>
                      <a:pt x="2630" y="19"/>
                    </a:lnTo>
                    <a:lnTo>
                      <a:pt x="1726" y="47"/>
                    </a:lnTo>
                    <a:lnTo>
                      <a:pt x="1315" y="65"/>
                    </a:lnTo>
                    <a:lnTo>
                      <a:pt x="950" y="92"/>
                    </a:lnTo>
                    <a:lnTo>
                      <a:pt x="649" y="129"/>
                    </a:lnTo>
                    <a:lnTo>
                      <a:pt x="412" y="165"/>
                    </a:lnTo>
                    <a:lnTo>
                      <a:pt x="329" y="184"/>
                    </a:lnTo>
                    <a:lnTo>
                      <a:pt x="275" y="211"/>
                    </a:lnTo>
                    <a:lnTo>
                      <a:pt x="238" y="238"/>
                    </a:lnTo>
                    <a:lnTo>
                      <a:pt x="229" y="248"/>
                    </a:lnTo>
                    <a:lnTo>
                      <a:pt x="229" y="266"/>
                    </a:lnTo>
                    <a:lnTo>
                      <a:pt x="211" y="229"/>
                    </a:lnTo>
                    <a:lnTo>
                      <a:pt x="183" y="202"/>
                    </a:lnTo>
                    <a:lnTo>
                      <a:pt x="156" y="193"/>
                    </a:lnTo>
                    <a:lnTo>
                      <a:pt x="119" y="184"/>
                    </a:lnTo>
                    <a:lnTo>
                      <a:pt x="83" y="193"/>
                    </a:lnTo>
                    <a:lnTo>
                      <a:pt x="46" y="202"/>
                    </a:lnTo>
                    <a:lnTo>
                      <a:pt x="28" y="229"/>
                    </a:lnTo>
                    <a:lnTo>
                      <a:pt x="10" y="266"/>
                    </a:lnTo>
                    <a:lnTo>
                      <a:pt x="1" y="311"/>
                    </a:lnTo>
                    <a:lnTo>
                      <a:pt x="10" y="375"/>
                    </a:lnTo>
                    <a:lnTo>
                      <a:pt x="10" y="394"/>
                    </a:lnTo>
                    <a:lnTo>
                      <a:pt x="28" y="421"/>
                    </a:lnTo>
                    <a:lnTo>
                      <a:pt x="46" y="439"/>
                    </a:lnTo>
                    <a:lnTo>
                      <a:pt x="65" y="448"/>
                    </a:lnTo>
                    <a:lnTo>
                      <a:pt x="92" y="458"/>
                    </a:lnTo>
                    <a:lnTo>
                      <a:pt x="119" y="467"/>
                    </a:lnTo>
                    <a:lnTo>
                      <a:pt x="265" y="476"/>
                    </a:lnTo>
                    <a:lnTo>
                      <a:pt x="402" y="476"/>
                    </a:lnTo>
                    <a:lnTo>
                      <a:pt x="704" y="458"/>
                    </a:lnTo>
                    <a:lnTo>
                      <a:pt x="996" y="430"/>
                    </a:lnTo>
                    <a:lnTo>
                      <a:pt x="1297" y="394"/>
                    </a:lnTo>
                    <a:lnTo>
                      <a:pt x="1900" y="311"/>
                    </a:lnTo>
                    <a:lnTo>
                      <a:pt x="2201" y="284"/>
                    </a:lnTo>
                    <a:lnTo>
                      <a:pt x="2493" y="275"/>
                    </a:lnTo>
                    <a:lnTo>
                      <a:pt x="2813" y="266"/>
                    </a:lnTo>
                    <a:lnTo>
                      <a:pt x="3142" y="257"/>
                    </a:lnTo>
                    <a:lnTo>
                      <a:pt x="3790" y="229"/>
                    </a:lnTo>
                    <a:lnTo>
                      <a:pt x="4119" y="220"/>
                    </a:lnTo>
                    <a:lnTo>
                      <a:pt x="4438" y="220"/>
                    </a:lnTo>
                    <a:lnTo>
                      <a:pt x="4767" y="229"/>
                    </a:lnTo>
                    <a:lnTo>
                      <a:pt x="5087" y="248"/>
                    </a:lnTo>
                    <a:lnTo>
                      <a:pt x="5634" y="284"/>
                    </a:lnTo>
                    <a:lnTo>
                      <a:pt x="6191" y="311"/>
                    </a:lnTo>
                    <a:lnTo>
                      <a:pt x="6739" y="339"/>
                    </a:lnTo>
                    <a:lnTo>
                      <a:pt x="7013" y="357"/>
                    </a:lnTo>
                    <a:lnTo>
                      <a:pt x="7287" y="375"/>
                    </a:lnTo>
                    <a:lnTo>
                      <a:pt x="7534" y="403"/>
                    </a:lnTo>
                    <a:lnTo>
                      <a:pt x="7780" y="439"/>
                    </a:lnTo>
                    <a:lnTo>
                      <a:pt x="8282" y="512"/>
                    </a:lnTo>
                    <a:lnTo>
                      <a:pt x="8538" y="540"/>
                    </a:lnTo>
                    <a:lnTo>
                      <a:pt x="8794" y="567"/>
                    </a:lnTo>
                    <a:lnTo>
                      <a:pt x="9040" y="585"/>
                    </a:lnTo>
                    <a:lnTo>
                      <a:pt x="9314" y="585"/>
                    </a:lnTo>
                    <a:lnTo>
                      <a:pt x="9342" y="576"/>
                    </a:lnTo>
                    <a:lnTo>
                      <a:pt x="9369" y="567"/>
                    </a:lnTo>
                    <a:lnTo>
                      <a:pt x="9387" y="549"/>
                    </a:lnTo>
                    <a:lnTo>
                      <a:pt x="9405" y="503"/>
                    </a:lnTo>
                    <a:lnTo>
                      <a:pt x="9415" y="448"/>
                    </a:lnTo>
                    <a:lnTo>
                      <a:pt x="9405" y="394"/>
                    </a:lnTo>
                    <a:lnTo>
                      <a:pt x="9387" y="348"/>
                    </a:lnTo>
                    <a:lnTo>
                      <a:pt x="9369" y="330"/>
                    </a:lnTo>
                    <a:lnTo>
                      <a:pt x="9342" y="321"/>
                    </a:lnTo>
                    <a:lnTo>
                      <a:pt x="9314" y="311"/>
                    </a:lnTo>
                    <a:lnTo>
                      <a:pt x="9287" y="311"/>
                    </a:lnTo>
                    <a:lnTo>
                      <a:pt x="8803" y="293"/>
                    </a:lnTo>
                    <a:lnTo>
                      <a:pt x="8319" y="248"/>
                    </a:lnTo>
                    <a:lnTo>
                      <a:pt x="7826" y="202"/>
                    </a:lnTo>
                    <a:lnTo>
                      <a:pt x="7342" y="147"/>
                    </a:lnTo>
                    <a:lnTo>
                      <a:pt x="6858" y="101"/>
                    </a:lnTo>
                    <a:lnTo>
                      <a:pt x="6374" y="56"/>
                    </a:lnTo>
                    <a:lnTo>
                      <a:pt x="5881" y="19"/>
                    </a:lnTo>
                    <a:lnTo>
                      <a:pt x="5634" y="10"/>
                    </a:lnTo>
                    <a:lnTo>
                      <a:pt x="5397" y="10"/>
                    </a:lnTo>
                    <a:lnTo>
                      <a:pt x="4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3738650" y="924950"/>
                <a:ext cx="230350" cy="12575"/>
              </a:xfrm>
              <a:custGeom>
                <a:rect b="b" l="l" r="r" t="t"/>
                <a:pathLst>
                  <a:path extrusionOk="0" h="503" w="9214">
                    <a:moveTo>
                      <a:pt x="5945" y="0"/>
                    </a:moveTo>
                    <a:lnTo>
                      <a:pt x="5616" y="9"/>
                    </a:lnTo>
                    <a:lnTo>
                      <a:pt x="4246" y="37"/>
                    </a:lnTo>
                    <a:lnTo>
                      <a:pt x="2868" y="73"/>
                    </a:lnTo>
                    <a:lnTo>
                      <a:pt x="2183" y="100"/>
                    </a:lnTo>
                    <a:lnTo>
                      <a:pt x="1489" y="137"/>
                    </a:lnTo>
                    <a:lnTo>
                      <a:pt x="804" y="174"/>
                    </a:lnTo>
                    <a:lnTo>
                      <a:pt x="128" y="228"/>
                    </a:lnTo>
                    <a:lnTo>
                      <a:pt x="101" y="237"/>
                    </a:lnTo>
                    <a:lnTo>
                      <a:pt x="74" y="247"/>
                    </a:lnTo>
                    <a:lnTo>
                      <a:pt x="28" y="283"/>
                    </a:lnTo>
                    <a:lnTo>
                      <a:pt x="10" y="320"/>
                    </a:lnTo>
                    <a:lnTo>
                      <a:pt x="1" y="365"/>
                    </a:lnTo>
                    <a:lnTo>
                      <a:pt x="10" y="420"/>
                    </a:lnTo>
                    <a:lnTo>
                      <a:pt x="28" y="457"/>
                    </a:lnTo>
                    <a:lnTo>
                      <a:pt x="46" y="475"/>
                    </a:lnTo>
                    <a:lnTo>
                      <a:pt x="74" y="484"/>
                    </a:lnTo>
                    <a:lnTo>
                      <a:pt x="92" y="493"/>
                    </a:lnTo>
                    <a:lnTo>
                      <a:pt x="128" y="502"/>
                    </a:lnTo>
                    <a:lnTo>
                      <a:pt x="695" y="502"/>
                    </a:lnTo>
                    <a:lnTo>
                      <a:pt x="1261" y="484"/>
                    </a:lnTo>
                    <a:lnTo>
                      <a:pt x="1827" y="457"/>
                    </a:lnTo>
                    <a:lnTo>
                      <a:pt x="2393" y="420"/>
                    </a:lnTo>
                    <a:lnTo>
                      <a:pt x="2968" y="393"/>
                    </a:lnTo>
                    <a:lnTo>
                      <a:pt x="3534" y="365"/>
                    </a:lnTo>
                    <a:lnTo>
                      <a:pt x="4393" y="365"/>
                    </a:lnTo>
                    <a:lnTo>
                      <a:pt x="4676" y="374"/>
                    </a:lnTo>
                    <a:lnTo>
                      <a:pt x="4977" y="384"/>
                    </a:lnTo>
                    <a:lnTo>
                      <a:pt x="5287" y="384"/>
                    </a:lnTo>
                    <a:lnTo>
                      <a:pt x="5908" y="356"/>
                    </a:lnTo>
                    <a:lnTo>
                      <a:pt x="6529" y="329"/>
                    </a:lnTo>
                    <a:lnTo>
                      <a:pt x="6830" y="320"/>
                    </a:lnTo>
                    <a:lnTo>
                      <a:pt x="7141" y="310"/>
                    </a:lnTo>
                    <a:lnTo>
                      <a:pt x="7597" y="320"/>
                    </a:lnTo>
                    <a:lnTo>
                      <a:pt x="7853" y="320"/>
                    </a:lnTo>
                    <a:lnTo>
                      <a:pt x="8109" y="329"/>
                    </a:lnTo>
                    <a:lnTo>
                      <a:pt x="8364" y="347"/>
                    </a:lnTo>
                    <a:lnTo>
                      <a:pt x="8611" y="384"/>
                    </a:lnTo>
                    <a:lnTo>
                      <a:pt x="8839" y="429"/>
                    </a:lnTo>
                    <a:lnTo>
                      <a:pt x="8949" y="457"/>
                    </a:lnTo>
                    <a:lnTo>
                      <a:pt x="9049" y="493"/>
                    </a:lnTo>
                    <a:lnTo>
                      <a:pt x="9095" y="493"/>
                    </a:lnTo>
                    <a:lnTo>
                      <a:pt x="9141" y="484"/>
                    </a:lnTo>
                    <a:lnTo>
                      <a:pt x="9168" y="466"/>
                    </a:lnTo>
                    <a:lnTo>
                      <a:pt x="9195" y="429"/>
                    </a:lnTo>
                    <a:lnTo>
                      <a:pt x="9214" y="393"/>
                    </a:lnTo>
                    <a:lnTo>
                      <a:pt x="9214" y="347"/>
                    </a:lnTo>
                    <a:lnTo>
                      <a:pt x="9205" y="310"/>
                    </a:lnTo>
                    <a:lnTo>
                      <a:pt x="9177" y="274"/>
                    </a:lnTo>
                    <a:lnTo>
                      <a:pt x="9131" y="237"/>
                    </a:lnTo>
                    <a:lnTo>
                      <a:pt x="9086" y="210"/>
                    </a:lnTo>
                    <a:lnTo>
                      <a:pt x="8967" y="155"/>
                    </a:lnTo>
                    <a:lnTo>
                      <a:pt x="8848" y="119"/>
                    </a:lnTo>
                    <a:lnTo>
                      <a:pt x="8721" y="91"/>
                    </a:lnTo>
                    <a:lnTo>
                      <a:pt x="8593" y="73"/>
                    </a:lnTo>
                    <a:lnTo>
                      <a:pt x="8465" y="64"/>
                    </a:lnTo>
                    <a:lnTo>
                      <a:pt x="8218" y="55"/>
                    </a:lnTo>
                    <a:lnTo>
                      <a:pt x="7890" y="55"/>
                    </a:lnTo>
                    <a:lnTo>
                      <a:pt x="7570" y="46"/>
                    </a:lnTo>
                    <a:lnTo>
                      <a:pt x="6913" y="18"/>
                    </a:lnTo>
                    <a:lnTo>
                      <a:pt x="62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3765350" y="950725"/>
                <a:ext cx="234700" cy="20350"/>
              </a:xfrm>
              <a:custGeom>
                <a:rect b="b" l="l" r="r" t="t"/>
                <a:pathLst>
                  <a:path extrusionOk="0" h="814" w="9388">
                    <a:moveTo>
                      <a:pt x="5434" y="1"/>
                    </a:moveTo>
                    <a:lnTo>
                      <a:pt x="5105" y="10"/>
                    </a:lnTo>
                    <a:lnTo>
                      <a:pt x="3708" y="92"/>
                    </a:lnTo>
                    <a:lnTo>
                      <a:pt x="3014" y="138"/>
                    </a:lnTo>
                    <a:lnTo>
                      <a:pt x="2320" y="174"/>
                    </a:lnTo>
                    <a:lnTo>
                      <a:pt x="1763" y="202"/>
                    </a:lnTo>
                    <a:lnTo>
                      <a:pt x="1480" y="211"/>
                    </a:lnTo>
                    <a:lnTo>
                      <a:pt x="1197" y="238"/>
                    </a:lnTo>
                    <a:lnTo>
                      <a:pt x="914" y="266"/>
                    </a:lnTo>
                    <a:lnTo>
                      <a:pt x="640" y="302"/>
                    </a:lnTo>
                    <a:lnTo>
                      <a:pt x="366" y="357"/>
                    </a:lnTo>
                    <a:lnTo>
                      <a:pt x="101" y="430"/>
                    </a:lnTo>
                    <a:lnTo>
                      <a:pt x="65" y="448"/>
                    </a:lnTo>
                    <a:lnTo>
                      <a:pt x="47" y="457"/>
                    </a:lnTo>
                    <a:lnTo>
                      <a:pt x="28" y="476"/>
                    </a:lnTo>
                    <a:lnTo>
                      <a:pt x="19" y="503"/>
                    </a:lnTo>
                    <a:lnTo>
                      <a:pt x="1" y="549"/>
                    </a:lnTo>
                    <a:lnTo>
                      <a:pt x="10" y="594"/>
                    </a:lnTo>
                    <a:lnTo>
                      <a:pt x="28" y="640"/>
                    </a:lnTo>
                    <a:lnTo>
                      <a:pt x="65" y="677"/>
                    </a:lnTo>
                    <a:lnTo>
                      <a:pt x="83" y="686"/>
                    </a:lnTo>
                    <a:lnTo>
                      <a:pt x="110" y="695"/>
                    </a:lnTo>
                    <a:lnTo>
                      <a:pt x="174" y="695"/>
                    </a:lnTo>
                    <a:lnTo>
                      <a:pt x="448" y="631"/>
                    </a:lnTo>
                    <a:lnTo>
                      <a:pt x="731" y="576"/>
                    </a:lnTo>
                    <a:lnTo>
                      <a:pt x="1014" y="530"/>
                    </a:lnTo>
                    <a:lnTo>
                      <a:pt x="1307" y="494"/>
                    </a:lnTo>
                    <a:lnTo>
                      <a:pt x="1590" y="467"/>
                    </a:lnTo>
                    <a:lnTo>
                      <a:pt x="1882" y="448"/>
                    </a:lnTo>
                    <a:lnTo>
                      <a:pt x="2475" y="412"/>
                    </a:lnTo>
                    <a:lnTo>
                      <a:pt x="3060" y="393"/>
                    </a:lnTo>
                    <a:lnTo>
                      <a:pt x="3644" y="384"/>
                    </a:lnTo>
                    <a:lnTo>
                      <a:pt x="4229" y="366"/>
                    </a:lnTo>
                    <a:lnTo>
                      <a:pt x="4804" y="330"/>
                    </a:lnTo>
                    <a:lnTo>
                      <a:pt x="5333" y="302"/>
                    </a:lnTo>
                    <a:lnTo>
                      <a:pt x="5890" y="284"/>
                    </a:lnTo>
                    <a:lnTo>
                      <a:pt x="6173" y="293"/>
                    </a:lnTo>
                    <a:lnTo>
                      <a:pt x="6456" y="302"/>
                    </a:lnTo>
                    <a:lnTo>
                      <a:pt x="6749" y="311"/>
                    </a:lnTo>
                    <a:lnTo>
                      <a:pt x="7032" y="330"/>
                    </a:lnTo>
                    <a:lnTo>
                      <a:pt x="7324" y="357"/>
                    </a:lnTo>
                    <a:lnTo>
                      <a:pt x="7607" y="393"/>
                    </a:lnTo>
                    <a:lnTo>
                      <a:pt x="7890" y="439"/>
                    </a:lnTo>
                    <a:lnTo>
                      <a:pt x="8173" y="494"/>
                    </a:lnTo>
                    <a:lnTo>
                      <a:pt x="8438" y="558"/>
                    </a:lnTo>
                    <a:lnTo>
                      <a:pt x="8703" y="631"/>
                    </a:lnTo>
                    <a:lnTo>
                      <a:pt x="8967" y="713"/>
                    </a:lnTo>
                    <a:lnTo>
                      <a:pt x="9214" y="804"/>
                    </a:lnTo>
                    <a:lnTo>
                      <a:pt x="9241" y="813"/>
                    </a:lnTo>
                    <a:lnTo>
                      <a:pt x="9287" y="813"/>
                    </a:lnTo>
                    <a:lnTo>
                      <a:pt x="9314" y="804"/>
                    </a:lnTo>
                    <a:lnTo>
                      <a:pt x="9351" y="768"/>
                    </a:lnTo>
                    <a:lnTo>
                      <a:pt x="9378" y="722"/>
                    </a:lnTo>
                    <a:lnTo>
                      <a:pt x="9387" y="677"/>
                    </a:lnTo>
                    <a:lnTo>
                      <a:pt x="9387" y="622"/>
                    </a:lnTo>
                    <a:lnTo>
                      <a:pt x="9360" y="576"/>
                    </a:lnTo>
                    <a:lnTo>
                      <a:pt x="9342" y="558"/>
                    </a:lnTo>
                    <a:lnTo>
                      <a:pt x="9324" y="540"/>
                    </a:lnTo>
                    <a:lnTo>
                      <a:pt x="9141" y="457"/>
                    </a:lnTo>
                    <a:lnTo>
                      <a:pt x="8958" y="384"/>
                    </a:lnTo>
                    <a:lnTo>
                      <a:pt x="8757" y="330"/>
                    </a:lnTo>
                    <a:lnTo>
                      <a:pt x="8566" y="275"/>
                    </a:lnTo>
                    <a:lnTo>
                      <a:pt x="8365" y="238"/>
                    </a:lnTo>
                    <a:lnTo>
                      <a:pt x="8164" y="211"/>
                    </a:lnTo>
                    <a:lnTo>
                      <a:pt x="7762" y="165"/>
                    </a:lnTo>
                    <a:lnTo>
                      <a:pt x="7105" y="92"/>
                    </a:lnTo>
                    <a:lnTo>
                      <a:pt x="6429" y="37"/>
                    </a:lnTo>
                    <a:lnTo>
                      <a:pt x="6100" y="10"/>
                    </a:lnTo>
                    <a:lnTo>
                      <a:pt x="57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p:nvPr/>
            </p:nvSpPr>
            <p:spPr>
              <a:xfrm>
                <a:off x="2798400" y="1013275"/>
                <a:ext cx="537825" cy="84950"/>
              </a:xfrm>
              <a:custGeom>
                <a:rect b="b" l="l" r="r" t="t"/>
                <a:pathLst>
                  <a:path extrusionOk="0" h="3398" w="21513">
                    <a:moveTo>
                      <a:pt x="6200" y="1"/>
                    </a:moveTo>
                    <a:lnTo>
                      <a:pt x="5516" y="10"/>
                    </a:lnTo>
                    <a:lnTo>
                      <a:pt x="4822" y="28"/>
                    </a:lnTo>
                    <a:lnTo>
                      <a:pt x="4137" y="65"/>
                    </a:lnTo>
                    <a:lnTo>
                      <a:pt x="3443" y="119"/>
                    </a:lnTo>
                    <a:lnTo>
                      <a:pt x="2767" y="192"/>
                    </a:lnTo>
                    <a:lnTo>
                      <a:pt x="2082" y="284"/>
                    </a:lnTo>
                    <a:lnTo>
                      <a:pt x="1407" y="393"/>
                    </a:lnTo>
                    <a:lnTo>
                      <a:pt x="1069" y="457"/>
                    </a:lnTo>
                    <a:lnTo>
                      <a:pt x="740" y="521"/>
                    </a:lnTo>
                    <a:lnTo>
                      <a:pt x="402" y="594"/>
                    </a:lnTo>
                    <a:lnTo>
                      <a:pt x="74" y="676"/>
                    </a:lnTo>
                    <a:lnTo>
                      <a:pt x="37" y="695"/>
                    </a:lnTo>
                    <a:lnTo>
                      <a:pt x="10" y="722"/>
                    </a:lnTo>
                    <a:lnTo>
                      <a:pt x="1" y="759"/>
                    </a:lnTo>
                    <a:lnTo>
                      <a:pt x="1" y="795"/>
                    </a:lnTo>
                    <a:lnTo>
                      <a:pt x="10" y="832"/>
                    </a:lnTo>
                    <a:lnTo>
                      <a:pt x="28" y="859"/>
                    </a:lnTo>
                    <a:lnTo>
                      <a:pt x="55" y="877"/>
                    </a:lnTo>
                    <a:lnTo>
                      <a:pt x="101" y="877"/>
                    </a:lnTo>
                    <a:lnTo>
                      <a:pt x="1452" y="695"/>
                    </a:lnTo>
                    <a:lnTo>
                      <a:pt x="2128" y="612"/>
                    </a:lnTo>
                    <a:lnTo>
                      <a:pt x="2804" y="530"/>
                    </a:lnTo>
                    <a:lnTo>
                      <a:pt x="3470" y="457"/>
                    </a:lnTo>
                    <a:lnTo>
                      <a:pt x="4146" y="402"/>
                    </a:lnTo>
                    <a:lnTo>
                      <a:pt x="4493" y="384"/>
                    </a:lnTo>
                    <a:lnTo>
                      <a:pt x="4831" y="366"/>
                    </a:lnTo>
                    <a:lnTo>
                      <a:pt x="5178" y="357"/>
                    </a:lnTo>
                    <a:lnTo>
                      <a:pt x="5525" y="348"/>
                    </a:lnTo>
                    <a:lnTo>
                      <a:pt x="6127" y="348"/>
                    </a:lnTo>
                    <a:lnTo>
                      <a:pt x="6739" y="339"/>
                    </a:lnTo>
                    <a:lnTo>
                      <a:pt x="7342" y="329"/>
                    </a:lnTo>
                    <a:lnTo>
                      <a:pt x="7944" y="320"/>
                    </a:lnTo>
                    <a:lnTo>
                      <a:pt x="8547" y="329"/>
                    </a:lnTo>
                    <a:lnTo>
                      <a:pt x="9150" y="339"/>
                    </a:lnTo>
                    <a:lnTo>
                      <a:pt x="9752" y="375"/>
                    </a:lnTo>
                    <a:lnTo>
                      <a:pt x="10054" y="402"/>
                    </a:lnTo>
                    <a:lnTo>
                      <a:pt x="10355" y="430"/>
                    </a:lnTo>
                    <a:lnTo>
                      <a:pt x="11095" y="521"/>
                    </a:lnTo>
                    <a:lnTo>
                      <a:pt x="11825" y="631"/>
                    </a:lnTo>
                    <a:lnTo>
                      <a:pt x="12556" y="749"/>
                    </a:lnTo>
                    <a:lnTo>
                      <a:pt x="13277" y="877"/>
                    </a:lnTo>
                    <a:lnTo>
                      <a:pt x="14007" y="1023"/>
                    </a:lnTo>
                    <a:lnTo>
                      <a:pt x="14729" y="1188"/>
                    </a:lnTo>
                    <a:lnTo>
                      <a:pt x="15450" y="1361"/>
                    </a:lnTo>
                    <a:lnTo>
                      <a:pt x="16162" y="1553"/>
                    </a:lnTo>
                    <a:lnTo>
                      <a:pt x="16865" y="1754"/>
                    </a:lnTo>
                    <a:lnTo>
                      <a:pt x="17559" y="1964"/>
                    </a:lnTo>
                    <a:lnTo>
                      <a:pt x="18956" y="2402"/>
                    </a:lnTo>
                    <a:lnTo>
                      <a:pt x="19267" y="2512"/>
                    </a:lnTo>
                    <a:lnTo>
                      <a:pt x="19568" y="2639"/>
                    </a:lnTo>
                    <a:lnTo>
                      <a:pt x="19869" y="2767"/>
                    </a:lnTo>
                    <a:lnTo>
                      <a:pt x="20162" y="2913"/>
                    </a:lnTo>
                    <a:lnTo>
                      <a:pt x="20463" y="3050"/>
                    </a:lnTo>
                    <a:lnTo>
                      <a:pt x="20764" y="3178"/>
                    </a:lnTo>
                    <a:lnTo>
                      <a:pt x="21066" y="3297"/>
                    </a:lnTo>
                    <a:lnTo>
                      <a:pt x="21221" y="3343"/>
                    </a:lnTo>
                    <a:lnTo>
                      <a:pt x="21367" y="3388"/>
                    </a:lnTo>
                    <a:lnTo>
                      <a:pt x="21412" y="3397"/>
                    </a:lnTo>
                    <a:lnTo>
                      <a:pt x="21449" y="3379"/>
                    </a:lnTo>
                    <a:lnTo>
                      <a:pt x="21476" y="3361"/>
                    </a:lnTo>
                    <a:lnTo>
                      <a:pt x="21504" y="3324"/>
                    </a:lnTo>
                    <a:lnTo>
                      <a:pt x="21513" y="3288"/>
                    </a:lnTo>
                    <a:lnTo>
                      <a:pt x="21504" y="3251"/>
                    </a:lnTo>
                    <a:lnTo>
                      <a:pt x="21495" y="3215"/>
                    </a:lnTo>
                    <a:lnTo>
                      <a:pt x="21458" y="3187"/>
                    </a:lnTo>
                    <a:lnTo>
                      <a:pt x="20865" y="2904"/>
                    </a:lnTo>
                    <a:lnTo>
                      <a:pt x="20271" y="2649"/>
                    </a:lnTo>
                    <a:lnTo>
                      <a:pt x="19678" y="2402"/>
                    </a:lnTo>
                    <a:lnTo>
                      <a:pt x="19066" y="2165"/>
                    </a:lnTo>
                    <a:lnTo>
                      <a:pt x="18463" y="1946"/>
                    </a:lnTo>
                    <a:lnTo>
                      <a:pt x="17842" y="1745"/>
                    </a:lnTo>
                    <a:lnTo>
                      <a:pt x="17221" y="1544"/>
                    </a:lnTo>
                    <a:lnTo>
                      <a:pt x="16591" y="1361"/>
                    </a:lnTo>
                    <a:lnTo>
                      <a:pt x="15916" y="1169"/>
                    </a:lnTo>
                    <a:lnTo>
                      <a:pt x="15222" y="987"/>
                    </a:lnTo>
                    <a:lnTo>
                      <a:pt x="14528" y="813"/>
                    </a:lnTo>
                    <a:lnTo>
                      <a:pt x="13825" y="658"/>
                    </a:lnTo>
                    <a:lnTo>
                      <a:pt x="13113" y="512"/>
                    </a:lnTo>
                    <a:lnTo>
                      <a:pt x="12409" y="393"/>
                    </a:lnTo>
                    <a:lnTo>
                      <a:pt x="12053" y="339"/>
                    </a:lnTo>
                    <a:lnTo>
                      <a:pt x="11706" y="293"/>
                    </a:lnTo>
                    <a:lnTo>
                      <a:pt x="11350" y="256"/>
                    </a:lnTo>
                    <a:lnTo>
                      <a:pt x="11003" y="220"/>
                    </a:lnTo>
                    <a:lnTo>
                      <a:pt x="10328" y="165"/>
                    </a:lnTo>
                    <a:lnTo>
                      <a:pt x="9643" y="119"/>
                    </a:lnTo>
                    <a:lnTo>
                      <a:pt x="8958" y="74"/>
                    </a:lnTo>
                    <a:lnTo>
                      <a:pt x="8273" y="46"/>
                    </a:lnTo>
                    <a:lnTo>
                      <a:pt x="7588" y="19"/>
                    </a:lnTo>
                    <a:lnTo>
                      <a:pt x="68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4"/>
              <p:cNvSpPr/>
              <p:nvPr/>
            </p:nvSpPr>
            <p:spPr>
              <a:xfrm>
                <a:off x="2763025" y="972425"/>
                <a:ext cx="548550" cy="81500"/>
              </a:xfrm>
              <a:custGeom>
                <a:rect b="b" l="l" r="r" t="t"/>
                <a:pathLst>
                  <a:path extrusionOk="0" h="3260" w="21942">
                    <a:moveTo>
                      <a:pt x="7725" y="0"/>
                    </a:moveTo>
                    <a:lnTo>
                      <a:pt x="6958" y="9"/>
                    </a:lnTo>
                    <a:lnTo>
                      <a:pt x="5406" y="19"/>
                    </a:lnTo>
                    <a:lnTo>
                      <a:pt x="5013" y="19"/>
                    </a:lnTo>
                    <a:lnTo>
                      <a:pt x="4630" y="28"/>
                    </a:lnTo>
                    <a:lnTo>
                      <a:pt x="4237" y="46"/>
                    </a:lnTo>
                    <a:lnTo>
                      <a:pt x="3844" y="73"/>
                    </a:lnTo>
                    <a:lnTo>
                      <a:pt x="3452" y="101"/>
                    </a:lnTo>
                    <a:lnTo>
                      <a:pt x="3059" y="137"/>
                    </a:lnTo>
                    <a:lnTo>
                      <a:pt x="2667" y="174"/>
                    </a:lnTo>
                    <a:lnTo>
                      <a:pt x="2283" y="229"/>
                    </a:lnTo>
                    <a:lnTo>
                      <a:pt x="2000" y="256"/>
                    </a:lnTo>
                    <a:lnTo>
                      <a:pt x="1717" y="274"/>
                    </a:lnTo>
                    <a:lnTo>
                      <a:pt x="1416" y="292"/>
                    </a:lnTo>
                    <a:lnTo>
                      <a:pt x="1114" y="329"/>
                    </a:lnTo>
                    <a:lnTo>
                      <a:pt x="968" y="347"/>
                    </a:lnTo>
                    <a:lnTo>
                      <a:pt x="822" y="375"/>
                    </a:lnTo>
                    <a:lnTo>
                      <a:pt x="685" y="411"/>
                    </a:lnTo>
                    <a:lnTo>
                      <a:pt x="539" y="448"/>
                    </a:lnTo>
                    <a:lnTo>
                      <a:pt x="411" y="493"/>
                    </a:lnTo>
                    <a:lnTo>
                      <a:pt x="274" y="548"/>
                    </a:lnTo>
                    <a:lnTo>
                      <a:pt x="156" y="621"/>
                    </a:lnTo>
                    <a:lnTo>
                      <a:pt x="37" y="694"/>
                    </a:lnTo>
                    <a:lnTo>
                      <a:pt x="9" y="722"/>
                    </a:lnTo>
                    <a:lnTo>
                      <a:pt x="0" y="749"/>
                    </a:lnTo>
                    <a:lnTo>
                      <a:pt x="0" y="776"/>
                    </a:lnTo>
                    <a:lnTo>
                      <a:pt x="9" y="813"/>
                    </a:lnTo>
                    <a:lnTo>
                      <a:pt x="19" y="831"/>
                    </a:lnTo>
                    <a:lnTo>
                      <a:pt x="37" y="849"/>
                    </a:lnTo>
                    <a:lnTo>
                      <a:pt x="64" y="859"/>
                    </a:lnTo>
                    <a:lnTo>
                      <a:pt x="101" y="849"/>
                    </a:lnTo>
                    <a:lnTo>
                      <a:pt x="247" y="795"/>
                    </a:lnTo>
                    <a:lnTo>
                      <a:pt x="402" y="749"/>
                    </a:lnTo>
                    <a:lnTo>
                      <a:pt x="557" y="703"/>
                    </a:lnTo>
                    <a:lnTo>
                      <a:pt x="713" y="667"/>
                    </a:lnTo>
                    <a:lnTo>
                      <a:pt x="1023" y="612"/>
                    </a:lnTo>
                    <a:lnTo>
                      <a:pt x="1343" y="575"/>
                    </a:lnTo>
                    <a:lnTo>
                      <a:pt x="1662" y="539"/>
                    </a:lnTo>
                    <a:lnTo>
                      <a:pt x="1982" y="521"/>
                    </a:lnTo>
                    <a:lnTo>
                      <a:pt x="2301" y="493"/>
                    </a:lnTo>
                    <a:lnTo>
                      <a:pt x="2621" y="457"/>
                    </a:lnTo>
                    <a:lnTo>
                      <a:pt x="3014" y="411"/>
                    </a:lnTo>
                    <a:lnTo>
                      <a:pt x="3406" y="375"/>
                    </a:lnTo>
                    <a:lnTo>
                      <a:pt x="3799" y="347"/>
                    </a:lnTo>
                    <a:lnTo>
                      <a:pt x="4191" y="329"/>
                    </a:lnTo>
                    <a:lnTo>
                      <a:pt x="4977" y="311"/>
                    </a:lnTo>
                    <a:lnTo>
                      <a:pt x="5762" y="302"/>
                    </a:lnTo>
                    <a:lnTo>
                      <a:pt x="7296" y="292"/>
                    </a:lnTo>
                    <a:lnTo>
                      <a:pt x="8054" y="302"/>
                    </a:lnTo>
                    <a:lnTo>
                      <a:pt x="8821" y="311"/>
                    </a:lnTo>
                    <a:lnTo>
                      <a:pt x="9588" y="347"/>
                    </a:lnTo>
                    <a:lnTo>
                      <a:pt x="10355" y="393"/>
                    </a:lnTo>
                    <a:lnTo>
                      <a:pt x="10729" y="420"/>
                    </a:lnTo>
                    <a:lnTo>
                      <a:pt x="11113" y="457"/>
                    </a:lnTo>
                    <a:lnTo>
                      <a:pt x="11496" y="502"/>
                    </a:lnTo>
                    <a:lnTo>
                      <a:pt x="11870" y="548"/>
                    </a:lnTo>
                    <a:lnTo>
                      <a:pt x="12574" y="649"/>
                    </a:lnTo>
                    <a:lnTo>
                      <a:pt x="13267" y="758"/>
                    </a:lnTo>
                    <a:lnTo>
                      <a:pt x="13971" y="877"/>
                    </a:lnTo>
                    <a:lnTo>
                      <a:pt x="14674" y="1005"/>
                    </a:lnTo>
                    <a:lnTo>
                      <a:pt x="15368" y="1142"/>
                    </a:lnTo>
                    <a:lnTo>
                      <a:pt x="16062" y="1297"/>
                    </a:lnTo>
                    <a:lnTo>
                      <a:pt x="16746" y="1470"/>
                    </a:lnTo>
                    <a:lnTo>
                      <a:pt x="17431" y="1653"/>
                    </a:lnTo>
                    <a:lnTo>
                      <a:pt x="18171" y="1872"/>
                    </a:lnTo>
                    <a:lnTo>
                      <a:pt x="18545" y="1982"/>
                    </a:lnTo>
                    <a:lnTo>
                      <a:pt x="18910" y="2100"/>
                    </a:lnTo>
                    <a:lnTo>
                      <a:pt x="19285" y="2228"/>
                    </a:lnTo>
                    <a:lnTo>
                      <a:pt x="19650" y="2356"/>
                    </a:lnTo>
                    <a:lnTo>
                      <a:pt x="20006" y="2493"/>
                    </a:lnTo>
                    <a:lnTo>
                      <a:pt x="20362" y="2648"/>
                    </a:lnTo>
                    <a:lnTo>
                      <a:pt x="20517" y="2712"/>
                    </a:lnTo>
                    <a:lnTo>
                      <a:pt x="20691" y="2776"/>
                    </a:lnTo>
                    <a:lnTo>
                      <a:pt x="21056" y="2904"/>
                    </a:lnTo>
                    <a:lnTo>
                      <a:pt x="21239" y="2977"/>
                    </a:lnTo>
                    <a:lnTo>
                      <a:pt x="21403" y="3050"/>
                    </a:lnTo>
                    <a:lnTo>
                      <a:pt x="21558" y="3132"/>
                    </a:lnTo>
                    <a:lnTo>
                      <a:pt x="21631" y="3178"/>
                    </a:lnTo>
                    <a:lnTo>
                      <a:pt x="21695" y="3223"/>
                    </a:lnTo>
                    <a:lnTo>
                      <a:pt x="21723" y="3242"/>
                    </a:lnTo>
                    <a:lnTo>
                      <a:pt x="21750" y="3260"/>
                    </a:lnTo>
                    <a:lnTo>
                      <a:pt x="21805" y="3260"/>
                    </a:lnTo>
                    <a:lnTo>
                      <a:pt x="21850" y="3251"/>
                    </a:lnTo>
                    <a:lnTo>
                      <a:pt x="21896" y="3214"/>
                    </a:lnTo>
                    <a:lnTo>
                      <a:pt x="21924" y="3178"/>
                    </a:lnTo>
                    <a:lnTo>
                      <a:pt x="21942" y="3123"/>
                    </a:lnTo>
                    <a:lnTo>
                      <a:pt x="21933" y="3105"/>
                    </a:lnTo>
                    <a:lnTo>
                      <a:pt x="21924" y="3077"/>
                    </a:lnTo>
                    <a:lnTo>
                      <a:pt x="21914" y="3050"/>
                    </a:lnTo>
                    <a:lnTo>
                      <a:pt x="21896" y="3023"/>
                    </a:lnTo>
                    <a:lnTo>
                      <a:pt x="21823" y="2968"/>
                    </a:lnTo>
                    <a:lnTo>
                      <a:pt x="21750" y="2913"/>
                    </a:lnTo>
                    <a:lnTo>
                      <a:pt x="21586" y="2822"/>
                    </a:lnTo>
                    <a:lnTo>
                      <a:pt x="21403" y="2740"/>
                    </a:lnTo>
                    <a:lnTo>
                      <a:pt x="21220" y="2666"/>
                    </a:lnTo>
                    <a:lnTo>
                      <a:pt x="20837" y="2539"/>
                    </a:lnTo>
                    <a:lnTo>
                      <a:pt x="20663" y="2466"/>
                    </a:lnTo>
                    <a:lnTo>
                      <a:pt x="20499" y="2393"/>
                    </a:lnTo>
                    <a:lnTo>
                      <a:pt x="20180" y="2246"/>
                    </a:lnTo>
                    <a:lnTo>
                      <a:pt x="19851" y="2109"/>
                    </a:lnTo>
                    <a:lnTo>
                      <a:pt x="19513" y="1991"/>
                    </a:lnTo>
                    <a:lnTo>
                      <a:pt x="19175" y="1881"/>
                    </a:lnTo>
                    <a:lnTo>
                      <a:pt x="18481" y="1671"/>
                    </a:lnTo>
                    <a:lnTo>
                      <a:pt x="18134" y="1571"/>
                    </a:lnTo>
                    <a:lnTo>
                      <a:pt x="17796" y="1470"/>
                    </a:lnTo>
                    <a:lnTo>
                      <a:pt x="17422" y="1352"/>
                    </a:lnTo>
                    <a:lnTo>
                      <a:pt x="17039" y="1242"/>
                    </a:lnTo>
                    <a:lnTo>
                      <a:pt x="16655" y="1142"/>
                    </a:lnTo>
                    <a:lnTo>
                      <a:pt x="16272" y="1050"/>
                    </a:lnTo>
                    <a:lnTo>
                      <a:pt x="15888" y="959"/>
                    </a:lnTo>
                    <a:lnTo>
                      <a:pt x="15495" y="868"/>
                    </a:lnTo>
                    <a:lnTo>
                      <a:pt x="14719" y="712"/>
                    </a:lnTo>
                    <a:lnTo>
                      <a:pt x="13934" y="575"/>
                    </a:lnTo>
                    <a:lnTo>
                      <a:pt x="13149" y="457"/>
                    </a:lnTo>
                    <a:lnTo>
                      <a:pt x="12373" y="338"/>
                    </a:lnTo>
                    <a:lnTo>
                      <a:pt x="11587" y="229"/>
                    </a:lnTo>
                    <a:lnTo>
                      <a:pt x="11204" y="174"/>
                    </a:lnTo>
                    <a:lnTo>
                      <a:pt x="10820" y="137"/>
                    </a:lnTo>
                    <a:lnTo>
                      <a:pt x="10437" y="101"/>
                    </a:lnTo>
                    <a:lnTo>
                      <a:pt x="10053" y="73"/>
                    </a:lnTo>
                    <a:lnTo>
                      <a:pt x="9277" y="37"/>
                    </a:lnTo>
                    <a:lnTo>
                      <a:pt x="8501" y="9"/>
                    </a:lnTo>
                    <a:lnTo>
                      <a:pt x="7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2737450" y="935450"/>
                <a:ext cx="545825" cy="67575"/>
              </a:xfrm>
              <a:custGeom>
                <a:rect b="b" l="l" r="r" t="t"/>
                <a:pathLst>
                  <a:path extrusionOk="0" h="2703" w="21833">
                    <a:moveTo>
                      <a:pt x="9734" y="0"/>
                    </a:moveTo>
                    <a:lnTo>
                      <a:pt x="9077" y="9"/>
                    </a:lnTo>
                    <a:lnTo>
                      <a:pt x="8428" y="18"/>
                    </a:lnTo>
                    <a:lnTo>
                      <a:pt x="6885" y="27"/>
                    </a:lnTo>
                    <a:lnTo>
                      <a:pt x="6109" y="37"/>
                    </a:lnTo>
                    <a:lnTo>
                      <a:pt x="5342" y="55"/>
                    </a:lnTo>
                    <a:lnTo>
                      <a:pt x="4694" y="73"/>
                    </a:lnTo>
                    <a:lnTo>
                      <a:pt x="4027" y="82"/>
                    </a:lnTo>
                    <a:lnTo>
                      <a:pt x="3333" y="91"/>
                    </a:lnTo>
                    <a:lnTo>
                      <a:pt x="2996" y="110"/>
                    </a:lnTo>
                    <a:lnTo>
                      <a:pt x="2649" y="128"/>
                    </a:lnTo>
                    <a:lnTo>
                      <a:pt x="2302" y="155"/>
                    </a:lnTo>
                    <a:lnTo>
                      <a:pt x="1955" y="192"/>
                    </a:lnTo>
                    <a:lnTo>
                      <a:pt x="1617" y="247"/>
                    </a:lnTo>
                    <a:lnTo>
                      <a:pt x="1288" y="301"/>
                    </a:lnTo>
                    <a:lnTo>
                      <a:pt x="959" y="374"/>
                    </a:lnTo>
                    <a:lnTo>
                      <a:pt x="649" y="466"/>
                    </a:lnTo>
                    <a:lnTo>
                      <a:pt x="339" y="575"/>
                    </a:lnTo>
                    <a:lnTo>
                      <a:pt x="183" y="630"/>
                    </a:lnTo>
                    <a:lnTo>
                      <a:pt x="37" y="703"/>
                    </a:lnTo>
                    <a:lnTo>
                      <a:pt x="19" y="712"/>
                    </a:lnTo>
                    <a:lnTo>
                      <a:pt x="1" y="740"/>
                    </a:lnTo>
                    <a:lnTo>
                      <a:pt x="1" y="767"/>
                    </a:lnTo>
                    <a:lnTo>
                      <a:pt x="10" y="785"/>
                    </a:lnTo>
                    <a:lnTo>
                      <a:pt x="19" y="813"/>
                    </a:lnTo>
                    <a:lnTo>
                      <a:pt x="46" y="831"/>
                    </a:lnTo>
                    <a:lnTo>
                      <a:pt x="74" y="840"/>
                    </a:lnTo>
                    <a:lnTo>
                      <a:pt x="101" y="840"/>
                    </a:lnTo>
                    <a:lnTo>
                      <a:pt x="448" y="767"/>
                    </a:lnTo>
                    <a:lnTo>
                      <a:pt x="795" y="703"/>
                    </a:lnTo>
                    <a:lnTo>
                      <a:pt x="1142" y="648"/>
                    </a:lnTo>
                    <a:lnTo>
                      <a:pt x="1489" y="603"/>
                    </a:lnTo>
                    <a:lnTo>
                      <a:pt x="2183" y="511"/>
                    </a:lnTo>
                    <a:lnTo>
                      <a:pt x="2877" y="447"/>
                    </a:lnTo>
                    <a:lnTo>
                      <a:pt x="3580" y="402"/>
                    </a:lnTo>
                    <a:lnTo>
                      <a:pt x="4283" y="365"/>
                    </a:lnTo>
                    <a:lnTo>
                      <a:pt x="5689" y="311"/>
                    </a:lnTo>
                    <a:lnTo>
                      <a:pt x="7059" y="247"/>
                    </a:lnTo>
                    <a:lnTo>
                      <a:pt x="7762" y="228"/>
                    </a:lnTo>
                    <a:lnTo>
                      <a:pt x="8474" y="219"/>
                    </a:lnTo>
                    <a:lnTo>
                      <a:pt x="9177" y="219"/>
                    </a:lnTo>
                    <a:lnTo>
                      <a:pt x="9533" y="228"/>
                    </a:lnTo>
                    <a:lnTo>
                      <a:pt x="9880" y="247"/>
                    </a:lnTo>
                    <a:lnTo>
                      <a:pt x="10227" y="274"/>
                    </a:lnTo>
                    <a:lnTo>
                      <a:pt x="10574" y="311"/>
                    </a:lnTo>
                    <a:lnTo>
                      <a:pt x="10912" y="356"/>
                    </a:lnTo>
                    <a:lnTo>
                      <a:pt x="11241" y="411"/>
                    </a:lnTo>
                    <a:lnTo>
                      <a:pt x="11579" y="466"/>
                    </a:lnTo>
                    <a:lnTo>
                      <a:pt x="11916" y="511"/>
                    </a:lnTo>
                    <a:lnTo>
                      <a:pt x="12601" y="603"/>
                    </a:lnTo>
                    <a:lnTo>
                      <a:pt x="13277" y="667"/>
                    </a:lnTo>
                    <a:lnTo>
                      <a:pt x="13962" y="740"/>
                    </a:lnTo>
                    <a:lnTo>
                      <a:pt x="14647" y="804"/>
                    </a:lnTo>
                    <a:lnTo>
                      <a:pt x="15331" y="886"/>
                    </a:lnTo>
                    <a:lnTo>
                      <a:pt x="15669" y="931"/>
                    </a:lnTo>
                    <a:lnTo>
                      <a:pt x="16007" y="986"/>
                    </a:lnTo>
                    <a:lnTo>
                      <a:pt x="16345" y="1041"/>
                    </a:lnTo>
                    <a:lnTo>
                      <a:pt x="16683" y="1105"/>
                    </a:lnTo>
                    <a:lnTo>
                      <a:pt x="17002" y="1178"/>
                    </a:lnTo>
                    <a:lnTo>
                      <a:pt x="17331" y="1269"/>
                    </a:lnTo>
                    <a:lnTo>
                      <a:pt x="17642" y="1361"/>
                    </a:lnTo>
                    <a:lnTo>
                      <a:pt x="17961" y="1461"/>
                    </a:lnTo>
                    <a:lnTo>
                      <a:pt x="18582" y="1671"/>
                    </a:lnTo>
                    <a:lnTo>
                      <a:pt x="19203" y="1899"/>
                    </a:lnTo>
                    <a:lnTo>
                      <a:pt x="19824" y="2128"/>
                    </a:lnTo>
                    <a:lnTo>
                      <a:pt x="20445" y="2347"/>
                    </a:lnTo>
                    <a:lnTo>
                      <a:pt x="20764" y="2447"/>
                    </a:lnTo>
                    <a:lnTo>
                      <a:pt x="21075" y="2538"/>
                    </a:lnTo>
                    <a:lnTo>
                      <a:pt x="21394" y="2630"/>
                    </a:lnTo>
                    <a:lnTo>
                      <a:pt x="21714" y="2703"/>
                    </a:lnTo>
                    <a:lnTo>
                      <a:pt x="21750" y="2703"/>
                    </a:lnTo>
                    <a:lnTo>
                      <a:pt x="21787" y="2694"/>
                    </a:lnTo>
                    <a:lnTo>
                      <a:pt x="21805" y="2675"/>
                    </a:lnTo>
                    <a:lnTo>
                      <a:pt x="21823" y="2648"/>
                    </a:lnTo>
                    <a:lnTo>
                      <a:pt x="21833" y="2611"/>
                    </a:lnTo>
                    <a:lnTo>
                      <a:pt x="21833" y="2584"/>
                    </a:lnTo>
                    <a:lnTo>
                      <a:pt x="21814" y="2548"/>
                    </a:lnTo>
                    <a:lnTo>
                      <a:pt x="21787" y="2520"/>
                    </a:lnTo>
                    <a:lnTo>
                      <a:pt x="21568" y="2401"/>
                    </a:lnTo>
                    <a:lnTo>
                      <a:pt x="21349" y="2292"/>
                    </a:lnTo>
                    <a:lnTo>
                      <a:pt x="21120" y="2201"/>
                    </a:lnTo>
                    <a:lnTo>
                      <a:pt x="20883" y="2100"/>
                    </a:lnTo>
                    <a:lnTo>
                      <a:pt x="20408" y="1936"/>
                    </a:lnTo>
                    <a:lnTo>
                      <a:pt x="19933" y="1781"/>
                    </a:lnTo>
                    <a:lnTo>
                      <a:pt x="19230" y="1543"/>
                    </a:lnTo>
                    <a:lnTo>
                      <a:pt x="18518" y="1315"/>
                    </a:lnTo>
                    <a:lnTo>
                      <a:pt x="18171" y="1205"/>
                    </a:lnTo>
                    <a:lnTo>
                      <a:pt x="17815" y="1096"/>
                    </a:lnTo>
                    <a:lnTo>
                      <a:pt x="17450" y="995"/>
                    </a:lnTo>
                    <a:lnTo>
                      <a:pt x="17085" y="904"/>
                    </a:lnTo>
                    <a:lnTo>
                      <a:pt x="16710" y="822"/>
                    </a:lnTo>
                    <a:lnTo>
                      <a:pt x="16336" y="749"/>
                    </a:lnTo>
                    <a:lnTo>
                      <a:pt x="15961" y="685"/>
                    </a:lnTo>
                    <a:lnTo>
                      <a:pt x="15587" y="630"/>
                    </a:lnTo>
                    <a:lnTo>
                      <a:pt x="15204" y="584"/>
                    </a:lnTo>
                    <a:lnTo>
                      <a:pt x="14829" y="539"/>
                    </a:lnTo>
                    <a:lnTo>
                      <a:pt x="14062" y="457"/>
                    </a:lnTo>
                    <a:lnTo>
                      <a:pt x="13304" y="384"/>
                    </a:lnTo>
                    <a:lnTo>
                      <a:pt x="12546" y="301"/>
                    </a:lnTo>
                    <a:lnTo>
                      <a:pt x="11789" y="210"/>
                    </a:lnTo>
                    <a:lnTo>
                      <a:pt x="11414" y="155"/>
                    </a:lnTo>
                    <a:lnTo>
                      <a:pt x="11031" y="101"/>
                    </a:lnTo>
                    <a:lnTo>
                      <a:pt x="10720" y="55"/>
                    </a:lnTo>
                    <a:lnTo>
                      <a:pt x="10392" y="27"/>
                    </a:lnTo>
                    <a:lnTo>
                      <a:pt x="10072" y="9"/>
                    </a:lnTo>
                    <a:lnTo>
                      <a:pt x="97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2695000" y="890700"/>
                <a:ext cx="562475" cy="72625"/>
              </a:xfrm>
              <a:custGeom>
                <a:rect b="b" l="l" r="r" t="t"/>
                <a:pathLst>
                  <a:path extrusionOk="0" h="2905" w="22499">
                    <a:moveTo>
                      <a:pt x="8300" y="0"/>
                    </a:moveTo>
                    <a:lnTo>
                      <a:pt x="7588" y="10"/>
                    </a:lnTo>
                    <a:lnTo>
                      <a:pt x="6876" y="19"/>
                    </a:lnTo>
                    <a:lnTo>
                      <a:pt x="6173" y="37"/>
                    </a:lnTo>
                    <a:lnTo>
                      <a:pt x="5461" y="37"/>
                    </a:lnTo>
                    <a:lnTo>
                      <a:pt x="5123" y="46"/>
                    </a:lnTo>
                    <a:lnTo>
                      <a:pt x="4785" y="55"/>
                    </a:lnTo>
                    <a:lnTo>
                      <a:pt x="4118" y="83"/>
                    </a:lnTo>
                    <a:lnTo>
                      <a:pt x="3443" y="137"/>
                    </a:lnTo>
                    <a:lnTo>
                      <a:pt x="2776" y="210"/>
                    </a:lnTo>
                    <a:lnTo>
                      <a:pt x="2100" y="293"/>
                    </a:lnTo>
                    <a:lnTo>
                      <a:pt x="1434" y="384"/>
                    </a:lnTo>
                    <a:lnTo>
                      <a:pt x="101" y="576"/>
                    </a:lnTo>
                    <a:lnTo>
                      <a:pt x="55" y="594"/>
                    </a:lnTo>
                    <a:lnTo>
                      <a:pt x="28" y="621"/>
                    </a:lnTo>
                    <a:lnTo>
                      <a:pt x="0" y="667"/>
                    </a:lnTo>
                    <a:lnTo>
                      <a:pt x="0" y="713"/>
                    </a:lnTo>
                    <a:lnTo>
                      <a:pt x="0" y="758"/>
                    </a:lnTo>
                    <a:lnTo>
                      <a:pt x="9" y="795"/>
                    </a:lnTo>
                    <a:lnTo>
                      <a:pt x="19" y="822"/>
                    </a:lnTo>
                    <a:lnTo>
                      <a:pt x="28" y="840"/>
                    </a:lnTo>
                    <a:lnTo>
                      <a:pt x="46" y="859"/>
                    </a:lnTo>
                    <a:lnTo>
                      <a:pt x="92" y="886"/>
                    </a:lnTo>
                    <a:lnTo>
                      <a:pt x="137" y="895"/>
                    </a:lnTo>
                    <a:lnTo>
                      <a:pt x="183" y="886"/>
                    </a:lnTo>
                    <a:lnTo>
                      <a:pt x="229" y="859"/>
                    </a:lnTo>
                    <a:lnTo>
                      <a:pt x="247" y="840"/>
                    </a:lnTo>
                    <a:lnTo>
                      <a:pt x="256" y="822"/>
                    </a:lnTo>
                    <a:lnTo>
                      <a:pt x="265" y="795"/>
                    </a:lnTo>
                    <a:lnTo>
                      <a:pt x="274" y="758"/>
                    </a:lnTo>
                    <a:lnTo>
                      <a:pt x="283" y="767"/>
                    </a:lnTo>
                    <a:lnTo>
                      <a:pt x="302" y="777"/>
                    </a:lnTo>
                    <a:lnTo>
                      <a:pt x="366" y="786"/>
                    </a:lnTo>
                    <a:lnTo>
                      <a:pt x="630" y="777"/>
                    </a:lnTo>
                    <a:lnTo>
                      <a:pt x="996" y="740"/>
                    </a:lnTo>
                    <a:lnTo>
                      <a:pt x="1416" y="694"/>
                    </a:lnTo>
                    <a:lnTo>
                      <a:pt x="2237" y="603"/>
                    </a:lnTo>
                    <a:lnTo>
                      <a:pt x="2676" y="557"/>
                    </a:lnTo>
                    <a:lnTo>
                      <a:pt x="3023" y="539"/>
                    </a:lnTo>
                    <a:lnTo>
                      <a:pt x="3370" y="521"/>
                    </a:lnTo>
                    <a:lnTo>
                      <a:pt x="4073" y="457"/>
                    </a:lnTo>
                    <a:lnTo>
                      <a:pt x="4767" y="393"/>
                    </a:lnTo>
                    <a:lnTo>
                      <a:pt x="5114" y="375"/>
                    </a:lnTo>
                    <a:lnTo>
                      <a:pt x="5461" y="357"/>
                    </a:lnTo>
                    <a:lnTo>
                      <a:pt x="6848" y="320"/>
                    </a:lnTo>
                    <a:lnTo>
                      <a:pt x="7533" y="311"/>
                    </a:lnTo>
                    <a:lnTo>
                      <a:pt x="8227" y="302"/>
                    </a:lnTo>
                    <a:lnTo>
                      <a:pt x="8620" y="311"/>
                    </a:lnTo>
                    <a:lnTo>
                      <a:pt x="9013" y="329"/>
                    </a:lnTo>
                    <a:lnTo>
                      <a:pt x="9405" y="357"/>
                    </a:lnTo>
                    <a:lnTo>
                      <a:pt x="9798" y="384"/>
                    </a:lnTo>
                    <a:lnTo>
                      <a:pt x="10574" y="457"/>
                    </a:lnTo>
                    <a:lnTo>
                      <a:pt x="10957" y="484"/>
                    </a:lnTo>
                    <a:lnTo>
                      <a:pt x="11350" y="503"/>
                    </a:lnTo>
                    <a:lnTo>
                      <a:pt x="11724" y="530"/>
                    </a:lnTo>
                    <a:lnTo>
                      <a:pt x="12108" y="557"/>
                    </a:lnTo>
                    <a:lnTo>
                      <a:pt x="12482" y="594"/>
                    </a:lnTo>
                    <a:lnTo>
                      <a:pt x="12857" y="640"/>
                    </a:lnTo>
                    <a:lnTo>
                      <a:pt x="13614" y="740"/>
                    </a:lnTo>
                    <a:lnTo>
                      <a:pt x="14363" y="859"/>
                    </a:lnTo>
                    <a:lnTo>
                      <a:pt x="15112" y="996"/>
                    </a:lnTo>
                    <a:lnTo>
                      <a:pt x="15861" y="1142"/>
                    </a:lnTo>
                    <a:lnTo>
                      <a:pt x="17340" y="1434"/>
                    </a:lnTo>
                    <a:lnTo>
                      <a:pt x="18125" y="1598"/>
                    </a:lnTo>
                    <a:lnTo>
                      <a:pt x="18518" y="1680"/>
                    </a:lnTo>
                    <a:lnTo>
                      <a:pt x="18919" y="1781"/>
                    </a:lnTo>
                    <a:lnTo>
                      <a:pt x="19312" y="1881"/>
                    </a:lnTo>
                    <a:lnTo>
                      <a:pt x="19696" y="2000"/>
                    </a:lnTo>
                    <a:lnTo>
                      <a:pt x="20079" y="2128"/>
                    </a:lnTo>
                    <a:lnTo>
                      <a:pt x="20444" y="2274"/>
                    </a:lnTo>
                    <a:lnTo>
                      <a:pt x="20892" y="2466"/>
                    </a:lnTo>
                    <a:lnTo>
                      <a:pt x="21138" y="2566"/>
                    </a:lnTo>
                    <a:lnTo>
                      <a:pt x="21385" y="2657"/>
                    </a:lnTo>
                    <a:lnTo>
                      <a:pt x="21631" y="2740"/>
                    </a:lnTo>
                    <a:lnTo>
                      <a:pt x="21878" y="2813"/>
                    </a:lnTo>
                    <a:lnTo>
                      <a:pt x="22124" y="2868"/>
                    </a:lnTo>
                    <a:lnTo>
                      <a:pt x="22243" y="2886"/>
                    </a:lnTo>
                    <a:lnTo>
                      <a:pt x="22362" y="2904"/>
                    </a:lnTo>
                    <a:lnTo>
                      <a:pt x="22398" y="2904"/>
                    </a:lnTo>
                    <a:lnTo>
                      <a:pt x="22426" y="2895"/>
                    </a:lnTo>
                    <a:lnTo>
                      <a:pt x="22444" y="2886"/>
                    </a:lnTo>
                    <a:lnTo>
                      <a:pt x="22462" y="2868"/>
                    </a:lnTo>
                    <a:lnTo>
                      <a:pt x="22490" y="2831"/>
                    </a:lnTo>
                    <a:lnTo>
                      <a:pt x="22499" y="2776"/>
                    </a:lnTo>
                    <a:lnTo>
                      <a:pt x="22490" y="2721"/>
                    </a:lnTo>
                    <a:lnTo>
                      <a:pt x="22462" y="2676"/>
                    </a:lnTo>
                    <a:lnTo>
                      <a:pt x="22444" y="2648"/>
                    </a:lnTo>
                    <a:lnTo>
                      <a:pt x="22426" y="2639"/>
                    </a:lnTo>
                    <a:lnTo>
                      <a:pt x="22398" y="2621"/>
                    </a:lnTo>
                    <a:lnTo>
                      <a:pt x="22362" y="2612"/>
                    </a:lnTo>
                    <a:lnTo>
                      <a:pt x="22234" y="2594"/>
                    </a:lnTo>
                    <a:lnTo>
                      <a:pt x="22106" y="2566"/>
                    </a:lnTo>
                    <a:lnTo>
                      <a:pt x="21969" y="2530"/>
                    </a:lnTo>
                    <a:lnTo>
                      <a:pt x="21841" y="2493"/>
                    </a:lnTo>
                    <a:lnTo>
                      <a:pt x="21577" y="2402"/>
                    </a:lnTo>
                    <a:lnTo>
                      <a:pt x="21312" y="2292"/>
                    </a:lnTo>
                    <a:lnTo>
                      <a:pt x="20782" y="2064"/>
                    </a:lnTo>
                    <a:lnTo>
                      <a:pt x="20527" y="1964"/>
                    </a:lnTo>
                    <a:lnTo>
                      <a:pt x="20280" y="1881"/>
                    </a:lnTo>
                    <a:lnTo>
                      <a:pt x="19486" y="1653"/>
                    </a:lnTo>
                    <a:lnTo>
                      <a:pt x="18682" y="1443"/>
                    </a:lnTo>
                    <a:lnTo>
                      <a:pt x="17879" y="1251"/>
                    </a:lnTo>
                    <a:lnTo>
                      <a:pt x="17075" y="1078"/>
                    </a:lnTo>
                    <a:lnTo>
                      <a:pt x="16335" y="941"/>
                    </a:lnTo>
                    <a:lnTo>
                      <a:pt x="15596" y="804"/>
                    </a:lnTo>
                    <a:lnTo>
                      <a:pt x="14847" y="694"/>
                    </a:lnTo>
                    <a:lnTo>
                      <a:pt x="14108" y="576"/>
                    </a:lnTo>
                    <a:lnTo>
                      <a:pt x="12619" y="375"/>
                    </a:lnTo>
                    <a:lnTo>
                      <a:pt x="11122" y="165"/>
                    </a:lnTo>
                    <a:lnTo>
                      <a:pt x="10775" y="119"/>
                    </a:lnTo>
                    <a:lnTo>
                      <a:pt x="10419" y="83"/>
                    </a:lnTo>
                    <a:lnTo>
                      <a:pt x="10063" y="55"/>
                    </a:lnTo>
                    <a:lnTo>
                      <a:pt x="9716" y="37"/>
                    </a:lnTo>
                    <a:lnTo>
                      <a:pt x="9359" y="19"/>
                    </a:lnTo>
                    <a:lnTo>
                      <a:pt x="9003" y="10"/>
                    </a:lnTo>
                    <a:lnTo>
                      <a:pt x="8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2506900" y="701450"/>
                <a:ext cx="133575" cy="142475"/>
              </a:xfrm>
              <a:custGeom>
                <a:rect b="b" l="l" r="r" t="t"/>
                <a:pathLst>
                  <a:path extrusionOk="0" h="5699" w="5343">
                    <a:moveTo>
                      <a:pt x="83" y="1"/>
                    </a:moveTo>
                    <a:lnTo>
                      <a:pt x="55" y="10"/>
                    </a:lnTo>
                    <a:lnTo>
                      <a:pt x="37" y="19"/>
                    </a:lnTo>
                    <a:lnTo>
                      <a:pt x="10" y="47"/>
                    </a:lnTo>
                    <a:lnTo>
                      <a:pt x="1" y="74"/>
                    </a:lnTo>
                    <a:lnTo>
                      <a:pt x="1" y="101"/>
                    </a:lnTo>
                    <a:lnTo>
                      <a:pt x="10" y="129"/>
                    </a:lnTo>
                    <a:lnTo>
                      <a:pt x="92" y="266"/>
                    </a:lnTo>
                    <a:lnTo>
                      <a:pt x="183" y="384"/>
                    </a:lnTo>
                    <a:lnTo>
                      <a:pt x="293" y="503"/>
                    </a:lnTo>
                    <a:lnTo>
                      <a:pt x="402" y="622"/>
                    </a:lnTo>
                    <a:lnTo>
                      <a:pt x="640" y="841"/>
                    </a:lnTo>
                    <a:lnTo>
                      <a:pt x="749" y="951"/>
                    </a:lnTo>
                    <a:lnTo>
                      <a:pt x="859" y="1069"/>
                    </a:lnTo>
                    <a:lnTo>
                      <a:pt x="1452" y="1745"/>
                    </a:lnTo>
                    <a:lnTo>
                      <a:pt x="1754" y="2083"/>
                    </a:lnTo>
                    <a:lnTo>
                      <a:pt x="2055" y="2412"/>
                    </a:lnTo>
                    <a:lnTo>
                      <a:pt x="2429" y="2822"/>
                    </a:lnTo>
                    <a:lnTo>
                      <a:pt x="2795" y="3224"/>
                    </a:lnTo>
                    <a:lnTo>
                      <a:pt x="3525" y="4046"/>
                    </a:lnTo>
                    <a:lnTo>
                      <a:pt x="3890" y="4448"/>
                    </a:lnTo>
                    <a:lnTo>
                      <a:pt x="4265" y="4859"/>
                    </a:lnTo>
                    <a:lnTo>
                      <a:pt x="4639" y="5251"/>
                    </a:lnTo>
                    <a:lnTo>
                      <a:pt x="5023" y="5644"/>
                    </a:lnTo>
                    <a:lnTo>
                      <a:pt x="5050" y="5671"/>
                    </a:lnTo>
                    <a:lnTo>
                      <a:pt x="5086" y="5689"/>
                    </a:lnTo>
                    <a:lnTo>
                      <a:pt x="5123" y="5699"/>
                    </a:lnTo>
                    <a:lnTo>
                      <a:pt x="5187" y="5699"/>
                    </a:lnTo>
                    <a:lnTo>
                      <a:pt x="5223" y="5680"/>
                    </a:lnTo>
                    <a:lnTo>
                      <a:pt x="5251" y="5671"/>
                    </a:lnTo>
                    <a:lnTo>
                      <a:pt x="5278" y="5644"/>
                    </a:lnTo>
                    <a:lnTo>
                      <a:pt x="5306" y="5616"/>
                    </a:lnTo>
                    <a:lnTo>
                      <a:pt x="5324" y="5589"/>
                    </a:lnTo>
                    <a:lnTo>
                      <a:pt x="5333" y="5553"/>
                    </a:lnTo>
                    <a:lnTo>
                      <a:pt x="5342" y="5525"/>
                    </a:lnTo>
                    <a:lnTo>
                      <a:pt x="5333" y="5489"/>
                    </a:lnTo>
                    <a:lnTo>
                      <a:pt x="5324" y="5452"/>
                    </a:lnTo>
                    <a:lnTo>
                      <a:pt x="5315" y="5416"/>
                    </a:lnTo>
                    <a:lnTo>
                      <a:pt x="5287" y="5388"/>
                    </a:lnTo>
                    <a:lnTo>
                      <a:pt x="4931" y="5014"/>
                    </a:lnTo>
                    <a:lnTo>
                      <a:pt x="4584" y="4649"/>
                    </a:lnTo>
                    <a:lnTo>
                      <a:pt x="3909" y="3891"/>
                    </a:lnTo>
                    <a:lnTo>
                      <a:pt x="3233" y="3133"/>
                    </a:lnTo>
                    <a:lnTo>
                      <a:pt x="2895" y="2758"/>
                    </a:lnTo>
                    <a:lnTo>
                      <a:pt x="2539" y="2393"/>
                    </a:lnTo>
                    <a:lnTo>
                      <a:pt x="1936" y="1800"/>
                    </a:lnTo>
                    <a:lnTo>
                      <a:pt x="1334" y="1215"/>
                    </a:lnTo>
                    <a:lnTo>
                      <a:pt x="731" y="622"/>
                    </a:lnTo>
                    <a:lnTo>
                      <a:pt x="147" y="28"/>
                    </a:lnTo>
                    <a:lnTo>
                      <a:pt x="119" y="10"/>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p:nvPr/>
            </p:nvSpPr>
            <p:spPr>
              <a:xfrm>
                <a:off x="2506900" y="677725"/>
                <a:ext cx="397900" cy="26950"/>
              </a:xfrm>
              <a:custGeom>
                <a:rect b="b" l="l" r="r" t="t"/>
                <a:pathLst>
                  <a:path extrusionOk="0" h="1078" w="15916">
                    <a:moveTo>
                      <a:pt x="7150" y="0"/>
                    </a:moveTo>
                    <a:lnTo>
                      <a:pt x="6657" y="10"/>
                    </a:lnTo>
                    <a:lnTo>
                      <a:pt x="6173" y="37"/>
                    </a:lnTo>
                    <a:lnTo>
                      <a:pt x="5689" y="64"/>
                    </a:lnTo>
                    <a:lnTo>
                      <a:pt x="5205" y="110"/>
                    </a:lnTo>
                    <a:lnTo>
                      <a:pt x="4228" y="192"/>
                    </a:lnTo>
                    <a:lnTo>
                      <a:pt x="3671" y="247"/>
                    </a:lnTo>
                    <a:lnTo>
                      <a:pt x="3105" y="283"/>
                    </a:lnTo>
                    <a:lnTo>
                      <a:pt x="2539" y="329"/>
                    </a:lnTo>
                    <a:lnTo>
                      <a:pt x="1973" y="375"/>
                    </a:lnTo>
                    <a:lnTo>
                      <a:pt x="1745" y="402"/>
                    </a:lnTo>
                    <a:lnTo>
                      <a:pt x="1507" y="448"/>
                    </a:lnTo>
                    <a:lnTo>
                      <a:pt x="1279" y="503"/>
                    </a:lnTo>
                    <a:lnTo>
                      <a:pt x="1051" y="576"/>
                    </a:lnTo>
                    <a:lnTo>
                      <a:pt x="822" y="640"/>
                    </a:lnTo>
                    <a:lnTo>
                      <a:pt x="594" y="703"/>
                    </a:lnTo>
                    <a:lnTo>
                      <a:pt x="366" y="749"/>
                    </a:lnTo>
                    <a:lnTo>
                      <a:pt x="138" y="795"/>
                    </a:lnTo>
                    <a:lnTo>
                      <a:pt x="101" y="795"/>
                    </a:lnTo>
                    <a:lnTo>
                      <a:pt x="74" y="813"/>
                    </a:lnTo>
                    <a:lnTo>
                      <a:pt x="55" y="831"/>
                    </a:lnTo>
                    <a:lnTo>
                      <a:pt x="28" y="850"/>
                    </a:lnTo>
                    <a:lnTo>
                      <a:pt x="10" y="895"/>
                    </a:lnTo>
                    <a:lnTo>
                      <a:pt x="1" y="950"/>
                    </a:lnTo>
                    <a:lnTo>
                      <a:pt x="10" y="1005"/>
                    </a:lnTo>
                    <a:lnTo>
                      <a:pt x="28" y="1041"/>
                    </a:lnTo>
                    <a:lnTo>
                      <a:pt x="46" y="1060"/>
                    </a:lnTo>
                    <a:lnTo>
                      <a:pt x="74" y="1069"/>
                    </a:lnTo>
                    <a:lnTo>
                      <a:pt x="101" y="1078"/>
                    </a:lnTo>
                    <a:lnTo>
                      <a:pt x="138" y="1078"/>
                    </a:lnTo>
                    <a:lnTo>
                      <a:pt x="302" y="1060"/>
                    </a:lnTo>
                    <a:lnTo>
                      <a:pt x="466" y="1023"/>
                    </a:lnTo>
                    <a:lnTo>
                      <a:pt x="795" y="950"/>
                    </a:lnTo>
                    <a:lnTo>
                      <a:pt x="1124" y="868"/>
                    </a:lnTo>
                    <a:lnTo>
                      <a:pt x="1452" y="786"/>
                    </a:lnTo>
                    <a:lnTo>
                      <a:pt x="1754" y="722"/>
                    </a:lnTo>
                    <a:lnTo>
                      <a:pt x="2055" y="667"/>
                    </a:lnTo>
                    <a:lnTo>
                      <a:pt x="2365" y="630"/>
                    </a:lnTo>
                    <a:lnTo>
                      <a:pt x="2676" y="603"/>
                    </a:lnTo>
                    <a:lnTo>
                      <a:pt x="3306" y="566"/>
                    </a:lnTo>
                    <a:lnTo>
                      <a:pt x="3927" y="521"/>
                    </a:lnTo>
                    <a:lnTo>
                      <a:pt x="4913" y="457"/>
                    </a:lnTo>
                    <a:lnTo>
                      <a:pt x="5908" y="393"/>
                    </a:lnTo>
                    <a:lnTo>
                      <a:pt x="6401" y="356"/>
                    </a:lnTo>
                    <a:lnTo>
                      <a:pt x="6894" y="338"/>
                    </a:lnTo>
                    <a:lnTo>
                      <a:pt x="7387" y="329"/>
                    </a:lnTo>
                    <a:lnTo>
                      <a:pt x="7890" y="320"/>
                    </a:lnTo>
                    <a:lnTo>
                      <a:pt x="8346" y="329"/>
                    </a:lnTo>
                    <a:lnTo>
                      <a:pt x="8812" y="347"/>
                    </a:lnTo>
                    <a:lnTo>
                      <a:pt x="9734" y="393"/>
                    </a:lnTo>
                    <a:lnTo>
                      <a:pt x="10656" y="448"/>
                    </a:lnTo>
                    <a:lnTo>
                      <a:pt x="11122" y="466"/>
                    </a:lnTo>
                    <a:lnTo>
                      <a:pt x="11578" y="475"/>
                    </a:lnTo>
                    <a:lnTo>
                      <a:pt x="11825" y="484"/>
                    </a:lnTo>
                    <a:lnTo>
                      <a:pt x="12072" y="503"/>
                    </a:lnTo>
                    <a:lnTo>
                      <a:pt x="12318" y="521"/>
                    </a:lnTo>
                    <a:lnTo>
                      <a:pt x="12565" y="557"/>
                    </a:lnTo>
                    <a:lnTo>
                      <a:pt x="13058" y="621"/>
                    </a:lnTo>
                    <a:lnTo>
                      <a:pt x="13551" y="685"/>
                    </a:lnTo>
                    <a:lnTo>
                      <a:pt x="13825" y="722"/>
                    </a:lnTo>
                    <a:lnTo>
                      <a:pt x="14108" y="776"/>
                    </a:lnTo>
                    <a:lnTo>
                      <a:pt x="14674" y="904"/>
                    </a:lnTo>
                    <a:lnTo>
                      <a:pt x="14966" y="959"/>
                    </a:lnTo>
                    <a:lnTo>
                      <a:pt x="15249" y="996"/>
                    </a:lnTo>
                    <a:lnTo>
                      <a:pt x="15395" y="1014"/>
                    </a:lnTo>
                    <a:lnTo>
                      <a:pt x="15669" y="1014"/>
                    </a:lnTo>
                    <a:lnTo>
                      <a:pt x="15806" y="996"/>
                    </a:lnTo>
                    <a:lnTo>
                      <a:pt x="15852" y="987"/>
                    </a:lnTo>
                    <a:lnTo>
                      <a:pt x="15888" y="959"/>
                    </a:lnTo>
                    <a:lnTo>
                      <a:pt x="15906" y="923"/>
                    </a:lnTo>
                    <a:lnTo>
                      <a:pt x="15916" y="886"/>
                    </a:lnTo>
                    <a:lnTo>
                      <a:pt x="15906" y="840"/>
                    </a:lnTo>
                    <a:lnTo>
                      <a:pt x="15888" y="813"/>
                    </a:lnTo>
                    <a:lnTo>
                      <a:pt x="15852" y="786"/>
                    </a:lnTo>
                    <a:lnTo>
                      <a:pt x="15806" y="767"/>
                    </a:lnTo>
                    <a:lnTo>
                      <a:pt x="15304" y="694"/>
                    </a:lnTo>
                    <a:lnTo>
                      <a:pt x="14811" y="603"/>
                    </a:lnTo>
                    <a:lnTo>
                      <a:pt x="13816" y="402"/>
                    </a:lnTo>
                    <a:lnTo>
                      <a:pt x="13313" y="311"/>
                    </a:lnTo>
                    <a:lnTo>
                      <a:pt x="12811" y="229"/>
                    </a:lnTo>
                    <a:lnTo>
                      <a:pt x="12565" y="201"/>
                    </a:lnTo>
                    <a:lnTo>
                      <a:pt x="12309" y="183"/>
                    </a:lnTo>
                    <a:lnTo>
                      <a:pt x="12062" y="165"/>
                    </a:lnTo>
                    <a:lnTo>
                      <a:pt x="11807" y="165"/>
                    </a:lnTo>
                    <a:lnTo>
                      <a:pt x="11350" y="156"/>
                    </a:lnTo>
                    <a:lnTo>
                      <a:pt x="10885" y="146"/>
                    </a:lnTo>
                    <a:lnTo>
                      <a:pt x="9962" y="110"/>
                    </a:lnTo>
                    <a:lnTo>
                      <a:pt x="9040" y="64"/>
                    </a:lnTo>
                    <a:lnTo>
                      <a:pt x="8118" y="10"/>
                    </a:lnTo>
                    <a:lnTo>
                      <a:pt x="76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2897925" y="695750"/>
                <a:ext cx="121700" cy="144975"/>
              </a:xfrm>
              <a:custGeom>
                <a:rect b="b" l="l" r="r" t="t"/>
                <a:pathLst>
                  <a:path extrusionOk="0" h="5799" w="4868">
                    <a:moveTo>
                      <a:pt x="74" y="1"/>
                    </a:moveTo>
                    <a:lnTo>
                      <a:pt x="37" y="19"/>
                    </a:lnTo>
                    <a:lnTo>
                      <a:pt x="10" y="46"/>
                    </a:lnTo>
                    <a:lnTo>
                      <a:pt x="1" y="83"/>
                    </a:lnTo>
                    <a:lnTo>
                      <a:pt x="1" y="129"/>
                    </a:lnTo>
                    <a:lnTo>
                      <a:pt x="1" y="165"/>
                    </a:lnTo>
                    <a:lnTo>
                      <a:pt x="10" y="211"/>
                    </a:lnTo>
                    <a:lnTo>
                      <a:pt x="28" y="247"/>
                    </a:lnTo>
                    <a:lnTo>
                      <a:pt x="74" y="320"/>
                    </a:lnTo>
                    <a:lnTo>
                      <a:pt x="138" y="384"/>
                    </a:lnTo>
                    <a:lnTo>
                      <a:pt x="211" y="448"/>
                    </a:lnTo>
                    <a:lnTo>
                      <a:pt x="284" y="503"/>
                    </a:lnTo>
                    <a:lnTo>
                      <a:pt x="357" y="558"/>
                    </a:lnTo>
                    <a:lnTo>
                      <a:pt x="421" y="612"/>
                    </a:lnTo>
                    <a:lnTo>
                      <a:pt x="631" y="822"/>
                    </a:lnTo>
                    <a:lnTo>
                      <a:pt x="832" y="1032"/>
                    </a:lnTo>
                    <a:lnTo>
                      <a:pt x="1023" y="1261"/>
                    </a:lnTo>
                    <a:lnTo>
                      <a:pt x="1215" y="1489"/>
                    </a:lnTo>
                    <a:lnTo>
                      <a:pt x="1589" y="1955"/>
                    </a:lnTo>
                    <a:lnTo>
                      <a:pt x="1946" y="2420"/>
                    </a:lnTo>
                    <a:lnTo>
                      <a:pt x="2439" y="3050"/>
                    </a:lnTo>
                    <a:lnTo>
                      <a:pt x="2850" y="3571"/>
                    </a:lnTo>
                    <a:lnTo>
                      <a:pt x="3297" y="4146"/>
                    </a:lnTo>
                    <a:lnTo>
                      <a:pt x="3753" y="4703"/>
                    </a:lnTo>
                    <a:lnTo>
                      <a:pt x="3954" y="4950"/>
                    </a:lnTo>
                    <a:lnTo>
                      <a:pt x="4146" y="5169"/>
                    </a:lnTo>
                    <a:lnTo>
                      <a:pt x="4310" y="5351"/>
                    </a:lnTo>
                    <a:lnTo>
                      <a:pt x="4447" y="5479"/>
                    </a:lnTo>
                    <a:lnTo>
                      <a:pt x="4493" y="5525"/>
                    </a:lnTo>
                    <a:lnTo>
                      <a:pt x="4539" y="5552"/>
                    </a:lnTo>
                    <a:lnTo>
                      <a:pt x="4566" y="5561"/>
                    </a:lnTo>
                    <a:lnTo>
                      <a:pt x="4584" y="5561"/>
                    </a:lnTo>
                    <a:lnTo>
                      <a:pt x="4566" y="5598"/>
                    </a:lnTo>
                    <a:lnTo>
                      <a:pt x="4557" y="5644"/>
                    </a:lnTo>
                    <a:lnTo>
                      <a:pt x="4566" y="5689"/>
                    </a:lnTo>
                    <a:lnTo>
                      <a:pt x="4584" y="5726"/>
                    </a:lnTo>
                    <a:lnTo>
                      <a:pt x="4612" y="5753"/>
                    </a:lnTo>
                    <a:lnTo>
                      <a:pt x="4639" y="5771"/>
                    </a:lnTo>
                    <a:lnTo>
                      <a:pt x="4667" y="5790"/>
                    </a:lnTo>
                    <a:lnTo>
                      <a:pt x="4694" y="5799"/>
                    </a:lnTo>
                    <a:lnTo>
                      <a:pt x="4721" y="5799"/>
                    </a:lnTo>
                    <a:lnTo>
                      <a:pt x="4749" y="5790"/>
                    </a:lnTo>
                    <a:lnTo>
                      <a:pt x="4776" y="5781"/>
                    </a:lnTo>
                    <a:lnTo>
                      <a:pt x="4822" y="5753"/>
                    </a:lnTo>
                    <a:lnTo>
                      <a:pt x="4849" y="5707"/>
                    </a:lnTo>
                    <a:lnTo>
                      <a:pt x="4867" y="5653"/>
                    </a:lnTo>
                    <a:lnTo>
                      <a:pt x="4867" y="5625"/>
                    </a:lnTo>
                    <a:lnTo>
                      <a:pt x="4858" y="5589"/>
                    </a:lnTo>
                    <a:lnTo>
                      <a:pt x="4849" y="5561"/>
                    </a:lnTo>
                    <a:lnTo>
                      <a:pt x="4831" y="5534"/>
                    </a:lnTo>
                    <a:lnTo>
                      <a:pt x="4539" y="5178"/>
                    </a:lnTo>
                    <a:lnTo>
                      <a:pt x="4256" y="4813"/>
                    </a:lnTo>
                    <a:lnTo>
                      <a:pt x="3699" y="4082"/>
                    </a:lnTo>
                    <a:lnTo>
                      <a:pt x="3133" y="3352"/>
                    </a:lnTo>
                    <a:lnTo>
                      <a:pt x="2850" y="2996"/>
                    </a:lnTo>
                    <a:lnTo>
                      <a:pt x="2557" y="2640"/>
                    </a:lnTo>
                    <a:lnTo>
                      <a:pt x="1982" y="1946"/>
                    </a:lnTo>
                    <a:lnTo>
                      <a:pt x="1425" y="1252"/>
                    </a:lnTo>
                    <a:lnTo>
                      <a:pt x="1279" y="1078"/>
                    </a:lnTo>
                    <a:lnTo>
                      <a:pt x="1133" y="914"/>
                    </a:lnTo>
                    <a:lnTo>
                      <a:pt x="832" y="576"/>
                    </a:lnTo>
                    <a:lnTo>
                      <a:pt x="713" y="485"/>
                    </a:lnTo>
                    <a:lnTo>
                      <a:pt x="512" y="329"/>
                    </a:lnTo>
                    <a:lnTo>
                      <a:pt x="311" y="174"/>
                    </a:lnTo>
                    <a:lnTo>
                      <a:pt x="247" y="119"/>
                    </a:lnTo>
                    <a:lnTo>
                      <a:pt x="229" y="92"/>
                    </a:lnTo>
                    <a:lnTo>
                      <a:pt x="220" y="83"/>
                    </a:lnTo>
                    <a:lnTo>
                      <a:pt x="211" y="46"/>
                    </a:lnTo>
                    <a:lnTo>
                      <a:pt x="183" y="19"/>
                    </a:lnTo>
                    <a:lnTo>
                      <a:pt x="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2635425" y="819925"/>
                <a:ext cx="380550" cy="21950"/>
              </a:xfrm>
              <a:custGeom>
                <a:rect b="b" l="l" r="r" t="t"/>
                <a:pathLst>
                  <a:path extrusionOk="0" h="878" w="15222">
                    <a:moveTo>
                      <a:pt x="5880" y="1"/>
                    </a:moveTo>
                    <a:lnTo>
                      <a:pt x="4903" y="19"/>
                    </a:lnTo>
                    <a:lnTo>
                      <a:pt x="4420" y="28"/>
                    </a:lnTo>
                    <a:lnTo>
                      <a:pt x="3936" y="56"/>
                    </a:lnTo>
                    <a:lnTo>
                      <a:pt x="3443" y="83"/>
                    </a:lnTo>
                    <a:lnTo>
                      <a:pt x="2959" y="120"/>
                    </a:lnTo>
                    <a:lnTo>
                      <a:pt x="2475" y="165"/>
                    </a:lnTo>
                    <a:lnTo>
                      <a:pt x="1991" y="229"/>
                    </a:lnTo>
                    <a:lnTo>
                      <a:pt x="1516" y="302"/>
                    </a:lnTo>
                    <a:lnTo>
                      <a:pt x="1032" y="384"/>
                    </a:lnTo>
                    <a:lnTo>
                      <a:pt x="557" y="485"/>
                    </a:lnTo>
                    <a:lnTo>
                      <a:pt x="82" y="604"/>
                    </a:lnTo>
                    <a:lnTo>
                      <a:pt x="37" y="631"/>
                    </a:lnTo>
                    <a:lnTo>
                      <a:pt x="9" y="658"/>
                    </a:lnTo>
                    <a:lnTo>
                      <a:pt x="0" y="704"/>
                    </a:lnTo>
                    <a:lnTo>
                      <a:pt x="0" y="750"/>
                    </a:lnTo>
                    <a:lnTo>
                      <a:pt x="9" y="786"/>
                    </a:lnTo>
                    <a:lnTo>
                      <a:pt x="28" y="823"/>
                    </a:lnTo>
                    <a:lnTo>
                      <a:pt x="64" y="841"/>
                    </a:lnTo>
                    <a:lnTo>
                      <a:pt x="110" y="850"/>
                    </a:lnTo>
                    <a:lnTo>
                      <a:pt x="338" y="823"/>
                    </a:lnTo>
                    <a:lnTo>
                      <a:pt x="557" y="795"/>
                    </a:lnTo>
                    <a:lnTo>
                      <a:pt x="1005" y="722"/>
                    </a:lnTo>
                    <a:lnTo>
                      <a:pt x="1890" y="567"/>
                    </a:lnTo>
                    <a:lnTo>
                      <a:pt x="2338" y="494"/>
                    </a:lnTo>
                    <a:lnTo>
                      <a:pt x="2785" y="430"/>
                    </a:lnTo>
                    <a:lnTo>
                      <a:pt x="3013" y="403"/>
                    </a:lnTo>
                    <a:lnTo>
                      <a:pt x="3242" y="384"/>
                    </a:lnTo>
                    <a:lnTo>
                      <a:pt x="3470" y="375"/>
                    </a:lnTo>
                    <a:lnTo>
                      <a:pt x="3698" y="366"/>
                    </a:lnTo>
                    <a:lnTo>
                      <a:pt x="4648" y="357"/>
                    </a:lnTo>
                    <a:lnTo>
                      <a:pt x="5607" y="348"/>
                    </a:lnTo>
                    <a:lnTo>
                      <a:pt x="6565" y="330"/>
                    </a:lnTo>
                    <a:lnTo>
                      <a:pt x="7524" y="320"/>
                    </a:lnTo>
                    <a:lnTo>
                      <a:pt x="8437" y="330"/>
                    </a:lnTo>
                    <a:lnTo>
                      <a:pt x="9359" y="348"/>
                    </a:lnTo>
                    <a:lnTo>
                      <a:pt x="10272" y="366"/>
                    </a:lnTo>
                    <a:lnTo>
                      <a:pt x="11186" y="375"/>
                    </a:lnTo>
                    <a:lnTo>
                      <a:pt x="11679" y="393"/>
                    </a:lnTo>
                    <a:lnTo>
                      <a:pt x="12172" y="430"/>
                    </a:lnTo>
                    <a:lnTo>
                      <a:pt x="12665" y="476"/>
                    </a:lnTo>
                    <a:lnTo>
                      <a:pt x="13149" y="530"/>
                    </a:lnTo>
                    <a:lnTo>
                      <a:pt x="13432" y="576"/>
                    </a:lnTo>
                    <a:lnTo>
                      <a:pt x="13980" y="658"/>
                    </a:lnTo>
                    <a:lnTo>
                      <a:pt x="14281" y="704"/>
                    </a:lnTo>
                    <a:lnTo>
                      <a:pt x="14555" y="731"/>
                    </a:lnTo>
                    <a:lnTo>
                      <a:pt x="14765" y="750"/>
                    </a:lnTo>
                    <a:lnTo>
                      <a:pt x="14847" y="750"/>
                    </a:lnTo>
                    <a:lnTo>
                      <a:pt x="14893" y="740"/>
                    </a:lnTo>
                    <a:lnTo>
                      <a:pt x="14911" y="777"/>
                    </a:lnTo>
                    <a:lnTo>
                      <a:pt x="14957" y="832"/>
                    </a:lnTo>
                    <a:lnTo>
                      <a:pt x="14993" y="868"/>
                    </a:lnTo>
                    <a:lnTo>
                      <a:pt x="15039" y="877"/>
                    </a:lnTo>
                    <a:lnTo>
                      <a:pt x="15075" y="877"/>
                    </a:lnTo>
                    <a:lnTo>
                      <a:pt x="15121" y="868"/>
                    </a:lnTo>
                    <a:lnTo>
                      <a:pt x="15157" y="841"/>
                    </a:lnTo>
                    <a:lnTo>
                      <a:pt x="15185" y="804"/>
                    </a:lnTo>
                    <a:lnTo>
                      <a:pt x="15203" y="768"/>
                    </a:lnTo>
                    <a:lnTo>
                      <a:pt x="15212" y="722"/>
                    </a:lnTo>
                    <a:lnTo>
                      <a:pt x="15221" y="677"/>
                    </a:lnTo>
                    <a:lnTo>
                      <a:pt x="15212" y="622"/>
                    </a:lnTo>
                    <a:lnTo>
                      <a:pt x="15194" y="576"/>
                    </a:lnTo>
                    <a:lnTo>
                      <a:pt x="15148" y="549"/>
                    </a:lnTo>
                    <a:lnTo>
                      <a:pt x="15112" y="521"/>
                    </a:lnTo>
                    <a:lnTo>
                      <a:pt x="14664" y="430"/>
                    </a:lnTo>
                    <a:lnTo>
                      <a:pt x="14217" y="357"/>
                    </a:lnTo>
                    <a:lnTo>
                      <a:pt x="13760" y="284"/>
                    </a:lnTo>
                    <a:lnTo>
                      <a:pt x="13313" y="220"/>
                    </a:lnTo>
                    <a:lnTo>
                      <a:pt x="12856" y="174"/>
                    </a:lnTo>
                    <a:lnTo>
                      <a:pt x="12400" y="129"/>
                    </a:lnTo>
                    <a:lnTo>
                      <a:pt x="11943" y="92"/>
                    </a:lnTo>
                    <a:lnTo>
                      <a:pt x="11487" y="65"/>
                    </a:lnTo>
                    <a:lnTo>
                      <a:pt x="11030" y="47"/>
                    </a:lnTo>
                    <a:lnTo>
                      <a:pt x="10574" y="28"/>
                    </a:lnTo>
                    <a:lnTo>
                      <a:pt x="9661" y="10"/>
                    </a:lnTo>
                    <a:lnTo>
                      <a:pt x="87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2966875" y="723825"/>
                <a:ext cx="92700" cy="124675"/>
              </a:xfrm>
              <a:custGeom>
                <a:rect b="b" l="l" r="r" t="t"/>
                <a:pathLst>
                  <a:path extrusionOk="0" h="4987" w="3708">
                    <a:moveTo>
                      <a:pt x="73" y="1"/>
                    </a:moveTo>
                    <a:lnTo>
                      <a:pt x="46" y="10"/>
                    </a:lnTo>
                    <a:lnTo>
                      <a:pt x="28" y="19"/>
                    </a:lnTo>
                    <a:lnTo>
                      <a:pt x="9" y="28"/>
                    </a:lnTo>
                    <a:lnTo>
                      <a:pt x="0" y="56"/>
                    </a:lnTo>
                    <a:lnTo>
                      <a:pt x="0" y="74"/>
                    </a:lnTo>
                    <a:lnTo>
                      <a:pt x="9" y="92"/>
                    </a:lnTo>
                    <a:lnTo>
                      <a:pt x="484" y="759"/>
                    </a:lnTo>
                    <a:lnTo>
                      <a:pt x="950" y="1425"/>
                    </a:lnTo>
                    <a:lnTo>
                      <a:pt x="1415" y="2092"/>
                    </a:lnTo>
                    <a:lnTo>
                      <a:pt x="1644" y="2420"/>
                    </a:lnTo>
                    <a:lnTo>
                      <a:pt x="1890" y="2749"/>
                    </a:lnTo>
                    <a:lnTo>
                      <a:pt x="2374" y="3416"/>
                    </a:lnTo>
                    <a:lnTo>
                      <a:pt x="2612" y="3744"/>
                    </a:lnTo>
                    <a:lnTo>
                      <a:pt x="2840" y="4082"/>
                    </a:lnTo>
                    <a:lnTo>
                      <a:pt x="2913" y="4201"/>
                    </a:lnTo>
                    <a:lnTo>
                      <a:pt x="2977" y="4311"/>
                    </a:lnTo>
                    <a:lnTo>
                      <a:pt x="3105" y="4539"/>
                    </a:lnTo>
                    <a:lnTo>
                      <a:pt x="3178" y="4648"/>
                    </a:lnTo>
                    <a:lnTo>
                      <a:pt x="3251" y="4749"/>
                    </a:lnTo>
                    <a:lnTo>
                      <a:pt x="3342" y="4849"/>
                    </a:lnTo>
                    <a:lnTo>
                      <a:pt x="3443" y="4931"/>
                    </a:lnTo>
                    <a:lnTo>
                      <a:pt x="3470" y="4959"/>
                    </a:lnTo>
                    <a:lnTo>
                      <a:pt x="3497" y="4977"/>
                    </a:lnTo>
                    <a:lnTo>
                      <a:pt x="3525" y="4977"/>
                    </a:lnTo>
                    <a:lnTo>
                      <a:pt x="3552" y="4986"/>
                    </a:lnTo>
                    <a:lnTo>
                      <a:pt x="3579" y="4977"/>
                    </a:lnTo>
                    <a:lnTo>
                      <a:pt x="3607" y="4968"/>
                    </a:lnTo>
                    <a:lnTo>
                      <a:pt x="3653" y="4931"/>
                    </a:lnTo>
                    <a:lnTo>
                      <a:pt x="3689" y="4886"/>
                    </a:lnTo>
                    <a:lnTo>
                      <a:pt x="3698" y="4858"/>
                    </a:lnTo>
                    <a:lnTo>
                      <a:pt x="3707" y="4831"/>
                    </a:lnTo>
                    <a:lnTo>
                      <a:pt x="3707" y="4804"/>
                    </a:lnTo>
                    <a:lnTo>
                      <a:pt x="3698" y="4776"/>
                    </a:lnTo>
                    <a:lnTo>
                      <a:pt x="3680" y="4740"/>
                    </a:lnTo>
                    <a:lnTo>
                      <a:pt x="3662" y="4721"/>
                    </a:lnTo>
                    <a:lnTo>
                      <a:pt x="3543" y="4603"/>
                    </a:lnTo>
                    <a:lnTo>
                      <a:pt x="3443" y="4484"/>
                    </a:lnTo>
                    <a:lnTo>
                      <a:pt x="3333" y="4365"/>
                    </a:lnTo>
                    <a:lnTo>
                      <a:pt x="3233" y="4237"/>
                    </a:lnTo>
                    <a:lnTo>
                      <a:pt x="3041" y="3964"/>
                    </a:lnTo>
                    <a:lnTo>
                      <a:pt x="2858" y="3681"/>
                    </a:lnTo>
                    <a:lnTo>
                      <a:pt x="2493" y="3105"/>
                    </a:lnTo>
                    <a:lnTo>
                      <a:pt x="2301" y="2831"/>
                    </a:lnTo>
                    <a:lnTo>
                      <a:pt x="2119" y="2576"/>
                    </a:lnTo>
                    <a:lnTo>
                      <a:pt x="1872" y="2247"/>
                    </a:lnTo>
                    <a:lnTo>
                      <a:pt x="1635" y="1918"/>
                    </a:lnTo>
                    <a:lnTo>
                      <a:pt x="1160" y="1261"/>
                    </a:lnTo>
                    <a:lnTo>
                      <a:pt x="913" y="932"/>
                    </a:lnTo>
                    <a:lnTo>
                      <a:pt x="667" y="613"/>
                    </a:lnTo>
                    <a:lnTo>
                      <a:pt x="393" y="311"/>
                    </a:lnTo>
                    <a:lnTo>
                      <a:pt x="256" y="165"/>
                    </a:lnTo>
                    <a:lnTo>
                      <a:pt x="110" y="19"/>
                    </a:lnTo>
                    <a:lnTo>
                      <a:pt x="92" y="10"/>
                    </a:lnTo>
                    <a:lnTo>
                      <a:pt x="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2968225" y="721100"/>
                <a:ext cx="200450" cy="72600"/>
              </a:xfrm>
              <a:custGeom>
                <a:rect b="b" l="l" r="r" t="t"/>
                <a:pathLst>
                  <a:path extrusionOk="0" h="2904" w="8018">
                    <a:moveTo>
                      <a:pt x="120" y="0"/>
                    </a:moveTo>
                    <a:lnTo>
                      <a:pt x="74" y="9"/>
                    </a:lnTo>
                    <a:lnTo>
                      <a:pt x="38" y="37"/>
                    </a:lnTo>
                    <a:lnTo>
                      <a:pt x="10" y="64"/>
                    </a:lnTo>
                    <a:lnTo>
                      <a:pt x="1" y="101"/>
                    </a:lnTo>
                    <a:lnTo>
                      <a:pt x="1" y="146"/>
                    </a:lnTo>
                    <a:lnTo>
                      <a:pt x="19" y="183"/>
                    </a:lnTo>
                    <a:lnTo>
                      <a:pt x="47" y="219"/>
                    </a:lnTo>
                    <a:lnTo>
                      <a:pt x="83" y="238"/>
                    </a:lnTo>
                    <a:lnTo>
                      <a:pt x="1060" y="502"/>
                    </a:lnTo>
                    <a:lnTo>
                      <a:pt x="2028" y="767"/>
                    </a:lnTo>
                    <a:lnTo>
                      <a:pt x="3005" y="1050"/>
                    </a:lnTo>
                    <a:lnTo>
                      <a:pt x="3964" y="1342"/>
                    </a:lnTo>
                    <a:lnTo>
                      <a:pt x="4539" y="1525"/>
                    </a:lnTo>
                    <a:lnTo>
                      <a:pt x="5114" y="1708"/>
                    </a:lnTo>
                    <a:lnTo>
                      <a:pt x="5406" y="1799"/>
                    </a:lnTo>
                    <a:lnTo>
                      <a:pt x="5690" y="1899"/>
                    </a:lnTo>
                    <a:lnTo>
                      <a:pt x="5963" y="2009"/>
                    </a:lnTo>
                    <a:lnTo>
                      <a:pt x="6246" y="2119"/>
                    </a:lnTo>
                    <a:lnTo>
                      <a:pt x="6447" y="2210"/>
                    </a:lnTo>
                    <a:lnTo>
                      <a:pt x="6648" y="2310"/>
                    </a:lnTo>
                    <a:lnTo>
                      <a:pt x="7050" y="2529"/>
                    </a:lnTo>
                    <a:lnTo>
                      <a:pt x="7251" y="2630"/>
                    </a:lnTo>
                    <a:lnTo>
                      <a:pt x="7452" y="2730"/>
                    </a:lnTo>
                    <a:lnTo>
                      <a:pt x="7662" y="2822"/>
                    </a:lnTo>
                    <a:lnTo>
                      <a:pt x="7872" y="2895"/>
                    </a:lnTo>
                    <a:lnTo>
                      <a:pt x="7908" y="2904"/>
                    </a:lnTo>
                    <a:lnTo>
                      <a:pt x="7945" y="2895"/>
                    </a:lnTo>
                    <a:lnTo>
                      <a:pt x="7972" y="2867"/>
                    </a:lnTo>
                    <a:lnTo>
                      <a:pt x="8000" y="2840"/>
                    </a:lnTo>
                    <a:lnTo>
                      <a:pt x="8018" y="2803"/>
                    </a:lnTo>
                    <a:lnTo>
                      <a:pt x="8018" y="2767"/>
                    </a:lnTo>
                    <a:lnTo>
                      <a:pt x="8009" y="2730"/>
                    </a:lnTo>
                    <a:lnTo>
                      <a:pt x="7981" y="2703"/>
                    </a:lnTo>
                    <a:lnTo>
                      <a:pt x="7780" y="2548"/>
                    </a:lnTo>
                    <a:lnTo>
                      <a:pt x="7580" y="2402"/>
                    </a:lnTo>
                    <a:lnTo>
                      <a:pt x="7360" y="2274"/>
                    </a:lnTo>
                    <a:lnTo>
                      <a:pt x="7150" y="2164"/>
                    </a:lnTo>
                    <a:lnTo>
                      <a:pt x="6922" y="2055"/>
                    </a:lnTo>
                    <a:lnTo>
                      <a:pt x="6703" y="1954"/>
                    </a:lnTo>
                    <a:lnTo>
                      <a:pt x="6475" y="1863"/>
                    </a:lnTo>
                    <a:lnTo>
                      <a:pt x="6237" y="1781"/>
                    </a:lnTo>
                    <a:lnTo>
                      <a:pt x="5772" y="1626"/>
                    </a:lnTo>
                    <a:lnTo>
                      <a:pt x="5297" y="1470"/>
                    </a:lnTo>
                    <a:lnTo>
                      <a:pt x="4822" y="1324"/>
                    </a:lnTo>
                    <a:lnTo>
                      <a:pt x="4356" y="1160"/>
                    </a:lnTo>
                    <a:lnTo>
                      <a:pt x="4073" y="1059"/>
                    </a:lnTo>
                    <a:lnTo>
                      <a:pt x="3790" y="977"/>
                    </a:lnTo>
                    <a:lnTo>
                      <a:pt x="3507" y="886"/>
                    </a:lnTo>
                    <a:lnTo>
                      <a:pt x="3224" y="813"/>
                    </a:lnTo>
                    <a:lnTo>
                      <a:pt x="2649" y="667"/>
                    </a:lnTo>
                    <a:lnTo>
                      <a:pt x="2074" y="521"/>
                    </a:lnTo>
                    <a:lnTo>
                      <a:pt x="1827" y="457"/>
                    </a:lnTo>
                    <a:lnTo>
                      <a:pt x="1590" y="375"/>
                    </a:lnTo>
                    <a:lnTo>
                      <a:pt x="1106" y="210"/>
                    </a:lnTo>
                    <a:lnTo>
                      <a:pt x="859" y="128"/>
                    </a:lnTo>
                    <a:lnTo>
                      <a:pt x="622" y="64"/>
                    </a:lnTo>
                    <a:lnTo>
                      <a:pt x="494" y="46"/>
                    </a:lnTo>
                    <a:lnTo>
                      <a:pt x="366" y="18"/>
                    </a:lnTo>
                    <a:lnTo>
                      <a:pt x="248" y="9"/>
                    </a:lnTo>
                    <a:lnTo>
                      <a:pt x="1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3052025" y="842075"/>
                <a:ext cx="176700" cy="57550"/>
              </a:xfrm>
              <a:custGeom>
                <a:rect b="b" l="l" r="r" t="t"/>
                <a:pathLst>
                  <a:path extrusionOk="0" h="2302" w="7068">
                    <a:moveTo>
                      <a:pt x="91" y="1"/>
                    </a:moveTo>
                    <a:lnTo>
                      <a:pt x="55" y="10"/>
                    </a:lnTo>
                    <a:lnTo>
                      <a:pt x="27" y="28"/>
                    </a:lnTo>
                    <a:lnTo>
                      <a:pt x="9" y="55"/>
                    </a:lnTo>
                    <a:lnTo>
                      <a:pt x="0" y="83"/>
                    </a:lnTo>
                    <a:lnTo>
                      <a:pt x="0" y="119"/>
                    </a:lnTo>
                    <a:lnTo>
                      <a:pt x="18" y="147"/>
                    </a:lnTo>
                    <a:lnTo>
                      <a:pt x="37" y="165"/>
                    </a:lnTo>
                    <a:lnTo>
                      <a:pt x="64" y="183"/>
                    </a:lnTo>
                    <a:lnTo>
                      <a:pt x="867" y="384"/>
                    </a:lnTo>
                    <a:lnTo>
                      <a:pt x="1653" y="594"/>
                    </a:lnTo>
                    <a:lnTo>
                      <a:pt x="2438" y="813"/>
                    </a:lnTo>
                    <a:lnTo>
                      <a:pt x="2831" y="932"/>
                    </a:lnTo>
                    <a:lnTo>
                      <a:pt x="3223" y="1060"/>
                    </a:lnTo>
                    <a:lnTo>
                      <a:pt x="3680" y="1206"/>
                    </a:lnTo>
                    <a:lnTo>
                      <a:pt x="4136" y="1343"/>
                    </a:lnTo>
                    <a:lnTo>
                      <a:pt x="5040" y="1608"/>
                    </a:lnTo>
                    <a:lnTo>
                      <a:pt x="5497" y="1754"/>
                    </a:lnTo>
                    <a:lnTo>
                      <a:pt x="5944" y="1909"/>
                    </a:lnTo>
                    <a:lnTo>
                      <a:pt x="6163" y="2000"/>
                    </a:lnTo>
                    <a:lnTo>
                      <a:pt x="6382" y="2082"/>
                    </a:lnTo>
                    <a:lnTo>
                      <a:pt x="6602" y="2183"/>
                    </a:lnTo>
                    <a:lnTo>
                      <a:pt x="6821" y="2283"/>
                    </a:lnTo>
                    <a:lnTo>
                      <a:pt x="6857" y="2292"/>
                    </a:lnTo>
                    <a:lnTo>
                      <a:pt x="6894" y="2302"/>
                    </a:lnTo>
                    <a:lnTo>
                      <a:pt x="6921" y="2302"/>
                    </a:lnTo>
                    <a:lnTo>
                      <a:pt x="6949" y="2292"/>
                    </a:lnTo>
                    <a:lnTo>
                      <a:pt x="6976" y="2274"/>
                    </a:lnTo>
                    <a:lnTo>
                      <a:pt x="7003" y="2256"/>
                    </a:lnTo>
                    <a:lnTo>
                      <a:pt x="7040" y="2210"/>
                    </a:lnTo>
                    <a:lnTo>
                      <a:pt x="7067" y="2155"/>
                    </a:lnTo>
                    <a:lnTo>
                      <a:pt x="7067" y="2128"/>
                    </a:lnTo>
                    <a:lnTo>
                      <a:pt x="7067" y="2101"/>
                    </a:lnTo>
                    <a:lnTo>
                      <a:pt x="7058" y="2073"/>
                    </a:lnTo>
                    <a:lnTo>
                      <a:pt x="7040" y="2046"/>
                    </a:lnTo>
                    <a:lnTo>
                      <a:pt x="7013" y="2028"/>
                    </a:lnTo>
                    <a:lnTo>
                      <a:pt x="6985" y="2000"/>
                    </a:lnTo>
                    <a:lnTo>
                      <a:pt x="6574" y="1818"/>
                    </a:lnTo>
                    <a:lnTo>
                      <a:pt x="6163" y="1653"/>
                    </a:lnTo>
                    <a:lnTo>
                      <a:pt x="5743" y="1498"/>
                    </a:lnTo>
                    <a:lnTo>
                      <a:pt x="5323" y="1361"/>
                    </a:lnTo>
                    <a:lnTo>
                      <a:pt x="4903" y="1233"/>
                    </a:lnTo>
                    <a:lnTo>
                      <a:pt x="4474" y="1105"/>
                    </a:lnTo>
                    <a:lnTo>
                      <a:pt x="3616" y="868"/>
                    </a:lnTo>
                    <a:lnTo>
                      <a:pt x="3187" y="740"/>
                    </a:lnTo>
                    <a:lnTo>
                      <a:pt x="2748" y="594"/>
                    </a:lnTo>
                    <a:lnTo>
                      <a:pt x="2319" y="457"/>
                    </a:lnTo>
                    <a:lnTo>
                      <a:pt x="1881" y="320"/>
                    </a:lnTo>
                    <a:lnTo>
                      <a:pt x="1434" y="192"/>
                    </a:lnTo>
                    <a:lnTo>
                      <a:pt x="1214" y="147"/>
                    </a:lnTo>
                    <a:lnTo>
                      <a:pt x="995" y="101"/>
                    </a:lnTo>
                    <a:lnTo>
                      <a:pt x="767" y="55"/>
                    </a:lnTo>
                    <a:lnTo>
                      <a:pt x="548" y="28"/>
                    </a:lnTo>
                    <a:lnTo>
                      <a:pt x="320" y="10"/>
                    </a:lnTo>
                    <a:lnTo>
                      <a:pt x="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3160675" y="787300"/>
                <a:ext cx="76950" cy="113700"/>
              </a:xfrm>
              <a:custGeom>
                <a:rect b="b" l="l" r="r" t="t"/>
                <a:pathLst>
                  <a:path extrusionOk="0" h="4548" w="3078">
                    <a:moveTo>
                      <a:pt x="101" y="0"/>
                    </a:moveTo>
                    <a:lnTo>
                      <a:pt x="73" y="9"/>
                    </a:lnTo>
                    <a:lnTo>
                      <a:pt x="46" y="18"/>
                    </a:lnTo>
                    <a:lnTo>
                      <a:pt x="28" y="37"/>
                    </a:lnTo>
                    <a:lnTo>
                      <a:pt x="19" y="64"/>
                    </a:lnTo>
                    <a:lnTo>
                      <a:pt x="0" y="110"/>
                    </a:lnTo>
                    <a:lnTo>
                      <a:pt x="0" y="137"/>
                    </a:lnTo>
                    <a:lnTo>
                      <a:pt x="0" y="165"/>
                    </a:lnTo>
                    <a:lnTo>
                      <a:pt x="9" y="183"/>
                    </a:lnTo>
                    <a:lnTo>
                      <a:pt x="28" y="210"/>
                    </a:lnTo>
                    <a:lnTo>
                      <a:pt x="110" y="274"/>
                    </a:lnTo>
                    <a:lnTo>
                      <a:pt x="192" y="356"/>
                    </a:lnTo>
                    <a:lnTo>
                      <a:pt x="265" y="457"/>
                    </a:lnTo>
                    <a:lnTo>
                      <a:pt x="338" y="557"/>
                    </a:lnTo>
                    <a:lnTo>
                      <a:pt x="475" y="776"/>
                    </a:lnTo>
                    <a:lnTo>
                      <a:pt x="612" y="1023"/>
                    </a:lnTo>
                    <a:lnTo>
                      <a:pt x="877" y="1516"/>
                    </a:lnTo>
                    <a:lnTo>
                      <a:pt x="1014" y="1744"/>
                    </a:lnTo>
                    <a:lnTo>
                      <a:pt x="1087" y="1845"/>
                    </a:lnTo>
                    <a:lnTo>
                      <a:pt x="1160" y="1945"/>
                    </a:lnTo>
                    <a:lnTo>
                      <a:pt x="1388" y="2237"/>
                    </a:lnTo>
                    <a:lnTo>
                      <a:pt x="1607" y="2548"/>
                    </a:lnTo>
                    <a:lnTo>
                      <a:pt x="1817" y="2867"/>
                    </a:lnTo>
                    <a:lnTo>
                      <a:pt x="2018" y="3187"/>
                    </a:lnTo>
                    <a:lnTo>
                      <a:pt x="2082" y="3315"/>
                    </a:lnTo>
                    <a:lnTo>
                      <a:pt x="2155" y="3479"/>
                    </a:lnTo>
                    <a:lnTo>
                      <a:pt x="2228" y="3662"/>
                    </a:lnTo>
                    <a:lnTo>
                      <a:pt x="2320" y="3835"/>
                    </a:lnTo>
                    <a:lnTo>
                      <a:pt x="2365" y="3917"/>
                    </a:lnTo>
                    <a:lnTo>
                      <a:pt x="2411" y="3999"/>
                    </a:lnTo>
                    <a:lnTo>
                      <a:pt x="2466" y="4063"/>
                    </a:lnTo>
                    <a:lnTo>
                      <a:pt x="2530" y="4127"/>
                    </a:lnTo>
                    <a:lnTo>
                      <a:pt x="2593" y="4173"/>
                    </a:lnTo>
                    <a:lnTo>
                      <a:pt x="2657" y="4209"/>
                    </a:lnTo>
                    <a:lnTo>
                      <a:pt x="2730" y="4219"/>
                    </a:lnTo>
                    <a:lnTo>
                      <a:pt x="2813" y="4219"/>
                    </a:lnTo>
                    <a:lnTo>
                      <a:pt x="2776" y="4228"/>
                    </a:lnTo>
                    <a:lnTo>
                      <a:pt x="2749" y="4246"/>
                    </a:lnTo>
                    <a:lnTo>
                      <a:pt x="2721" y="4264"/>
                    </a:lnTo>
                    <a:lnTo>
                      <a:pt x="2694" y="4292"/>
                    </a:lnTo>
                    <a:lnTo>
                      <a:pt x="2676" y="4319"/>
                    </a:lnTo>
                    <a:lnTo>
                      <a:pt x="2667" y="4346"/>
                    </a:lnTo>
                    <a:lnTo>
                      <a:pt x="2657" y="4410"/>
                    </a:lnTo>
                    <a:lnTo>
                      <a:pt x="2667" y="4465"/>
                    </a:lnTo>
                    <a:lnTo>
                      <a:pt x="2676" y="4493"/>
                    </a:lnTo>
                    <a:lnTo>
                      <a:pt x="2694" y="4511"/>
                    </a:lnTo>
                    <a:lnTo>
                      <a:pt x="2721" y="4529"/>
                    </a:lnTo>
                    <a:lnTo>
                      <a:pt x="2740" y="4547"/>
                    </a:lnTo>
                    <a:lnTo>
                      <a:pt x="2813" y="4547"/>
                    </a:lnTo>
                    <a:lnTo>
                      <a:pt x="2877" y="4538"/>
                    </a:lnTo>
                    <a:lnTo>
                      <a:pt x="2931" y="4520"/>
                    </a:lnTo>
                    <a:lnTo>
                      <a:pt x="2977" y="4493"/>
                    </a:lnTo>
                    <a:lnTo>
                      <a:pt x="3032" y="4456"/>
                    </a:lnTo>
                    <a:lnTo>
                      <a:pt x="3059" y="4429"/>
                    </a:lnTo>
                    <a:lnTo>
                      <a:pt x="3068" y="4401"/>
                    </a:lnTo>
                    <a:lnTo>
                      <a:pt x="3077" y="4365"/>
                    </a:lnTo>
                    <a:lnTo>
                      <a:pt x="3077" y="4337"/>
                    </a:lnTo>
                    <a:lnTo>
                      <a:pt x="3068" y="4273"/>
                    </a:lnTo>
                    <a:lnTo>
                      <a:pt x="3032" y="4219"/>
                    </a:lnTo>
                    <a:lnTo>
                      <a:pt x="2813" y="3917"/>
                    </a:lnTo>
                    <a:lnTo>
                      <a:pt x="2593" y="3616"/>
                    </a:lnTo>
                    <a:lnTo>
                      <a:pt x="2393" y="3306"/>
                    </a:lnTo>
                    <a:lnTo>
                      <a:pt x="2192" y="2995"/>
                    </a:lnTo>
                    <a:lnTo>
                      <a:pt x="1991" y="2675"/>
                    </a:lnTo>
                    <a:lnTo>
                      <a:pt x="1781" y="2365"/>
                    </a:lnTo>
                    <a:lnTo>
                      <a:pt x="1571" y="2064"/>
                    </a:lnTo>
                    <a:lnTo>
                      <a:pt x="1343" y="1762"/>
                    </a:lnTo>
                    <a:lnTo>
                      <a:pt x="1215" y="1589"/>
                    </a:lnTo>
                    <a:lnTo>
                      <a:pt x="1087" y="1406"/>
                    </a:lnTo>
                    <a:lnTo>
                      <a:pt x="859" y="1032"/>
                    </a:lnTo>
                    <a:lnTo>
                      <a:pt x="630" y="658"/>
                    </a:lnTo>
                    <a:lnTo>
                      <a:pt x="393" y="292"/>
                    </a:lnTo>
                    <a:lnTo>
                      <a:pt x="347" y="238"/>
                    </a:lnTo>
                    <a:lnTo>
                      <a:pt x="283" y="174"/>
                    </a:lnTo>
                    <a:lnTo>
                      <a:pt x="210" y="110"/>
                    </a:lnTo>
                    <a:lnTo>
                      <a:pt x="183" y="64"/>
                    </a:lnTo>
                    <a:lnTo>
                      <a:pt x="165" y="37"/>
                    </a:lnTo>
                    <a:lnTo>
                      <a:pt x="146" y="18"/>
                    </a:lnTo>
                    <a:lnTo>
                      <a:pt x="128" y="9"/>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14"/>
            <p:cNvSpPr/>
            <p:nvPr/>
          </p:nvSpPr>
          <p:spPr>
            <a:xfrm>
              <a:off x="5228925" y="3333967"/>
              <a:ext cx="1583175" cy="400300"/>
            </a:xfrm>
            <a:custGeom>
              <a:rect b="b" l="l" r="r" t="t"/>
              <a:pathLst>
                <a:path extrusionOk="0" h="16012" w="63327">
                  <a:moveTo>
                    <a:pt x="0" y="16012"/>
                  </a:moveTo>
                  <a:cubicBezTo>
                    <a:pt x="1893" y="14782"/>
                    <a:pt x="5869" y="11280"/>
                    <a:pt x="11359" y="8629"/>
                  </a:cubicBezTo>
                  <a:cubicBezTo>
                    <a:pt x="16849" y="5979"/>
                    <a:pt x="24281" y="914"/>
                    <a:pt x="32942" y="109"/>
                  </a:cubicBezTo>
                  <a:cubicBezTo>
                    <a:pt x="41603" y="-696"/>
                    <a:pt x="58263" y="3186"/>
                    <a:pt x="63327" y="3801"/>
                  </a:cubicBezTo>
                </a:path>
              </a:pathLst>
            </a:custGeom>
            <a:noFill/>
            <a:ln cap="flat" cmpd="sng" w="9525">
              <a:solidFill>
                <a:schemeClr val="dk2"/>
              </a:solidFill>
              <a:prstDash val="solid"/>
              <a:round/>
              <a:headEnd len="sm" w="sm" type="none"/>
              <a:tailEnd len="sm" w="sm" type="triangle"/>
            </a:ln>
          </p:spPr>
        </p:sp>
        <p:sp>
          <p:nvSpPr>
            <p:cNvPr id="555" name="Google Shape;555;p14"/>
            <p:cNvSpPr/>
            <p:nvPr/>
          </p:nvSpPr>
          <p:spPr>
            <a:xfrm flipH="1">
              <a:off x="2331775" y="3333967"/>
              <a:ext cx="1583175" cy="400300"/>
            </a:xfrm>
            <a:custGeom>
              <a:rect b="b" l="l" r="r" t="t"/>
              <a:pathLst>
                <a:path extrusionOk="0" h="16012" w="63327">
                  <a:moveTo>
                    <a:pt x="0" y="16012"/>
                  </a:moveTo>
                  <a:cubicBezTo>
                    <a:pt x="1893" y="14782"/>
                    <a:pt x="5869" y="11280"/>
                    <a:pt x="11359" y="8629"/>
                  </a:cubicBezTo>
                  <a:cubicBezTo>
                    <a:pt x="16849" y="5979"/>
                    <a:pt x="24281" y="914"/>
                    <a:pt x="32942" y="109"/>
                  </a:cubicBezTo>
                  <a:cubicBezTo>
                    <a:pt x="41603" y="-696"/>
                    <a:pt x="58263" y="3186"/>
                    <a:pt x="63327" y="3801"/>
                  </a:cubicBezTo>
                </a:path>
              </a:pathLst>
            </a:custGeom>
            <a:noFill/>
            <a:ln cap="flat" cmpd="sng" w="9525">
              <a:solidFill>
                <a:schemeClr val="dk2"/>
              </a:solidFill>
              <a:prstDash val="solid"/>
              <a:round/>
              <a:headEnd len="sm" w="sm" type="none"/>
              <a:tailEnd len="sm" w="sm" type="triangle"/>
            </a:ln>
          </p:spPr>
        </p:sp>
        <p:sp>
          <p:nvSpPr>
            <p:cNvPr id="556" name="Google Shape;556;p14"/>
            <p:cNvSpPr/>
            <p:nvPr/>
          </p:nvSpPr>
          <p:spPr>
            <a:xfrm>
              <a:off x="4529400" y="3407700"/>
              <a:ext cx="35500" cy="404675"/>
            </a:xfrm>
            <a:custGeom>
              <a:rect b="b" l="l" r="r" t="t"/>
              <a:pathLst>
                <a:path extrusionOk="0" h="16187" w="1420">
                  <a:moveTo>
                    <a:pt x="1420" y="16187"/>
                  </a:moveTo>
                  <a:cubicBezTo>
                    <a:pt x="1231" y="14389"/>
                    <a:pt x="521" y="8094"/>
                    <a:pt x="284" y="5396"/>
                  </a:cubicBezTo>
                  <a:cubicBezTo>
                    <a:pt x="47" y="2698"/>
                    <a:pt x="47" y="899"/>
                    <a:pt x="0" y="0"/>
                  </a:cubicBezTo>
                </a:path>
              </a:pathLst>
            </a:custGeom>
            <a:noFill/>
            <a:ln cap="flat" cmpd="sng" w="9525">
              <a:solidFill>
                <a:schemeClr val="dk2"/>
              </a:solidFill>
              <a:prstDash val="solid"/>
              <a:round/>
              <a:headEnd len="sm" w="sm" type="none"/>
              <a:tailEnd len="sm" w="sm" type="triangle"/>
            </a:ln>
          </p:spPr>
        </p:sp>
      </p:grpSp>
      <p:sp>
        <p:nvSpPr>
          <p:cNvPr id="557" name="Google Shape;557;p14"/>
          <p:cNvSpPr txBox="1"/>
          <p:nvPr/>
        </p:nvSpPr>
        <p:spPr>
          <a:xfrm>
            <a:off x="753150" y="1285875"/>
            <a:ext cx="7650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Titillium Web"/>
                <a:ea typeface="Titillium Web"/>
                <a:cs typeface="Titillium Web"/>
                <a:sym typeface="Titillium Web"/>
              </a:rPr>
              <a:t>Topic Models are type of statistical language models used for uncovering hidden structure in a collection of texts. They are very useful for the purpose for document clustering, organizing large blocks of textual data, information retrieval from unstructured text and feature selection. There are several existing algorithms that can be used to perform the topic modeling. </a:t>
            </a:r>
            <a:endParaRPr>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5"/>
          <p:cNvSpPr txBox="1"/>
          <p:nvPr>
            <p:ph type="title"/>
          </p:nvPr>
        </p:nvSpPr>
        <p:spPr>
          <a:xfrm>
            <a:off x="628100" y="439125"/>
            <a:ext cx="7887900" cy="67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Twitter Threads Topic Extracting and LDA?</a:t>
            </a:r>
            <a:endParaRPr>
              <a:solidFill>
                <a:schemeClr val="lt2"/>
              </a:solidFill>
            </a:endParaRPr>
          </a:p>
        </p:txBody>
      </p:sp>
      <p:grpSp>
        <p:nvGrpSpPr>
          <p:cNvPr id="563" name="Google Shape;563;p15"/>
          <p:cNvGrpSpPr/>
          <p:nvPr/>
        </p:nvGrpSpPr>
        <p:grpSpPr>
          <a:xfrm>
            <a:off x="7447975" y="1687790"/>
            <a:ext cx="1086575" cy="759475"/>
            <a:chOff x="4021950" y="3432725"/>
            <a:chExt cx="1086575" cy="759475"/>
          </a:xfrm>
        </p:grpSpPr>
        <p:sp>
          <p:nvSpPr>
            <p:cNvPr id="564" name="Google Shape;564;p15"/>
            <p:cNvSpPr/>
            <p:nvPr/>
          </p:nvSpPr>
          <p:spPr>
            <a:xfrm>
              <a:off x="4021950" y="3432725"/>
              <a:ext cx="1080650" cy="727750"/>
            </a:xfrm>
            <a:custGeom>
              <a:rect b="b" l="l" r="r" t="t"/>
              <a:pathLst>
                <a:path extrusionOk="0" h="29110" w="43226">
                  <a:moveTo>
                    <a:pt x="20599" y="301"/>
                  </a:moveTo>
                  <a:lnTo>
                    <a:pt x="21111" y="311"/>
                  </a:lnTo>
                  <a:lnTo>
                    <a:pt x="21631" y="320"/>
                  </a:lnTo>
                  <a:lnTo>
                    <a:pt x="22151" y="356"/>
                  </a:lnTo>
                  <a:lnTo>
                    <a:pt x="22672" y="393"/>
                  </a:lnTo>
                  <a:lnTo>
                    <a:pt x="23192" y="448"/>
                  </a:lnTo>
                  <a:lnTo>
                    <a:pt x="23704" y="521"/>
                  </a:lnTo>
                  <a:lnTo>
                    <a:pt x="24224" y="594"/>
                  </a:lnTo>
                  <a:lnTo>
                    <a:pt x="24745" y="685"/>
                  </a:lnTo>
                  <a:lnTo>
                    <a:pt x="25256" y="785"/>
                  </a:lnTo>
                  <a:lnTo>
                    <a:pt x="25758" y="895"/>
                  </a:lnTo>
                  <a:lnTo>
                    <a:pt x="26269" y="1005"/>
                  </a:lnTo>
                  <a:lnTo>
                    <a:pt x="26772" y="1132"/>
                  </a:lnTo>
                  <a:lnTo>
                    <a:pt x="27265" y="1269"/>
                  </a:lnTo>
                  <a:lnTo>
                    <a:pt x="27758" y="1415"/>
                  </a:lnTo>
                  <a:lnTo>
                    <a:pt x="28205" y="1552"/>
                  </a:lnTo>
                  <a:lnTo>
                    <a:pt x="28662" y="1698"/>
                  </a:lnTo>
                  <a:lnTo>
                    <a:pt x="29109" y="1863"/>
                  </a:lnTo>
                  <a:lnTo>
                    <a:pt x="29557" y="2027"/>
                  </a:lnTo>
                  <a:lnTo>
                    <a:pt x="30004" y="2210"/>
                  </a:lnTo>
                  <a:lnTo>
                    <a:pt x="30451" y="2402"/>
                  </a:lnTo>
                  <a:lnTo>
                    <a:pt x="30899" y="2602"/>
                  </a:lnTo>
                  <a:lnTo>
                    <a:pt x="31337" y="2812"/>
                  </a:lnTo>
                  <a:lnTo>
                    <a:pt x="31766" y="3032"/>
                  </a:lnTo>
                  <a:lnTo>
                    <a:pt x="32195" y="3251"/>
                  </a:lnTo>
                  <a:lnTo>
                    <a:pt x="32615" y="3488"/>
                  </a:lnTo>
                  <a:lnTo>
                    <a:pt x="33035" y="3735"/>
                  </a:lnTo>
                  <a:lnTo>
                    <a:pt x="33437" y="3990"/>
                  </a:lnTo>
                  <a:lnTo>
                    <a:pt x="33839" y="4255"/>
                  </a:lnTo>
                  <a:lnTo>
                    <a:pt x="34232" y="4520"/>
                  </a:lnTo>
                  <a:lnTo>
                    <a:pt x="34615" y="4803"/>
                  </a:lnTo>
                  <a:lnTo>
                    <a:pt x="35848" y="5725"/>
                  </a:lnTo>
                  <a:lnTo>
                    <a:pt x="36149" y="5953"/>
                  </a:lnTo>
                  <a:lnTo>
                    <a:pt x="36450" y="6191"/>
                  </a:lnTo>
                  <a:lnTo>
                    <a:pt x="36743" y="6437"/>
                  </a:lnTo>
                  <a:lnTo>
                    <a:pt x="37044" y="6693"/>
                  </a:lnTo>
                  <a:lnTo>
                    <a:pt x="37318" y="6949"/>
                  </a:lnTo>
                  <a:lnTo>
                    <a:pt x="37592" y="7213"/>
                  </a:lnTo>
                  <a:lnTo>
                    <a:pt x="37857" y="7497"/>
                  </a:lnTo>
                  <a:lnTo>
                    <a:pt x="38121" y="7780"/>
                  </a:lnTo>
                  <a:lnTo>
                    <a:pt x="38633" y="8373"/>
                  </a:lnTo>
                  <a:lnTo>
                    <a:pt x="39135" y="8948"/>
                  </a:lnTo>
                  <a:lnTo>
                    <a:pt x="39418" y="9286"/>
                  </a:lnTo>
                  <a:lnTo>
                    <a:pt x="39701" y="9633"/>
                  </a:lnTo>
                  <a:lnTo>
                    <a:pt x="39966" y="9989"/>
                  </a:lnTo>
                  <a:lnTo>
                    <a:pt x="40221" y="10345"/>
                  </a:lnTo>
                  <a:lnTo>
                    <a:pt x="40459" y="10720"/>
                  </a:lnTo>
                  <a:lnTo>
                    <a:pt x="40696" y="11094"/>
                  </a:lnTo>
                  <a:lnTo>
                    <a:pt x="40915" y="11468"/>
                  </a:lnTo>
                  <a:lnTo>
                    <a:pt x="41125" y="11861"/>
                  </a:lnTo>
                  <a:lnTo>
                    <a:pt x="41326" y="12254"/>
                  </a:lnTo>
                  <a:lnTo>
                    <a:pt x="41509" y="12655"/>
                  </a:lnTo>
                  <a:lnTo>
                    <a:pt x="41682" y="13057"/>
                  </a:lnTo>
                  <a:lnTo>
                    <a:pt x="41847" y="13468"/>
                  </a:lnTo>
                  <a:lnTo>
                    <a:pt x="41993" y="13879"/>
                  </a:lnTo>
                  <a:lnTo>
                    <a:pt x="42130" y="14299"/>
                  </a:lnTo>
                  <a:lnTo>
                    <a:pt x="42258" y="14719"/>
                  </a:lnTo>
                  <a:lnTo>
                    <a:pt x="42376" y="15148"/>
                  </a:lnTo>
                  <a:lnTo>
                    <a:pt x="42468" y="15559"/>
                  </a:lnTo>
                  <a:lnTo>
                    <a:pt x="42559" y="15979"/>
                  </a:lnTo>
                  <a:lnTo>
                    <a:pt x="42632" y="16399"/>
                  </a:lnTo>
                  <a:lnTo>
                    <a:pt x="42696" y="16837"/>
                  </a:lnTo>
                  <a:lnTo>
                    <a:pt x="42760" y="17267"/>
                  </a:lnTo>
                  <a:lnTo>
                    <a:pt x="42796" y="17705"/>
                  </a:lnTo>
                  <a:lnTo>
                    <a:pt x="42833" y="18143"/>
                  </a:lnTo>
                  <a:lnTo>
                    <a:pt x="42851" y="18590"/>
                  </a:lnTo>
                  <a:lnTo>
                    <a:pt x="42860" y="19029"/>
                  </a:lnTo>
                  <a:lnTo>
                    <a:pt x="42860" y="19467"/>
                  </a:lnTo>
                  <a:lnTo>
                    <a:pt x="42842" y="19914"/>
                  </a:lnTo>
                  <a:lnTo>
                    <a:pt x="42815" y="20344"/>
                  </a:lnTo>
                  <a:lnTo>
                    <a:pt x="42778" y="20782"/>
                  </a:lnTo>
                  <a:lnTo>
                    <a:pt x="42723" y="21211"/>
                  </a:lnTo>
                  <a:lnTo>
                    <a:pt x="42659" y="21631"/>
                  </a:lnTo>
                  <a:lnTo>
                    <a:pt x="42577" y="22042"/>
                  </a:lnTo>
                  <a:lnTo>
                    <a:pt x="42522" y="22279"/>
                  </a:lnTo>
                  <a:lnTo>
                    <a:pt x="42468" y="22508"/>
                  </a:lnTo>
                  <a:lnTo>
                    <a:pt x="42404" y="22727"/>
                  </a:lnTo>
                  <a:lnTo>
                    <a:pt x="42331" y="22946"/>
                  </a:lnTo>
                  <a:lnTo>
                    <a:pt x="42258" y="23165"/>
                  </a:lnTo>
                  <a:lnTo>
                    <a:pt x="42185" y="23384"/>
                  </a:lnTo>
                  <a:lnTo>
                    <a:pt x="42093" y="23594"/>
                  </a:lnTo>
                  <a:lnTo>
                    <a:pt x="42011" y="23804"/>
                  </a:lnTo>
                  <a:lnTo>
                    <a:pt x="41911" y="24005"/>
                  </a:lnTo>
                  <a:lnTo>
                    <a:pt x="41819" y="24206"/>
                  </a:lnTo>
                  <a:lnTo>
                    <a:pt x="41710" y="24407"/>
                  </a:lnTo>
                  <a:lnTo>
                    <a:pt x="41600" y="24599"/>
                  </a:lnTo>
                  <a:lnTo>
                    <a:pt x="41491" y="24790"/>
                  </a:lnTo>
                  <a:lnTo>
                    <a:pt x="41372" y="24982"/>
                  </a:lnTo>
                  <a:lnTo>
                    <a:pt x="41244" y="25165"/>
                  </a:lnTo>
                  <a:lnTo>
                    <a:pt x="41116" y="25347"/>
                  </a:lnTo>
                  <a:lnTo>
                    <a:pt x="40979" y="25521"/>
                  </a:lnTo>
                  <a:lnTo>
                    <a:pt x="40842" y="25694"/>
                  </a:lnTo>
                  <a:lnTo>
                    <a:pt x="40705" y="25859"/>
                  </a:lnTo>
                  <a:lnTo>
                    <a:pt x="40550" y="26023"/>
                  </a:lnTo>
                  <a:lnTo>
                    <a:pt x="40395" y="26187"/>
                  </a:lnTo>
                  <a:lnTo>
                    <a:pt x="40240" y="26343"/>
                  </a:lnTo>
                  <a:lnTo>
                    <a:pt x="40075" y="26498"/>
                  </a:lnTo>
                  <a:lnTo>
                    <a:pt x="39911" y="26653"/>
                  </a:lnTo>
                  <a:lnTo>
                    <a:pt x="39737" y="26799"/>
                  </a:lnTo>
                  <a:lnTo>
                    <a:pt x="39555" y="26936"/>
                  </a:lnTo>
                  <a:lnTo>
                    <a:pt x="39381" y="27073"/>
                  </a:lnTo>
                  <a:lnTo>
                    <a:pt x="39190" y="27210"/>
                  </a:lnTo>
                  <a:lnTo>
                    <a:pt x="38998" y="27338"/>
                  </a:lnTo>
                  <a:lnTo>
                    <a:pt x="38797" y="27466"/>
                  </a:lnTo>
                  <a:lnTo>
                    <a:pt x="38596" y="27593"/>
                  </a:lnTo>
                  <a:lnTo>
                    <a:pt x="38395" y="27712"/>
                  </a:lnTo>
                  <a:lnTo>
                    <a:pt x="38194" y="27822"/>
                  </a:lnTo>
                  <a:lnTo>
                    <a:pt x="37984" y="27922"/>
                  </a:lnTo>
                  <a:lnTo>
                    <a:pt x="37774" y="28023"/>
                  </a:lnTo>
                  <a:lnTo>
                    <a:pt x="37564" y="28105"/>
                  </a:lnTo>
                  <a:lnTo>
                    <a:pt x="37363" y="28187"/>
                  </a:lnTo>
                  <a:lnTo>
                    <a:pt x="37144" y="28269"/>
                  </a:lnTo>
                  <a:lnTo>
                    <a:pt x="36934" y="28333"/>
                  </a:lnTo>
                  <a:lnTo>
                    <a:pt x="36724" y="28397"/>
                  </a:lnTo>
                  <a:lnTo>
                    <a:pt x="36505" y="28461"/>
                  </a:lnTo>
                  <a:lnTo>
                    <a:pt x="36295" y="28507"/>
                  </a:lnTo>
                  <a:lnTo>
                    <a:pt x="36076" y="28552"/>
                  </a:lnTo>
                  <a:lnTo>
                    <a:pt x="35866" y="28598"/>
                  </a:lnTo>
                  <a:lnTo>
                    <a:pt x="35647" y="28634"/>
                  </a:lnTo>
                  <a:lnTo>
                    <a:pt x="35428" y="28662"/>
                  </a:lnTo>
                  <a:lnTo>
                    <a:pt x="34989" y="28698"/>
                  </a:lnTo>
                  <a:lnTo>
                    <a:pt x="34551" y="28726"/>
                  </a:lnTo>
                  <a:lnTo>
                    <a:pt x="34104" y="28726"/>
                  </a:lnTo>
                  <a:lnTo>
                    <a:pt x="33656" y="28707"/>
                  </a:lnTo>
                  <a:lnTo>
                    <a:pt x="33209" y="28680"/>
                  </a:lnTo>
                  <a:lnTo>
                    <a:pt x="32761" y="28625"/>
                  </a:lnTo>
                  <a:lnTo>
                    <a:pt x="32314" y="28561"/>
                  </a:lnTo>
                  <a:lnTo>
                    <a:pt x="31867" y="28488"/>
                  </a:lnTo>
                  <a:lnTo>
                    <a:pt x="31419" y="28397"/>
                  </a:lnTo>
                  <a:lnTo>
                    <a:pt x="30972" y="28297"/>
                  </a:lnTo>
                  <a:lnTo>
                    <a:pt x="30524" y="28178"/>
                  </a:lnTo>
                  <a:lnTo>
                    <a:pt x="30077" y="28059"/>
                  </a:lnTo>
                  <a:lnTo>
                    <a:pt x="29639" y="27922"/>
                  </a:lnTo>
                  <a:lnTo>
                    <a:pt x="29191" y="27785"/>
                  </a:lnTo>
                  <a:lnTo>
                    <a:pt x="28753" y="27639"/>
                  </a:lnTo>
                  <a:lnTo>
                    <a:pt x="28315" y="27493"/>
                  </a:lnTo>
                  <a:lnTo>
                    <a:pt x="27886" y="27329"/>
                  </a:lnTo>
                  <a:lnTo>
                    <a:pt x="27027" y="27009"/>
                  </a:lnTo>
                  <a:lnTo>
                    <a:pt x="26187" y="26680"/>
                  </a:lnTo>
                  <a:lnTo>
                    <a:pt x="24580" y="26041"/>
                  </a:lnTo>
                  <a:lnTo>
                    <a:pt x="23886" y="25776"/>
                  </a:lnTo>
                  <a:lnTo>
                    <a:pt x="23183" y="25521"/>
                  </a:lnTo>
                  <a:lnTo>
                    <a:pt x="22480" y="25274"/>
                  </a:lnTo>
                  <a:lnTo>
                    <a:pt x="21768" y="25046"/>
                  </a:lnTo>
                  <a:lnTo>
                    <a:pt x="21403" y="24946"/>
                  </a:lnTo>
                  <a:lnTo>
                    <a:pt x="21047" y="24845"/>
                  </a:lnTo>
                  <a:lnTo>
                    <a:pt x="20681" y="24754"/>
                  </a:lnTo>
                  <a:lnTo>
                    <a:pt x="20325" y="24672"/>
                  </a:lnTo>
                  <a:lnTo>
                    <a:pt x="19960" y="24589"/>
                  </a:lnTo>
                  <a:lnTo>
                    <a:pt x="19595" y="24526"/>
                  </a:lnTo>
                  <a:lnTo>
                    <a:pt x="19230" y="24462"/>
                  </a:lnTo>
                  <a:lnTo>
                    <a:pt x="18855" y="24407"/>
                  </a:lnTo>
                  <a:lnTo>
                    <a:pt x="18527" y="24379"/>
                  </a:lnTo>
                  <a:lnTo>
                    <a:pt x="18189" y="24361"/>
                  </a:lnTo>
                  <a:lnTo>
                    <a:pt x="17842" y="24361"/>
                  </a:lnTo>
                  <a:lnTo>
                    <a:pt x="17504" y="24389"/>
                  </a:lnTo>
                  <a:lnTo>
                    <a:pt x="17157" y="24425"/>
                  </a:lnTo>
                  <a:lnTo>
                    <a:pt x="16819" y="24471"/>
                  </a:lnTo>
                  <a:lnTo>
                    <a:pt x="16490" y="24544"/>
                  </a:lnTo>
                  <a:lnTo>
                    <a:pt x="16171" y="24635"/>
                  </a:lnTo>
                  <a:lnTo>
                    <a:pt x="15595" y="24827"/>
                  </a:lnTo>
                  <a:lnTo>
                    <a:pt x="15312" y="24927"/>
                  </a:lnTo>
                  <a:lnTo>
                    <a:pt x="15029" y="25037"/>
                  </a:lnTo>
                  <a:lnTo>
                    <a:pt x="14965" y="25073"/>
                  </a:lnTo>
                  <a:lnTo>
                    <a:pt x="14938" y="25073"/>
                  </a:lnTo>
                  <a:lnTo>
                    <a:pt x="14883" y="25092"/>
                  </a:lnTo>
                  <a:lnTo>
                    <a:pt x="14755" y="25165"/>
                  </a:lnTo>
                  <a:lnTo>
                    <a:pt x="14628" y="25256"/>
                  </a:lnTo>
                  <a:lnTo>
                    <a:pt x="14518" y="25338"/>
                  </a:lnTo>
                  <a:lnTo>
                    <a:pt x="14180" y="25566"/>
                  </a:lnTo>
                  <a:lnTo>
                    <a:pt x="14007" y="25676"/>
                  </a:lnTo>
                  <a:lnTo>
                    <a:pt x="13833" y="25767"/>
                  </a:lnTo>
                  <a:lnTo>
                    <a:pt x="13788" y="25786"/>
                  </a:lnTo>
                  <a:lnTo>
                    <a:pt x="13760" y="25822"/>
                  </a:lnTo>
                  <a:lnTo>
                    <a:pt x="13495" y="25941"/>
                  </a:lnTo>
                  <a:lnTo>
                    <a:pt x="13358" y="25996"/>
                  </a:lnTo>
                  <a:lnTo>
                    <a:pt x="13221" y="26050"/>
                  </a:lnTo>
                  <a:lnTo>
                    <a:pt x="12966" y="26123"/>
                  </a:lnTo>
                  <a:lnTo>
                    <a:pt x="12710" y="26196"/>
                  </a:lnTo>
                  <a:lnTo>
                    <a:pt x="12454" y="26260"/>
                  </a:lnTo>
                  <a:lnTo>
                    <a:pt x="12199" y="26315"/>
                  </a:lnTo>
                  <a:lnTo>
                    <a:pt x="11934" y="26370"/>
                  </a:lnTo>
                  <a:lnTo>
                    <a:pt x="11669" y="26406"/>
                  </a:lnTo>
                  <a:lnTo>
                    <a:pt x="11414" y="26443"/>
                  </a:lnTo>
                  <a:lnTo>
                    <a:pt x="11149" y="26480"/>
                  </a:lnTo>
                  <a:lnTo>
                    <a:pt x="10619" y="26525"/>
                  </a:lnTo>
                  <a:lnTo>
                    <a:pt x="10090" y="26553"/>
                  </a:lnTo>
                  <a:lnTo>
                    <a:pt x="9560" y="26571"/>
                  </a:lnTo>
                  <a:lnTo>
                    <a:pt x="8775" y="26571"/>
                  </a:lnTo>
                  <a:lnTo>
                    <a:pt x="8519" y="26553"/>
                  </a:lnTo>
                  <a:lnTo>
                    <a:pt x="8263" y="26525"/>
                  </a:lnTo>
                  <a:lnTo>
                    <a:pt x="7999" y="26489"/>
                  </a:lnTo>
                  <a:lnTo>
                    <a:pt x="7743" y="26443"/>
                  </a:lnTo>
                  <a:lnTo>
                    <a:pt x="7478" y="26388"/>
                  </a:lnTo>
                  <a:lnTo>
                    <a:pt x="7213" y="26324"/>
                  </a:lnTo>
                  <a:lnTo>
                    <a:pt x="6958" y="26251"/>
                  </a:lnTo>
                  <a:lnTo>
                    <a:pt x="6702" y="26178"/>
                  </a:lnTo>
                  <a:lnTo>
                    <a:pt x="6437" y="26096"/>
                  </a:lnTo>
                  <a:lnTo>
                    <a:pt x="5935" y="25913"/>
                  </a:lnTo>
                  <a:lnTo>
                    <a:pt x="5451" y="25722"/>
                  </a:lnTo>
                  <a:lnTo>
                    <a:pt x="4985" y="25521"/>
                  </a:lnTo>
                  <a:lnTo>
                    <a:pt x="4739" y="25402"/>
                  </a:lnTo>
                  <a:lnTo>
                    <a:pt x="4492" y="25274"/>
                  </a:lnTo>
                  <a:lnTo>
                    <a:pt x="4264" y="25137"/>
                  </a:lnTo>
                  <a:lnTo>
                    <a:pt x="4036" y="24991"/>
                  </a:lnTo>
                  <a:lnTo>
                    <a:pt x="3808" y="24836"/>
                  </a:lnTo>
                  <a:lnTo>
                    <a:pt x="3598" y="24662"/>
                  </a:lnTo>
                  <a:lnTo>
                    <a:pt x="3388" y="24489"/>
                  </a:lnTo>
                  <a:lnTo>
                    <a:pt x="3187" y="24306"/>
                  </a:lnTo>
                  <a:lnTo>
                    <a:pt x="2995" y="24124"/>
                  </a:lnTo>
                  <a:lnTo>
                    <a:pt x="2812" y="23923"/>
                  </a:lnTo>
                  <a:lnTo>
                    <a:pt x="2639" y="23713"/>
                  </a:lnTo>
                  <a:lnTo>
                    <a:pt x="2465" y="23503"/>
                  </a:lnTo>
                  <a:lnTo>
                    <a:pt x="2301" y="23284"/>
                  </a:lnTo>
                  <a:lnTo>
                    <a:pt x="2146" y="23065"/>
                  </a:lnTo>
                  <a:lnTo>
                    <a:pt x="2009" y="22827"/>
                  </a:lnTo>
                  <a:lnTo>
                    <a:pt x="1872" y="22590"/>
                  </a:lnTo>
                  <a:lnTo>
                    <a:pt x="1735" y="22352"/>
                  </a:lnTo>
                  <a:lnTo>
                    <a:pt x="1616" y="22106"/>
                  </a:lnTo>
                  <a:lnTo>
                    <a:pt x="1497" y="21859"/>
                  </a:lnTo>
                  <a:lnTo>
                    <a:pt x="1388" y="21613"/>
                  </a:lnTo>
                  <a:lnTo>
                    <a:pt x="1278" y="21366"/>
                  </a:lnTo>
                  <a:lnTo>
                    <a:pt x="1178" y="21111"/>
                  </a:lnTo>
                  <a:lnTo>
                    <a:pt x="1087" y="20855"/>
                  </a:lnTo>
                  <a:lnTo>
                    <a:pt x="1004" y="20599"/>
                  </a:lnTo>
                  <a:lnTo>
                    <a:pt x="922" y="20334"/>
                  </a:lnTo>
                  <a:lnTo>
                    <a:pt x="849" y="20079"/>
                  </a:lnTo>
                  <a:lnTo>
                    <a:pt x="776" y="19814"/>
                  </a:lnTo>
                  <a:lnTo>
                    <a:pt x="712" y="19549"/>
                  </a:lnTo>
                  <a:lnTo>
                    <a:pt x="657" y="19284"/>
                  </a:lnTo>
                  <a:lnTo>
                    <a:pt x="603" y="19011"/>
                  </a:lnTo>
                  <a:lnTo>
                    <a:pt x="557" y="18746"/>
                  </a:lnTo>
                  <a:lnTo>
                    <a:pt x="520" y="18481"/>
                  </a:lnTo>
                  <a:lnTo>
                    <a:pt x="484" y="18207"/>
                  </a:lnTo>
                  <a:lnTo>
                    <a:pt x="457" y="17933"/>
                  </a:lnTo>
                  <a:lnTo>
                    <a:pt x="429" y="17659"/>
                  </a:lnTo>
                  <a:lnTo>
                    <a:pt x="411" y="17394"/>
                  </a:lnTo>
                  <a:lnTo>
                    <a:pt x="402" y="17120"/>
                  </a:lnTo>
                  <a:lnTo>
                    <a:pt x="393" y="16847"/>
                  </a:lnTo>
                  <a:lnTo>
                    <a:pt x="393" y="16299"/>
                  </a:lnTo>
                  <a:lnTo>
                    <a:pt x="420" y="15742"/>
                  </a:lnTo>
                  <a:lnTo>
                    <a:pt x="466" y="15194"/>
                  </a:lnTo>
                  <a:lnTo>
                    <a:pt x="530" y="14646"/>
                  </a:lnTo>
                  <a:lnTo>
                    <a:pt x="621" y="14107"/>
                  </a:lnTo>
                  <a:lnTo>
                    <a:pt x="721" y="13559"/>
                  </a:lnTo>
                  <a:lnTo>
                    <a:pt x="849" y="13030"/>
                  </a:lnTo>
                  <a:lnTo>
                    <a:pt x="995" y="12491"/>
                  </a:lnTo>
                  <a:lnTo>
                    <a:pt x="1160" y="11971"/>
                  </a:lnTo>
                  <a:lnTo>
                    <a:pt x="1351" y="11450"/>
                  </a:lnTo>
                  <a:lnTo>
                    <a:pt x="1552" y="10939"/>
                  </a:lnTo>
                  <a:lnTo>
                    <a:pt x="1771" y="10428"/>
                  </a:lnTo>
                  <a:lnTo>
                    <a:pt x="2018" y="9934"/>
                  </a:lnTo>
                  <a:lnTo>
                    <a:pt x="2274" y="9451"/>
                  </a:lnTo>
                  <a:lnTo>
                    <a:pt x="2548" y="8985"/>
                  </a:lnTo>
                  <a:lnTo>
                    <a:pt x="2840" y="8519"/>
                  </a:lnTo>
                  <a:lnTo>
                    <a:pt x="3150" y="8072"/>
                  </a:lnTo>
                  <a:lnTo>
                    <a:pt x="3479" y="7643"/>
                  </a:lnTo>
                  <a:lnTo>
                    <a:pt x="3643" y="7433"/>
                  </a:lnTo>
                  <a:lnTo>
                    <a:pt x="3817" y="7223"/>
                  </a:lnTo>
                  <a:lnTo>
                    <a:pt x="3999" y="7022"/>
                  </a:lnTo>
                  <a:lnTo>
                    <a:pt x="4173" y="6821"/>
                  </a:lnTo>
                  <a:lnTo>
                    <a:pt x="4365" y="6629"/>
                  </a:lnTo>
                  <a:lnTo>
                    <a:pt x="4547" y="6437"/>
                  </a:lnTo>
                  <a:lnTo>
                    <a:pt x="4922" y="6081"/>
                  </a:lnTo>
                  <a:lnTo>
                    <a:pt x="5296" y="5734"/>
                  </a:lnTo>
                  <a:lnTo>
                    <a:pt x="5679" y="5406"/>
                  </a:lnTo>
                  <a:lnTo>
                    <a:pt x="6063" y="5086"/>
                  </a:lnTo>
                  <a:lnTo>
                    <a:pt x="6456" y="4776"/>
                  </a:lnTo>
                  <a:lnTo>
                    <a:pt x="6857" y="4483"/>
                  </a:lnTo>
                  <a:lnTo>
                    <a:pt x="7268" y="4191"/>
                  </a:lnTo>
                  <a:lnTo>
                    <a:pt x="7679" y="3917"/>
                  </a:lnTo>
                  <a:lnTo>
                    <a:pt x="8099" y="3652"/>
                  </a:lnTo>
                  <a:lnTo>
                    <a:pt x="8528" y="3406"/>
                  </a:lnTo>
                  <a:lnTo>
                    <a:pt x="8966" y="3159"/>
                  </a:lnTo>
                  <a:lnTo>
                    <a:pt x="9414" y="2931"/>
                  </a:lnTo>
                  <a:lnTo>
                    <a:pt x="9861" y="2703"/>
                  </a:lnTo>
                  <a:lnTo>
                    <a:pt x="10327" y="2493"/>
                  </a:lnTo>
                  <a:lnTo>
                    <a:pt x="10793" y="2292"/>
                  </a:lnTo>
                  <a:lnTo>
                    <a:pt x="11267" y="2091"/>
                  </a:lnTo>
                  <a:lnTo>
                    <a:pt x="11761" y="1908"/>
                  </a:lnTo>
                  <a:lnTo>
                    <a:pt x="12263" y="1726"/>
                  </a:lnTo>
                  <a:lnTo>
                    <a:pt x="12774" y="1562"/>
                  </a:lnTo>
                  <a:lnTo>
                    <a:pt x="13276" y="1406"/>
                  </a:lnTo>
                  <a:lnTo>
                    <a:pt x="13788" y="1269"/>
                  </a:lnTo>
                  <a:lnTo>
                    <a:pt x="14308" y="1132"/>
                  </a:lnTo>
                  <a:lnTo>
                    <a:pt x="14829" y="1014"/>
                  </a:lnTo>
                  <a:lnTo>
                    <a:pt x="15349" y="895"/>
                  </a:lnTo>
                  <a:lnTo>
                    <a:pt x="15879" y="795"/>
                  </a:lnTo>
                  <a:lnTo>
                    <a:pt x="16399" y="703"/>
                  </a:lnTo>
                  <a:lnTo>
                    <a:pt x="16929" y="621"/>
                  </a:lnTo>
                  <a:lnTo>
                    <a:pt x="17458" y="548"/>
                  </a:lnTo>
                  <a:lnTo>
                    <a:pt x="17988" y="484"/>
                  </a:lnTo>
                  <a:lnTo>
                    <a:pt x="18517" y="429"/>
                  </a:lnTo>
                  <a:lnTo>
                    <a:pt x="19038" y="384"/>
                  </a:lnTo>
                  <a:lnTo>
                    <a:pt x="19567" y="338"/>
                  </a:lnTo>
                  <a:lnTo>
                    <a:pt x="20079" y="320"/>
                  </a:lnTo>
                  <a:lnTo>
                    <a:pt x="20599" y="301"/>
                  </a:lnTo>
                  <a:close/>
                  <a:moveTo>
                    <a:pt x="20937" y="0"/>
                  </a:moveTo>
                  <a:lnTo>
                    <a:pt x="20462" y="9"/>
                  </a:lnTo>
                  <a:lnTo>
                    <a:pt x="19987" y="28"/>
                  </a:lnTo>
                  <a:lnTo>
                    <a:pt x="19522" y="46"/>
                  </a:lnTo>
                  <a:lnTo>
                    <a:pt x="19047" y="82"/>
                  </a:lnTo>
                  <a:lnTo>
                    <a:pt x="18581" y="119"/>
                  </a:lnTo>
                  <a:lnTo>
                    <a:pt x="17641" y="210"/>
                  </a:lnTo>
                  <a:lnTo>
                    <a:pt x="16700" y="311"/>
                  </a:lnTo>
                  <a:lnTo>
                    <a:pt x="16235" y="375"/>
                  </a:lnTo>
                  <a:lnTo>
                    <a:pt x="15769" y="448"/>
                  </a:lnTo>
                  <a:lnTo>
                    <a:pt x="15294" y="530"/>
                  </a:lnTo>
                  <a:lnTo>
                    <a:pt x="14829" y="621"/>
                  </a:lnTo>
                  <a:lnTo>
                    <a:pt x="14363" y="731"/>
                  </a:lnTo>
                  <a:lnTo>
                    <a:pt x="13897" y="840"/>
                  </a:lnTo>
                  <a:lnTo>
                    <a:pt x="13431" y="968"/>
                  </a:lnTo>
                  <a:lnTo>
                    <a:pt x="12966" y="1105"/>
                  </a:lnTo>
                  <a:lnTo>
                    <a:pt x="12509" y="1251"/>
                  </a:lnTo>
                  <a:lnTo>
                    <a:pt x="12053" y="1406"/>
                  </a:lnTo>
                  <a:lnTo>
                    <a:pt x="11605" y="1571"/>
                  </a:lnTo>
                  <a:lnTo>
                    <a:pt x="11158" y="1744"/>
                  </a:lnTo>
                  <a:lnTo>
                    <a:pt x="10710" y="1927"/>
                  </a:lnTo>
                  <a:lnTo>
                    <a:pt x="10272" y="2119"/>
                  </a:lnTo>
                  <a:lnTo>
                    <a:pt x="9843" y="2319"/>
                  </a:lnTo>
                  <a:lnTo>
                    <a:pt x="9423" y="2520"/>
                  </a:lnTo>
                  <a:lnTo>
                    <a:pt x="8693" y="2876"/>
                  </a:lnTo>
                  <a:lnTo>
                    <a:pt x="8309" y="3059"/>
                  </a:lnTo>
                  <a:lnTo>
                    <a:pt x="7926" y="3260"/>
                  </a:lnTo>
                  <a:lnTo>
                    <a:pt x="7551" y="3461"/>
                  </a:lnTo>
                  <a:lnTo>
                    <a:pt x="7195" y="3671"/>
                  </a:lnTo>
                  <a:lnTo>
                    <a:pt x="7022" y="3789"/>
                  </a:lnTo>
                  <a:lnTo>
                    <a:pt x="6848" y="3908"/>
                  </a:lnTo>
                  <a:lnTo>
                    <a:pt x="6693" y="4027"/>
                  </a:lnTo>
                  <a:lnTo>
                    <a:pt x="6538" y="4155"/>
                  </a:lnTo>
                  <a:lnTo>
                    <a:pt x="5780" y="4803"/>
                  </a:lnTo>
                  <a:lnTo>
                    <a:pt x="5405" y="5132"/>
                  </a:lnTo>
                  <a:lnTo>
                    <a:pt x="5040" y="5460"/>
                  </a:lnTo>
                  <a:lnTo>
                    <a:pt x="4675" y="5798"/>
                  </a:lnTo>
                  <a:lnTo>
                    <a:pt x="4319" y="6145"/>
                  </a:lnTo>
                  <a:lnTo>
                    <a:pt x="3963" y="6492"/>
                  </a:lnTo>
                  <a:lnTo>
                    <a:pt x="3616" y="6857"/>
                  </a:lnTo>
                  <a:lnTo>
                    <a:pt x="3451" y="7031"/>
                  </a:lnTo>
                  <a:lnTo>
                    <a:pt x="3296" y="7204"/>
                  </a:lnTo>
                  <a:lnTo>
                    <a:pt x="3004" y="7570"/>
                  </a:lnTo>
                  <a:lnTo>
                    <a:pt x="2721" y="7953"/>
                  </a:lnTo>
                  <a:lnTo>
                    <a:pt x="2447" y="8346"/>
                  </a:lnTo>
                  <a:lnTo>
                    <a:pt x="2191" y="8747"/>
                  </a:lnTo>
                  <a:lnTo>
                    <a:pt x="1954" y="9167"/>
                  </a:lnTo>
                  <a:lnTo>
                    <a:pt x="1726" y="9597"/>
                  </a:lnTo>
                  <a:lnTo>
                    <a:pt x="1507" y="10026"/>
                  </a:lnTo>
                  <a:lnTo>
                    <a:pt x="1306" y="10473"/>
                  </a:lnTo>
                  <a:lnTo>
                    <a:pt x="1123" y="10921"/>
                  </a:lnTo>
                  <a:lnTo>
                    <a:pt x="950" y="11377"/>
                  </a:lnTo>
                  <a:lnTo>
                    <a:pt x="794" y="11825"/>
                  </a:lnTo>
                  <a:lnTo>
                    <a:pt x="648" y="12281"/>
                  </a:lnTo>
                  <a:lnTo>
                    <a:pt x="520" y="12738"/>
                  </a:lnTo>
                  <a:lnTo>
                    <a:pt x="402" y="13194"/>
                  </a:lnTo>
                  <a:lnTo>
                    <a:pt x="301" y="13651"/>
                  </a:lnTo>
                  <a:lnTo>
                    <a:pt x="210" y="14098"/>
                  </a:lnTo>
                  <a:lnTo>
                    <a:pt x="137" y="14555"/>
                  </a:lnTo>
                  <a:lnTo>
                    <a:pt x="82" y="15020"/>
                  </a:lnTo>
                  <a:lnTo>
                    <a:pt x="37" y="15486"/>
                  </a:lnTo>
                  <a:lnTo>
                    <a:pt x="9" y="15952"/>
                  </a:lnTo>
                  <a:lnTo>
                    <a:pt x="0" y="16426"/>
                  </a:lnTo>
                  <a:lnTo>
                    <a:pt x="0" y="16901"/>
                  </a:lnTo>
                  <a:lnTo>
                    <a:pt x="18" y="17367"/>
                  </a:lnTo>
                  <a:lnTo>
                    <a:pt x="55" y="17842"/>
                  </a:lnTo>
                  <a:lnTo>
                    <a:pt x="100" y="18307"/>
                  </a:lnTo>
                  <a:lnTo>
                    <a:pt x="164" y="18773"/>
                  </a:lnTo>
                  <a:lnTo>
                    <a:pt x="247" y="19239"/>
                  </a:lnTo>
                  <a:lnTo>
                    <a:pt x="338" y="19695"/>
                  </a:lnTo>
                  <a:lnTo>
                    <a:pt x="447" y="20152"/>
                  </a:lnTo>
                  <a:lnTo>
                    <a:pt x="566" y="20599"/>
                  </a:lnTo>
                  <a:lnTo>
                    <a:pt x="712" y="21038"/>
                  </a:lnTo>
                  <a:lnTo>
                    <a:pt x="858" y="21458"/>
                  </a:lnTo>
                  <a:lnTo>
                    <a:pt x="1023" y="21859"/>
                  </a:lnTo>
                  <a:lnTo>
                    <a:pt x="1205" y="22252"/>
                  </a:lnTo>
                  <a:lnTo>
                    <a:pt x="1406" y="22626"/>
                  </a:lnTo>
                  <a:lnTo>
                    <a:pt x="1616" y="22992"/>
                  </a:lnTo>
                  <a:lnTo>
                    <a:pt x="1854" y="23339"/>
                  </a:lnTo>
                  <a:lnTo>
                    <a:pt x="2100" y="23676"/>
                  </a:lnTo>
                  <a:lnTo>
                    <a:pt x="2228" y="23841"/>
                  </a:lnTo>
                  <a:lnTo>
                    <a:pt x="2365" y="23996"/>
                  </a:lnTo>
                  <a:lnTo>
                    <a:pt x="2502" y="24151"/>
                  </a:lnTo>
                  <a:lnTo>
                    <a:pt x="2639" y="24306"/>
                  </a:lnTo>
                  <a:lnTo>
                    <a:pt x="2785" y="24452"/>
                  </a:lnTo>
                  <a:lnTo>
                    <a:pt x="2940" y="24599"/>
                  </a:lnTo>
                  <a:lnTo>
                    <a:pt x="3095" y="24736"/>
                  </a:lnTo>
                  <a:lnTo>
                    <a:pt x="3251" y="24872"/>
                  </a:lnTo>
                  <a:lnTo>
                    <a:pt x="3415" y="25009"/>
                  </a:lnTo>
                  <a:lnTo>
                    <a:pt x="3588" y="25137"/>
                  </a:lnTo>
                  <a:lnTo>
                    <a:pt x="3753" y="25256"/>
                  </a:lnTo>
                  <a:lnTo>
                    <a:pt x="3935" y="25384"/>
                  </a:lnTo>
                  <a:lnTo>
                    <a:pt x="4109" y="25493"/>
                  </a:lnTo>
                  <a:lnTo>
                    <a:pt x="4292" y="25603"/>
                  </a:lnTo>
                  <a:lnTo>
                    <a:pt x="4483" y="25713"/>
                  </a:lnTo>
                  <a:lnTo>
                    <a:pt x="4675" y="25813"/>
                  </a:lnTo>
                  <a:lnTo>
                    <a:pt x="4876" y="25913"/>
                  </a:lnTo>
                  <a:lnTo>
                    <a:pt x="5077" y="26014"/>
                  </a:lnTo>
                  <a:lnTo>
                    <a:pt x="5469" y="26178"/>
                  </a:lnTo>
                  <a:lnTo>
                    <a:pt x="5871" y="26333"/>
                  </a:lnTo>
                  <a:lnTo>
                    <a:pt x="6282" y="26470"/>
                  </a:lnTo>
                  <a:lnTo>
                    <a:pt x="6693" y="26589"/>
                  </a:lnTo>
                  <a:lnTo>
                    <a:pt x="7104" y="26690"/>
                  </a:lnTo>
                  <a:lnTo>
                    <a:pt x="7524" y="26781"/>
                  </a:lnTo>
                  <a:lnTo>
                    <a:pt x="7944" y="26845"/>
                  </a:lnTo>
                  <a:lnTo>
                    <a:pt x="8364" y="26900"/>
                  </a:lnTo>
                  <a:lnTo>
                    <a:pt x="8784" y="26945"/>
                  </a:lnTo>
                  <a:lnTo>
                    <a:pt x="9213" y="26963"/>
                  </a:lnTo>
                  <a:lnTo>
                    <a:pt x="9642" y="26973"/>
                  </a:lnTo>
                  <a:lnTo>
                    <a:pt x="10062" y="26973"/>
                  </a:lnTo>
                  <a:lnTo>
                    <a:pt x="10491" y="26945"/>
                  </a:lnTo>
                  <a:lnTo>
                    <a:pt x="10921" y="26918"/>
                  </a:lnTo>
                  <a:lnTo>
                    <a:pt x="11350" y="26863"/>
                  </a:lnTo>
                  <a:lnTo>
                    <a:pt x="11770" y="26808"/>
                  </a:lnTo>
                  <a:lnTo>
                    <a:pt x="12117" y="26744"/>
                  </a:lnTo>
                  <a:lnTo>
                    <a:pt x="12454" y="26671"/>
                  </a:lnTo>
                  <a:lnTo>
                    <a:pt x="12792" y="26580"/>
                  </a:lnTo>
                  <a:lnTo>
                    <a:pt x="13121" y="26480"/>
                  </a:lnTo>
                  <a:lnTo>
                    <a:pt x="13441" y="26361"/>
                  </a:lnTo>
                  <a:lnTo>
                    <a:pt x="13751" y="26224"/>
                  </a:lnTo>
                  <a:lnTo>
                    <a:pt x="14043" y="26078"/>
                  </a:lnTo>
                  <a:lnTo>
                    <a:pt x="14326" y="25913"/>
                  </a:lnTo>
                  <a:lnTo>
                    <a:pt x="14600" y="25749"/>
                  </a:lnTo>
                  <a:lnTo>
                    <a:pt x="14874" y="25585"/>
                  </a:lnTo>
                  <a:lnTo>
                    <a:pt x="15148" y="25429"/>
                  </a:lnTo>
                  <a:lnTo>
                    <a:pt x="15285" y="25356"/>
                  </a:lnTo>
                  <a:lnTo>
                    <a:pt x="15431" y="25283"/>
                  </a:lnTo>
                  <a:lnTo>
                    <a:pt x="15669" y="25192"/>
                  </a:lnTo>
                  <a:lnTo>
                    <a:pt x="15906" y="25110"/>
                  </a:lnTo>
                  <a:lnTo>
                    <a:pt x="16152" y="25037"/>
                  </a:lnTo>
                  <a:lnTo>
                    <a:pt x="16408" y="24973"/>
                  </a:lnTo>
                  <a:lnTo>
                    <a:pt x="16655" y="24918"/>
                  </a:lnTo>
                  <a:lnTo>
                    <a:pt x="16910" y="24872"/>
                  </a:lnTo>
                  <a:lnTo>
                    <a:pt x="17157" y="24836"/>
                  </a:lnTo>
                  <a:lnTo>
                    <a:pt x="17413" y="24809"/>
                  </a:lnTo>
                  <a:lnTo>
                    <a:pt x="17632" y="24790"/>
                  </a:lnTo>
                  <a:lnTo>
                    <a:pt x="17860" y="24781"/>
                  </a:lnTo>
                  <a:lnTo>
                    <a:pt x="18079" y="24790"/>
                  </a:lnTo>
                  <a:lnTo>
                    <a:pt x="18289" y="24799"/>
                  </a:lnTo>
                  <a:lnTo>
                    <a:pt x="18508" y="24809"/>
                  </a:lnTo>
                  <a:lnTo>
                    <a:pt x="18718" y="24836"/>
                  </a:lnTo>
                  <a:lnTo>
                    <a:pt x="19147" y="24891"/>
                  </a:lnTo>
                  <a:lnTo>
                    <a:pt x="19567" y="24964"/>
                  </a:lnTo>
                  <a:lnTo>
                    <a:pt x="19987" y="25046"/>
                  </a:lnTo>
                  <a:lnTo>
                    <a:pt x="20417" y="25128"/>
                  </a:lnTo>
                  <a:lnTo>
                    <a:pt x="20855" y="25210"/>
                  </a:lnTo>
                  <a:lnTo>
                    <a:pt x="21083" y="25256"/>
                  </a:lnTo>
                  <a:lnTo>
                    <a:pt x="21311" y="25311"/>
                  </a:lnTo>
                  <a:lnTo>
                    <a:pt x="21540" y="25366"/>
                  </a:lnTo>
                  <a:lnTo>
                    <a:pt x="21777" y="25439"/>
                  </a:lnTo>
                  <a:lnTo>
                    <a:pt x="22234" y="25585"/>
                  </a:lnTo>
                  <a:lnTo>
                    <a:pt x="22681" y="25740"/>
                  </a:lnTo>
                  <a:lnTo>
                    <a:pt x="23138" y="25913"/>
                  </a:lnTo>
                  <a:lnTo>
                    <a:pt x="23585" y="26087"/>
                  </a:lnTo>
                  <a:lnTo>
                    <a:pt x="24032" y="26260"/>
                  </a:lnTo>
                  <a:lnTo>
                    <a:pt x="24471" y="26425"/>
                  </a:lnTo>
                  <a:lnTo>
                    <a:pt x="24991" y="26607"/>
                  </a:lnTo>
                  <a:lnTo>
                    <a:pt x="25512" y="26808"/>
                  </a:lnTo>
                  <a:lnTo>
                    <a:pt x="26543" y="27210"/>
                  </a:lnTo>
                  <a:lnTo>
                    <a:pt x="28589" y="28041"/>
                  </a:lnTo>
                  <a:lnTo>
                    <a:pt x="29009" y="28205"/>
                  </a:lnTo>
                  <a:lnTo>
                    <a:pt x="29447" y="28351"/>
                  </a:lnTo>
                  <a:lnTo>
                    <a:pt x="29894" y="28488"/>
                  </a:lnTo>
                  <a:lnTo>
                    <a:pt x="30351" y="28616"/>
                  </a:lnTo>
                  <a:lnTo>
                    <a:pt x="30807" y="28726"/>
                  </a:lnTo>
                  <a:lnTo>
                    <a:pt x="31282" y="28817"/>
                  </a:lnTo>
                  <a:lnTo>
                    <a:pt x="31757" y="28908"/>
                  </a:lnTo>
                  <a:lnTo>
                    <a:pt x="32241" y="28972"/>
                  </a:lnTo>
                  <a:lnTo>
                    <a:pt x="32725" y="29027"/>
                  </a:lnTo>
                  <a:lnTo>
                    <a:pt x="33200" y="29073"/>
                  </a:lnTo>
                  <a:lnTo>
                    <a:pt x="33684" y="29100"/>
                  </a:lnTo>
                  <a:lnTo>
                    <a:pt x="34159" y="29109"/>
                  </a:lnTo>
                  <a:lnTo>
                    <a:pt x="34633" y="29100"/>
                  </a:lnTo>
                  <a:lnTo>
                    <a:pt x="35099" y="29082"/>
                  </a:lnTo>
                  <a:lnTo>
                    <a:pt x="35556" y="29045"/>
                  </a:lnTo>
                  <a:lnTo>
                    <a:pt x="36003" y="29000"/>
                  </a:lnTo>
                  <a:lnTo>
                    <a:pt x="36377" y="28936"/>
                  </a:lnTo>
                  <a:lnTo>
                    <a:pt x="36743" y="28854"/>
                  </a:lnTo>
                  <a:lnTo>
                    <a:pt x="37117" y="28744"/>
                  </a:lnTo>
                  <a:lnTo>
                    <a:pt x="37491" y="28625"/>
                  </a:lnTo>
                  <a:lnTo>
                    <a:pt x="37857" y="28479"/>
                  </a:lnTo>
                  <a:lnTo>
                    <a:pt x="38222" y="28315"/>
                  </a:lnTo>
                  <a:lnTo>
                    <a:pt x="38578" y="28141"/>
                  </a:lnTo>
                  <a:lnTo>
                    <a:pt x="38925" y="27940"/>
                  </a:lnTo>
                  <a:lnTo>
                    <a:pt x="39272" y="27730"/>
                  </a:lnTo>
                  <a:lnTo>
                    <a:pt x="39601" y="27511"/>
                  </a:lnTo>
                  <a:lnTo>
                    <a:pt x="39920" y="27265"/>
                  </a:lnTo>
                  <a:lnTo>
                    <a:pt x="40221" y="27018"/>
                  </a:lnTo>
                  <a:lnTo>
                    <a:pt x="40514" y="26753"/>
                  </a:lnTo>
                  <a:lnTo>
                    <a:pt x="40788" y="26480"/>
                  </a:lnTo>
                  <a:lnTo>
                    <a:pt x="41043" y="26196"/>
                  </a:lnTo>
                  <a:lnTo>
                    <a:pt x="41290" y="25904"/>
                  </a:lnTo>
                  <a:lnTo>
                    <a:pt x="41427" y="25713"/>
                  </a:lnTo>
                  <a:lnTo>
                    <a:pt x="41564" y="25521"/>
                  </a:lnTo>
                  <a:lnTo>
                    <a:pt x="41691" y="25329"/>
                  </a:lnTo>
                  <a:lnTo>
                    <a:pt x="41810" y="25137"/>
                  </a:lnTo>
                  <a:lnTo>
                    <a:pt x="41929" y="24936"/>
                  </a:lnTo>
                  <a:lnTo>
                    <a:pt x="42038" y="24736"/>
                  </a:lnTo>
                  <a:lnTo>
                    <a:pt x="42148" y="24535"/>
                  </a:lnTo>
                  <a:lnTo>
                    <a:pt x="42248" y="24325"/>
                  </a:lnTo>
                  <a:lnTo>
                    <a:pt x="42340" y="24124"/>
                  </a:lnTo>
                  <a:lnTo>
                    <a:pt x="42431" y="23914"/>
                  </a:lnTo>
                  <a:lnTo>
                    <a:pt x="42513" y="23704"/>
                  </a:lnTo>
                  <a:lnTo>
                    <a:pt x="42595" y="23485"/>
                  </a:lnTo>
                  <a:lnTo>
                    <a:pt x="42742" y="23055"/>
                  </a:lnTo>
                  <a:lnTo>
                    <a:pt x="42860" y="22617"/>
                  </a:lnTo>
                  <a:lnTo>
                    <a:pt x="42970" y="22170"/>
                  </a:lnTo>
                  <a:lnTo>
                    <a:pt x="43052" y="21722"/>
                  </a:lnTo>
                  <a:lnTo>
                    <a:pt x="43116" y="21266"/>
                  </a:lnTo>
                  <a:lnTo>
                    <a:pt x="43171" y="20809"/>
                  </a:lnTo>
                  <a:lnTo>
                    <a:pt x="43207" y="20353"/>
                  </a:lnTo>
                  <a:lnTo>
                    <a:pt x="43216" y="19887"/>
                  </a:lnTo>
                  <a:lnTo>
                    <a:pt x="43225" y="19431"/>
                  </a:lnTo>
                  <a:lnTo>
                    <a:pt x="43207" y="18965"/>
                  </a:lnTo>
                  <a:lnTo>
                    <a:pt x="43189" y="18508"/>
                  </a:lnTo>
                  <a:lnTo>
                    <a:pt x="43162" y="18052"/>
                  </a:lnTo>
                  <a:lnTo>
                    <a:pt x="43125" y="17604"/>
                  </a:lnTo>
                  <a:lnTo>
                    <a:pt x="43079" y="17157"/>
                  </a:lnTo>
                  <a:lnTo>
                    <a:pt x="43025" y="16700"/>
                  </a:lnTo>
                  <a:lnTo>
                    <a:pt x="42961" y="16262"/>
                  </a:lnTo>
                  <a:lnTo>
                    <a:pt x="42888" y="15815"/>
                  </a:lnTo>
                  <a:lnTo>
                    <a:pt x="42796" y="15376"/>
                  </a:lnTo>
                  <a:lnTo>
                    <a:pt x="42705" y="14938"/>
                  </a:lnTo>
                  <a:lnTo>
                    <a:pt x="42595" y="14500"/>
                  </a:lnTo>
                  <a:lnTo>
                    <a:pt x="42468" y="14071"/>
                  </a:lnTo>
                  <a:lnTo>
                    <a:pt x="42331" y="13642"/>
                  </a:lnTo>
                  <a:lnTo>
                    <a:pt x="42175" y="13212"/>
                  </a:lnTo>
                  <a:lnTo>
                    <a:pt x="42002" y="12792"/>
                  </a:lnTo>
                  <a:lnTo>
                    <a:pt x="41819" y="12372"/>
                  </a:lnTo>
                  <a:lnTo>
                    <a:pt x="41618" y="11962"/>
                  </a:lnTo>
                  <a:lnTo>
                    <a:pt x="41399" y="11560"/>
                  </a:lnTo>
                  <a:lnTo>
                    <a:pt x="41162" y="11167"/>
                  </a:lnTo>
                  <a:lnTo>
                    <a:pt x="40915" y="10793"/>
                  </a:lnTo>
                  <a:lnTo>
                    <a:pt x="40660" y="10418"/>
                  </a:lnTo>
                  <a:lnTo>
                    <a:pt x="40130" y="9679"/>
                  </a:lnTo>
                  <a:lnTo>
                    <a:pt x="39591" y="8939"/>
                  </a:lnTo>
                  <a:lnTo>
                    <a:pt x="39482" y="8793"/>
                  </a:lnTo>
                  <a:lnTo>
                    <a:pt x="39363" y="8656"/>
                  </a:lnTo>
                  <a:lnTo>
                    <a:pt x="39244" y="8528"/>
                  </a:lnTo>
                  <a:lnTo>
                    <a:pt x="39126" y="8391"/>
                  </a:lnTo>
                  <a:lnTo>
                    <a:pt x="38605" y="7889"/>
                  </a:lnTo>
                  <a:lnTo>
                    <a:pt x="38441" y="7707"/>
                  </a:lnTo>
                  <a:lnTo>
                    <a:pt x="38277" y="7524"/>
                  </a:lnTo>
                  <a:lnTo>
                    <a:pt x="37957" y="7150"/>
                  </a:lnTo>
                  <a:lnTo>
                    <a:pt x="37802" y="6967"/>
                  </a:lnTo>
                  <a:lnTo>
                    <a:pt x="37637" y="6784"/>
                  </a:lnTo>
                  <a:lnTo>
                    <a:pt x="37473" y="6611"/>
                  </a:lnTo>
                  <a:lnTo>
                    <a:pt x="37290" y="6437"/>
                  </a:lnTo>
                  <a:lnTo>
                    <a:pt x="36989" y="6163"/>
                  </a:lnTo>
                  <a:lnTo>
                    <a:pt x="36679" y="5899"/>
                  </a:lnTo>
                  <a:lnTo>
                    <a:pt x="36368" y="5643"/>
                  </a:lnTo>
                  <a:lnTo>
                    <a:pt x="36049" y="5387"/>
                  </a:lnTo>
                  <a:lnTo>
                    <a:pt x="35729" y="5141"/>
                  </a:lnTo>
                  <a:lnTo>
                    <a:pt x="35400" y="4903"/>
                  </a:lnTo>
                  <a:lnTo>
                    <a:pt x="35072" y="4666"/>
                  </a:lnTo>
                  <a:lnTo>
                    <a:pt x="34743" y="4438"/>
                  </a:lnTo>
                  <a:lnTo>
                    <a:pt x="34405" y="4209"/>
                  </a:lnTo>
                  <a:lnTo>
                    <a:pt x="34058" y="3999"/>
                  </a:lnTo>
                  <a:lnTo>
                    <a:pt x="33720" y="3780"/>
                  </a:lnTo>
                  <a:lnTo>
                    <a:pt x="33373" y="3570"/>
                  </a:lnTo>
                  <a:lnTo>
                    <a:pt x="33017" y="3369"/>
                  </a:lnTo>
                  <a:lnTo>
                    <a:pt x="32661" y="3169"/>
                  </a:lnTo>
                  <a:lnTo>
                    <a:pt x="31949" y="2785"/>
                  </a:lnTo>
                  <a:lnTo>
                    <a:pt x="31483" y="2557"/>
                  </a:lnTo>
                  <a:lnTo>
                    <a:pt x="31027" y="2329"/>
                  </a:lnTo>
                  <a:lnTo>
                    <a:pt x="30561" y="2119"/>
                  </a:lnTo>
                  <a:lnTo>
                    <a:pt x="30086" y="1927"/>
                  </a:lnTo>
                  <a:lnTo>
                    <a:pt x="29620" y="1735"/>
                  </a:lnTo>
                  <a:lnTo>
                    <a:pt x="29146" y="1552"/>
                  </a:lnTo>
                  <a:lnTo>
                    <a:pt x="28662" y="1388"/>
                  </a:lnTo>
                  <a:lnTo>
                    <a:pt x="28187" y="1224"/>
                  </a:lnTo>
                  <a:lnTo>
                    <a:pt x="27703" y="1078"/>
                  </a:lnTo>
                  <a:lnTo>
                    <a:pt x="27210" y="931"/>
                  </a:lnTo>
                  <a:lnTo>
                    <a:pt x="26717" y="804"/>
                  </a:lnTo>
                  <a:lnTo>
                    <a:pt x="26224" y="676"/>
                  </a:lnTo>
                  <a:lnTo>
                    <a:pt x="25731" y="557"/>
                  </a:lnTo>
                  <a:lnTo>
                    <a:pt x="25229" y="448"/>
                  </a:lnTo>
                  <a:lnTo>
                    <a:pt x="24726" y="347"/>
                  </a:lnTo>
                  <a:lnTo>
                    <a:pt x="24224" y="256"/>
                  </a:lnTo>
                  <a:lnTo>
                    <a:pt x="23758" y="183"/>
                  </a:lnTo>
                  <a:lnTo>
                    <a:pt x="23284" y="119"/>
                  </a:lnTo>
                  <a:lnTo>
                    <a:pt x="22818" y="73"/>
                  </a:lnTo>
                  <a:lnTo>
                    <a:pt x="22343" y="37"/>
                  </a:lnTo>
                  <a:lnTo>
                    <a:pt x="21878" y="18"/>
                  </a:lnTo>
                  <a:lnTo>
                    <a:pt x="214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4028100" y="3784025"/>
              <a:ext cx="1080425" cy="408175"/>
            </a:xfrm>
            <a:custGeom>
              <a:rect b="b" l="l" r="r" t="t"/>
              <a:pathLst>
                <a:path extrusionOk="0" h="16327" w="43217">
                  <a:moveTo>
                    <a:pt x="41993" y="0"/>
                  </a:moveTo>
                  <a:lnTo>
                    <a:pt x="42030" y="256"/>
                  </a:lnTo>
                  <a:lnTo>
                    <a:pt x="42121" y="457"/>
                  </a:lnTo>
                  <a:lnTo>
                    <a:pt x="42194" y="667"/>
                  </a:lnTo>
                  <a:lnTo>
                    <a:pt x="42267" y="886"/>
                  </a:lnTo>
                  <a:lnTo>
                    <a:pt x="42331" y="1105"/>
                  </a:lnTo>
                  <a:lnTo>
                    <a:pt x="42386" y="1324"/>
                  </a:lnTo>
                  <a:lnTo>
                    <a:pt x="42441" y="1553"/>
                  </a:lnTo>
                  <a:lnTo>
                    <a:pt x="42486" y="1790"/>
                  </a:lnTo>
                  <a:lnTo>
                    <a:pt x="42523" y="2018"/>
                  </a:lnTo>
                  <a:lnTo>
                    <a:pt x="42596" y="2493"/>
                  </a:lnTo>
                  <a:lnTo>
                    <a:pt x="42642" y="2977"/>
                  </a:lnTo>
                  <a:lnTo>
                    <a:pt x="42669" y="3461"/>
                  </a:lnTo>
                  <a:lnTo>
                    <a:pt x="42678" y="3945"/>
                  </a:lnTo>
                  <a:lnTo>
                    <a:pt x="42724" y="4274"/>
                  </a:lnTo>
                  <a:lnTo>
                    <a:pt x="42760" y="4612"/>
                  </a:lnTo>
                  <a:lnTo>
                    <a:pt x="42797" y="4949"/>
                  </a:lnTo>
                  <a:lnTo>
                    <a:pt x="42824" y="5278"/>
                  </a:lnTo>
                  <a:lnTo>
                    <a:pt x="42842" y="5616"/>
                  </a:lnTo>
                  <a:lnTo>
                    <a:pt x="42852" y="5963"/>
                  </a:lnTo>
                  <a:lnTo>
                    <a:pt x="42861" y="6301"/>
                  </a:lnTo>
                  <a:lnTo>
                    <a:pt x="42852" y="6639"/>
                  </a:lnTo>
                  <a:lnTo>
                    <a:pt x="42842" y="6976"/>
                  </a:lnTo>
                  <a:lnTo>
                    <a:pt x="42833" y="7305"/>
                  </a:lnTo>
                  <a:lnTo>
                    <a:pt x="42806" y="7643"/>
                  </a:lnTo>
                  <a:lnTo>
                    <a:pt x="42779" y="7972"/>
                  </a:lnTo>
                  <a:lnTo>
                    <a:pt x="42733" y="8300"/>
                  </a:lnTo>
                  <a:lnTo>
                    <a:pt x="42687" y="8629"/>
                  </a:lnTo>
                  <a:lnTo>
                    <a:pt x="42632" y="8949"/>
                  </a:lnTo>
                  <a:lnTo>
                    <a:pt x="42569" y="9268"/>
                  </a:lnTo>
                  <a:lnTo>
                    <a:pt x="42514" y="9497"/>
                  </a:lnTo>
                  <a:lnTo>
                    <a:pt x="42459" y="9725"/>
                  </a:lnTo>
                  <a:lnTo>
                    <a:pt x="42395" y="9953"/>
                  </a:lnTo>
                  <a:lnTo>
                    <a:pt x="42331" y="10172"/>
                  </a:lnTo>
                  <a:lnTo>
                    <a:pt x="42258" y="10391"/>
                  </a:lnTo>
                  <a:lnTo>
                    <a:pt x="42176" y="10601"/>
                  </a:lnTo>
                  <a:lnTo>
                    <a:pt x="42094" y="10811"/>
                  </a:lnTo>
                  <a:lnTo>
                    <a:pt x="42002" y="11021"/>
                  </a:lnTo>
                  <a:lnTo>
                    <a:pt x="41911" y="11231"/>
                  </a:lnTo>
                  <a:lnTo>
                    <a:pt x="41811" y="11432"/>
                  </a:lnTo>
                  <a:lnTo>
                    <a:pt x="41710" y="11624"/>
                  </a:lnTo>
                  <a:lnTo>
                    <a:pt x="41601" y="11825"/>
                  </a:lnTo>
                  <a:lnTo>
                    <a:pt x="41482" y="12017"/>
                  </a:lnTo>
                  <a:lnTo>
                    <a:pt x="41363" y="12199"/>
                  </a:lnTo>
                  <a:lnTo>
                    <a:pt x="41245" y="12382"/>
                  </a:lnTo>
                  <a:lnTo>
                    <a:pt x="41117" y="12564"/>
                  </a:lnTo>
                  <a:lnTo>
                    <a:pt x="40980" y="12738"/>
                  </a:lnTo>
                  <a:lnTo>
                    <a:pt x="40843" y="12911"/>
                  </a:lnTo>
                  <a:lnTo>
                    <a:pt x="40697" y="13085"/>
                  </a:lnTo>
                  <a:lnTo>
                    <a:pt x="40551" y="13249"/>
                  </a:lnTo>
                  <a:lnTo>
                    <a:pt x="40395" y="13405"/>
                  </a:lnTo>
                  <a:lnTo>
                    <a:pt x="40240" y="13569"/>
                  </a:lnTo>
                  <a:lnTo>
                    <a:pt x="40076" y="13724"/>
                  </a:lnTo>
                  <a:lnTo>
                    <a:pt x="39902" y="13870"/>
                  </a:lnTo>
                  <a:lnTo>
                    <a:pt x="39729" y="14016"/>
                  </a:lnTo>
                  <a:lnTo>
                    <a:pt x="39555" y="14162"/>
                  </a:lnTo>
                  <a:lnTo>
                    <a:pt x="39373" y="14299"/>
                  </a:lnTo>
                  <a:lnTo>
                    <a:pt x="39190" y="14427"/>
                  </a:lnTo>
                  <a:lnTo>
                    <a:pt x="38998" y="14564"/>
                  </a:lnTo>
                  <a:lnTo>
                    <a:pt x="38798" y="14692"/>
                  </a:lnTo>
                  <a:lnTo>
                    <a:pt x="38597" y="14811"/>
                  </a:lnTo>
                  <a:lnTo>
                    <a:pt x="38387" y="14929"/>
                  </a:lnTo>
                  <a:lnTo>
                    <a:pt x="38186" y="15039"/>
                  </a:lnTo>
                  <a:lnTo>
                    <a:pt x="37985" y="15139"/>
                  </a:lnTo>
                  <a:lnTo>
                    <a:pt x="37775" y="15240"/>
                  </a:lnTo>
                  <a:lnTo>
                    <a:pt x="37565" y="15331"/>
                  </a:lnTo>
                  <a:lnTo>
                    <a:pt x="37355" y="15413"/>
                  </a:lnTo>
                  <a:lnTo>
                    <a:pt x="37145" y="15486"/>
                  </a:lnTo>
                  <a:lnTo>
                    <a:pt x="36935" y="15559"/>
                  </a:lnTo>
                  <a:lnTo>
                    <a:pt x="36716" y="15623"/>
                  </a:lnTo>
                  <a:lnTo>
                    <a:pt x="36506" y="15678"/>
                  </a:lnTo>
                  <a:lnTo>
                    <a:pt x="36287" y="15733"/>
                  </a:lnTo>
                  <a:lnTo>
                    <a:pt x="36077" y="15779"/>
                  </a:lnTo>
                  <a:lnTo>
                    <a:pt x="35857" y="15815"/>
                  </a:lnTo>
                  <a:lnTo>
                    <a:pt x="35638" y="15852"/>
                  </a:lnTo>
                  <a:lnTo>
                    <a:pt x="35419" y="15879"/>
                  </a:lnTo>
                  <a:lnTo>
                    <a:pt x="34981" y="15925"/>
                  </a:lnTo>
                  <a:lnTo>
                    <a:pt x="34543" y="15943"/>
                  </a:lnTo>
                  <a:lnTo>
                    <a:pt x="34095" y="15943"/>
                  </a:lnTo>
                  <a:lnTo>
                    <a:pt x="33657" y="15934"/>
                  </a:lnTo>
                  <a:lnTo>
                    <a:pt x="33209" y="15897"/>
                  </a:lnTo>
                  <a:lnTo>
                    <a:pt x="32762" y="15852"/>
                  </a:lnTo>
                  <a:lnTo>
                    <a:pt x="32315" y="15788"/>
                  </a:lnTo>
                  <a:lnTo>
                    <a:pt x="31867" y="15705"/>
                  </a:lnTo>
                  <a:lnTo>
                    <a:pt x="31420" y="15614"/>
                  </a:lnTo>
                  <a:lnTo>
                    <a:pt x="30972" y="15514"/>
                  </a:lnTo>
                  <a:lnTo>
                    <a:pt x="30525" y="15404"/>
                  </a:lnTo>
                  <a:lnTo>
                    <a:pt x="30078" y="15276"/>
                  </a:lnTo>
                  <a:lnTo>
                    <a:pt x="29630" y="15148"/>
                  </a:lnTo>
                  <a:lnTo>
                    <a:pt x="29192" y="15002"/>
                  </a:lnTo>
                  <a:lnTo>
                    <a:pt x="28754" y="14856"/>
                  </a:lnTo>
                  <a:lnTo>
                    <a:pt x="28315" y="14710"/>
                  </a:lnTo>
                  <a:lnTo>
                    <a:pt x="27877" y="14555"/>
                  </a:lnTo>
                  <a:lnTo>
                    <a:pt x="27028" y="14226"/>
                  </a:lnTo>
                  <a:lnTo>
                    <a:pt x="26188" y="13898"/>
                  </a:lnTo>
                  <a:lnTo>
                    <a:pt x="24572" y="13258"/>
                  </a:lnTo>
                  <a:lnTo>
                    <a:pt x="23878" y="12994"/>
                  </a:lnTo>
                  <a:lnTo>
                    <a:pt x="23184" y="12738"/>
                  </a:lnTo>
                  <a:lnTo>
                    <a:pt x="22472" y="12491"/>
                  </a:lnTo>
                  <a:lnTo>
                    <a:pt x="21759" y="12272"/>
                  </a:lnTo>
                  <a:lnTo>
                    <a:pt x="21403" y="12163"/>
                  </a:lnTo>
                  <a:lnTo>
                    <a:pt x="21047" y="12062"/>
                  </a:lnTo>
                  <a:lnTo>
                    <a:pt x="20682" y="11971"/>
                  </a:lnTo>
                  <a:lnTo>
                    <a:pt x="20317" y="11889"/>
                  </a:lnTo>
                  <a:lnTo>
                    <a:pt x="19951" y="11816"/>
                  </a:lnTo>
                  <a:lnTo>
                    <a:pt x="19586" y="11743"/>
                  </a:lnTo>
                  <a:lnTo>
                    <a:pt x="19221" y="11679"/>
                  </a:lnTo>
                  <a:lnTo>
                    <a:pt x="18856" y="11633"/>
                  </a:lnTo>
                  <a:lnTo>
                    <a:pt x="18527" y="11597"/>
                  </a:lnTo>
                  <a:lnTo>
                    <a:pt x="18189" y="11587"/>
                  </a:lnTo>
                  <a:lnTo>
                    <a:pt x="17842" y="11587"/>
                  </a:lnTo>
                  <a:lnTo>
                    <a:pt x="17495" y="11606"/>
                  </a:lnTo>
                  <a:lnTo>
                    <a:pt x="17157" y="11642"/>
                  </a:lnTo>
                  <a:lnTo>
                    <a:pt x="16820" y="11697"/>
                  </a:lnTo>
                  <a:lnTo>
                    <a:pt x="16482" y="11770"/>
                  </a:lnTo>
                  <a:lnTo>
                    <a:pt x="16162" y="11861"/>
                  </a:lnTo>
                  <a:lnTo>
                    <a:pt x="15587" y="12044"/>
                  </a:lnTo>
                  <a:lnTo>
                    <a:pt x="15304" y="12144"/>
                  </a:lnTo>
                  <a:lnTo>
                    <a:pt x="15030" y="12254"/>
                  </a:lnTo>
                  <a:lnTo>
                    <a:pt x="14966" y="12291"/>
                  </a:lnTo>
                  <a:lnTo>
                    <a:pt x="14929" y="12291"/>
                  </a:lnTo>
                  <a:lnTo>
                    <a:pt x="14884" y="12309"/>
                  </a:lnTo>
                  <a:lnTo>
                    <a:pt x="14756" y="12382"/>
                  </a:lnTo>
                  <a:lnTo>
                    <a:pt x="14619" y="12482"/>
                  </a:lnTo>
                  <a:lnTo>
                    <a:pt x="14519" y="12555"/>
                  </a:lnTo>
                  <a:lnTo>
                    <a:pt x="14181" y="12784"/>
                  </a:lnTo>
                  <a:lnTo>
                    <a:pt x="14007" y="12893"/>
                  </a:lnTo>
                  <a:lnTo>
                    <a:pt x="13825" y="12984"/>
                  </a:lnTo>
                  <a:lnTo>
                    <a:pt x="13788" y="13012"/>
                  </a:lnTo>
                  <a:lnTo>
                    <a:pt x="13761" y="13039"/>
                  </a:lnTo>
                  <a:lnTo>
                    <a:pt x="13496" y="13167"/>
                  </a:lnTo>
                  <a:lnTo>
                    <a:pt x="13359" y="13222"/>
                  </a:lnTo>
                  <a:lnTo>
                    <a:pt x="13222" y="13268"/>
                  </a:lnTo>
                  <a:lnTo>
                    <a:pt x="12966" y="13350"/>
                  </a:lnTo>
                  <a:lnTo>
                    <a:pt x="12711" y="13414"/>
                  </a:lnTo>
                  <a:lnTo>
                    <a:pt x="12455" y="13478"/>
                  </a:lnTo>
                  <a:lnTo>
                    <a:pt x="12190" y="13532"/>
                  </a:lnTo>
                  <a:lnTo>
                    <a:pt x="11935" y="13587"/>
                  </a:lnTo>
                  <a:lnTo>
                    <a:pt x="11670" y="13633"/>
                  </a:lnTo>
                  <a:lnTo>
                    <a:pt x="11405" y="13669"/>
                  </a:lnTo>
                  <a:lnTo>
                    <a:pt x="11140" y="13697"/>
                  </a:lnTo>
                  <a:lnTo>
                    <a:pt x="10611" y="13742"/>
                  </a:lnTo>
                  <a:lnTo>
                    <a:pt x="10081" y="13770"/>
                  </a:lnTo>
                  <a:lnTo>
                    <a:pt x="9551" y="13788"/>
                  </a:lnTo>
                  <a:lnTo>
                    <a:pt x="8766" y="13788"/>
                  </a:lnTo>
                  <a:lnTo>
                    <a:pt x="8510" y="13770"/>
                  </a:lnTo>
                  <a:lnTo>
                    <a:pt x="8255" y="13742"/>
                  </a:lnTo>
                  <a:lnTo>
                    <a:pt x="7999" y="13706"/>
                  </a:lnTo>
                  <a:lnTo>
                    <a:pt x="7734" y="13660"/>
                  </a:lnTo>
                  <a:lnTo>
                    <a:pt x="7470" y="13605"/>
                  </a:lnTo>
                  <a:lnTo>
                    <a:pt x="7214" y="13541"/>
                  </a:lnTo>
                  <a:lnTo>
                    <a:pt x="6949" y="13468"/>
                  </a:lnTo>
                  <a:lnTo>
                    <a:pt x="6693" y="13395"/>
                  </a:lnTo>
                  <a:lnTo>
                    <a:pt x="6438" y="13313"/>
                  </a:lnTo>
                  <a:lnTo>
                    <a:pt x="5936" y="13140"/>
                  </a:lnTo>
                  <a:lnTo>
                    <a:pt x="5443" y="12948"/>
                  </a:lnTo>
                  <a:lnTo>
                    <a:pt x="4986" y="12747"/>
                  </a:lnTo>
                  <a:lnTo>
                    <a:pt x="4730" y="12628"/>
                  </a:lnTo>
                  <a:lnTo>
                    <a:pt x="4493" y="12501"/>
                  </a:lnTo>
                  <a:lnTo>
                    <a:pt x="4256" y="12354"/>
                  </a:lnTo>
                  <a:lnTo>
                    <a:pt x="4027" y="12208"/>
                  </a:lnTo>
                  <a:lnTo>
                    <a:pt x="3808" y="12053"/>
                  </a:lnTo>
                  <a:lnTo>
                    <a:pt x="3598" y="11889"/>
                  </a:lnTo>
                  <a:lnTo>
                    <a:pt x="3388" y="11715"/>
                  </a:lnTo>
                  <a:lnTo>
                    <a:pt x="3187" y="11533"/>
                  </a:lnTo>
                  <a:lnTo>
                    <a:pt x="2995" y="11341"/>
                  </a:lnTo>
                  <a:lnTo>
                    <a:pt x="2804" y="11140"/>
                  </a:lnTo>
                  <a:lnTo>
                    <a:pt x="2630" y="10939"/>
                  </a:lnTo>
                  <a:lnTo>
                    <a:pt x="2457" y="10720"/>
                  </a:lnTo>
                  <a:lnTo>
                    <a:pt x="2302" y="10501"/>
                  </a:lnTo>
                  <a:lnTo>
                    <a:pt x="2146" y="10282"/>
                  </a:lnTo>
                  <a:lnTo>
                    <a:pt x="2000" y="10053"/>
                  </a:lnTo>
                  <a:lnTo>
                    <a:pt x="1863" y="9816"/>
                  </a:lnTo>
                  <a:lnTo>
                    <a:pt x="1735" y="9579"/>
                  </a:lnTo>
                  <a:lnTo>
                    <a:pt x="1617" y="9350"/>
                  </a:lnTo>
                  <a:lnTo>
                    <a:pt x="1507" y="9113"/>
                  </a:lnTo>
                  <a:lnTo>
                    <a:pt x="1398" y="8876"/>
                  </a:lnTo>
                  <a:lnTo>
                    <a:pt x="1297" y="8629"/>
                  </a:lnTo>
                  <a:lnTo>
                    <a:pt x="1197" y="8383"/>
                  </a:lnTo>
                  <a:lnTo>
                    <a:pt x="1115" y="8145"/>
                  </a:lnTo>
                  <a:lnTo>
                    <a:pt x="1023" y="7899"/>
                  </a:lnTo>
                  <a:lnTo>
                    <a:pt x="941" y="7643"/>
                  </a:lnTo>
                  <a:lnTo>
                    <a:pt x="868" y="7396"/>
                  </a:lnTo>
                  <a:lnTo>
                    <a:pt x="804" y="7141"/>
                  </a:lnTo>
                  <a:lnTo>
                    <a:pt x="740" y="6885"/>
                  </a:lnTo>
                  <a:lnTo>
                    <a:pt x="685" y="6639"/>
                  </a:lnTo>
                  <a:lnTo>
                    <a:pt x="631" y="6374"/>
                  </a:lnTo>
                  <a:lnTo>
                    <a:pt x="539" y="5862"/>
                  </a:lnTo>
                  <a:lnTo>
                    <a:pt x="448" y="5579"/>
                  </a:lnTo>
                  <a:lnTo>
                    <a:pt x="357" y="5287"/>
                  </a:lnTo>
                  <a:lnTo>
                    <a:pt x="274" y="5004"/>
                  </a:lnTo>
                  <a:lnTo>
                    <a:pt x="201" y="4712"/>
                  </a:lnTo>
                  <a:lnTo>
                    <a:pt x="137" y="4420"/>
                  </a:lnTo>
                  <a:lnTo>
                    <a:pt x="83" y="4118"/>
                  </a:lnTo>
                  <a:lnTo>
                    <a:pt x="37" y="3826"/>
                  </a:lnTo>
                  <a:lnTo>
                    <a:pt x="1" y="3525"/>
                  </a:lnTo>
                  <a:lnTo>
                    <a:pt x="1" y="3826"/>
                  </a:lnTo>
                  <a:lnTo>
                    <a:pt x="1" y="4128"/>
                  </a:lnTo>
                  <a:lnTo>
                    <a:pt x="10" y="4438"/>
                  </a:lnTo>
                  <a:lnTo>
                    <a:pt x="28" y="4739"/>
                  </a:lnTo>
                  <a:lnTo>
                    <a:pt x="46" y="5041"/>
                  </a:lnTo>
                  <a:lnTo>
                    <a:pt x="83" y="5342"/>
                  </a:lnTo>
                  <a:lnTo>
                    <a:pt x="110" y="5643"/>
                  </a:lnTo>
                  <a:lnTo>
                    <a:pt x="156" y="5936"/>
                  </a:lnTo>
                  <a:lnTo>
                    <a:pt x="201" y="6237"/>
                  </a:lnTo>
                  <a:lnTo>
                    <a:pt x="256" y="6529"/>
                  </a:lnTo>
                  <a:lnTo>
                    <a:pt x="311" y="6821"/>
                  </a:lnTo>
                  <a:lnTo>
                    <a:pt x="384" y="7113"/>
                  </a:lnTo>
                  <a:lnTo>
                    <a:pt x="448" y="7406"/>
                  </a:lnTo>
                  <a:lnTo>
                    <a:pt x="530" y="7698"/>
                  </a:lnTo>
                  <a:lnTo>
                    <a:pt x="612" y="7981"/>
                  </a:lnTo>
                  <a:lnTo>
                    <a:pt x="704" y="8255"/>
                  </a:lnTo>
                  <a:lnTo>
                    <a:pt x="850" y="8675"/>
                  </a:lnTo>
                  <a:lnTo>
                    <a:pt x="1023" y="9077"/>
                  </a:lnTo>
                  <a:lnTo>
                    <a:pt x="1206" y="9469"/>
                  </a:lnTo>
                  <a:lnTo>
                    <a:pt x="1398" y="9843"/>
                  </a:lnTo>
                  <a:lnTo>
                    <a:pt x="1617" y="10209"/>
                  </a:lnTo>
                  <a:lnTo>
                    <a:pt x="1845" y="10556"/>
                  </a:lnTo>
                  <a:lnTo>
                    <a:pt x="2092" y="10894"/>
                  </a:lnTo>
                  <a:lnTo>
                    <a:pt x="2219" y="11058"/>
                  </a:lnTo>
                  <a:lnTo>
                    <a:pt x="2356" y="11222"/>
                  </a:lnTo>
                  <a:lnTo>
                    <a:pt x="2493" y="11377"/>
                  </a:lnTo>
                  <a:lnTo>
                    <a:pt x="2639" y="11524"/>
                  </a:lnTo>
                  <a:lnTo>
                    <a:pt x="2785" y="11670"/>
                  </a:lnTo>
                  <a:lnTo>
                    <a:pt x="2932" y="11816"/>
                  </a:lnTo>
                  <a:lnTo>
                    <a:pt x="3087" y="11962"/>
                  </a:lnTo>
                  <a:lnTo>
                    <a:pt x="3251" y="12099"/>
                  </a:lnTo>
                  <a:lnTo>
                    <a:pt x="3415" y="12227"/>
                  </a:lnTo>
                  <a:lnTo>
                    <a:pt x="3580" y="12354"/>
                  </a:lnTo>
                  <a:lnTo>
                    <a:pt x="3753" y="12482"/>
                  </a:lnTo>
                  <a:lnTo>
                    <a:pt x="3927" y="12601"/>
                  </a:lnTo>
                  <a:lnTo>
                    <a:pt x="4109" y="12720"/>
                  </a:lnTo>
                  <a:lnTo>
                    <a:pt x="4292" y="12829"/>
                  </a:lnTo>
                  <a:lnTo>
                    <a:pt x="4484" y="12939"/>
                  </a:lnTo>
                  <a:lnTo>
                    <a:pt x="4676" y="13039"/>
                  </a:lnTo>
                  <a:lnTo>
                    <a:pt x="4867" y="13140"/>
                  </a:lnTo>
                  <a:lnTo>
                    <a:pt x="5068" y="13231"/>
                  </a:lnTo>
                  <a:lnTo>
                    <a:pt x="5470" y="13405"/>
                  </a:lnTo>
                  <a:lnTo>
                    <a:pt x="5872" y="13551"/>
                  </a:lnTo>
                  <a:lnTo>
                    <a:pt x="6273" y="13688"/>
                  </a:lnTo>
                  <a:lnTo>
                    <a:pt x="6684" y="13806"/>
                  </a:lnTo>
                  <a:lnTo>
                    <a:pt x="7104" y="13907"/>
                  </a:lnTo>
                  <a:lnTo>
                    <a:pt x="7515" y="13998"/>
                  </a:lnTo>
                  <a:lnTo>
                    <a:pt x="7935" y="14071"/>
                  </a:lnTo>
                  <a:lnTo>
                    <a:pt x="8364" y="14126"/>
                  </a:lnTo>
                  <a:lnTo>
                    <a:pt x="8784" y="14162"/>
                  </a:lnTo>
                  <a:lnTo>
                    <a:pt x="9214" y="14190"/>
                  </a:lnTo>
                  <a:lnTo>
                    <a:pt x="9634" y="14199"/>
                  </a:lnTo>
                  <a:lnTo>
                    <a:pt x="10063" y="14190"/>
                  </a:lnTo>
                  <a:lnTo>
                    <a:pt x="10492" y="14171"/>
                  </a:lnTo>
                  <a:lnTo>
                    <a:pt x="10912" y="14135"/>
                  </a:lnTo>
                  <a:lnTo>
                    <a:pt x="11341" y="14089"/>
                  </a:lnTo>
                  <a:lnTo>
                    <a:pt x="11770" y="14025"/>
                  </a:lnTo>
                  <a:lnTo>
                    <a:pt x="12108" y="13961"/>
                  </a:lnTo>
                  <a:lnTo>
                    <a:pt x="12455" y="13888"/>
                  </a:lnTo>
                  <a:lnTo>
                    <a:pt x="12793" y="13797"/>
                  </a:lnTo>
                  <a:lnTo>
                    <a:pt x="13122" y="13697"/>
                  </a:lnTo>
                  <a:lnTo>
                    <a:pt x="13441" y="13578"/>
                  </a:lnTo>
                  <a:lnTo>
                    <a:pt x="13752" y="13441"/>
                  </a:lnTo>
                  <a:lnTo>
                    <a:pt x="14044" y="13295"/>
                  </a:lnTo>
                  <a:lnTo>
                    <a:pt x="14327" y="13131"/>
                  </a:lnTo>
                  <a:lnTo>
                    <a:pt x="14601" y="12975"/>
                  </a:lnTo>
                  <a:lnTo>
                    <a:pt x="14866" y="12802"/>
                  </a:lnTo>
                  <a:lnTo>
                    <a:pt x="15139" y="12647"/>
                  </a:lnTo>
                  <a:lnTo>
                    <a:pt x="15286" y="12574"/>
                  </a:lnTo>
                  <a:lnTo>
                    <a:pt x="15432" y="12510"/>
                  </a:lnTo>
                  <a:lnTo>
                    <a:pt x="15660" y="12409"/>
                  </a:lnTo>
                  <a:lnTo>
                    <a:pt x="15906" y="12327"/>
                  </a:lnTo>
                  <a:lnTo>
                    <a:pt x="16153" y="12254"/>
                  </a:lnTo>
                  <a:lnTo>
                    <a:pt x="16400" y="12190"/>
                  </a:lnTo>
                  <a:lnTo>
                    <a:pt x="16655" y="12135"/>
                  </a:lnTo>
                  <a:lnTo>
                    <a:pt x="16902" y="12090"/>
                  </a:lnTo>
                  <a:lnTo>
                    <a:pt x="17157" y="12053"/>
                  </a:lnTo>
                  <a:lnTo>
                    <a:pt x="17404" y="12026"/>
                  </a:lnTo>
                  <a:lnTo>
                    <a:pt x="17632" y="12007"/>
                  </a:lnTo>
                  <a:lnTo>
                    <a:pt x="18070" y="12007"/>
                  </a:lnTo>
                  <a:lnTo>
                    <a:pt x="18290" y="12017"/>
                  </a:lnTo>
                  <a:lnTo>
                    <a:pt x="18500" y="12026"/>
                  </a:lnTo>
                  <a:lnTo>
                    <a:pt x="18719" y="12053"/>
                  </a:lnTo>
                  <a:lnTo>
                    <a:pt x="19139" y="12108"/>
                  </a:lnTo>
                  <a:lnTo>
                    <a:pt x="19568" y="12181"/>
                  </a:lnTo>
                  <a:lnTo>
                    <a:pt x="19988" y="12263"/>
                  </a:lnTo>
                  <a:lnTo>
                    <a:pt x="20417" y="12345"/>
                  </a:lnTo>
                  <a:lnTo>
                    <a:pt x="20846" y="12428"/>
                  </a:lnTo>
                  <a:lnTo>
                    <a:pt x="21084" y="12473"/>
                  </a:lnTo>
                  <a:lnTo>
                    <a:pt x="21312" y="12528"/>
                  </a:lnTo>
                  <a:lnTo>
                    <a:pt x="21540" y="12592"/>
                  </a:lnTo>
                  <a:lnTo>
                    <a:pt x="21768" y="12656"/>
                  </a:lnTo>
                  <a:lnTo>
                    <a:pt x="22225" y="12802"/>
                  </a:lnTo>
                  <a:lnTo>
                    <a:pt x="22682" y="12957"/>
                  </a:lnTo>
                  <a:lnTo>
                    <a:pt x="23129" y="13131"/>
                  </a:lnTo>
                  <a:lnTo>
                    <a:pt x="23586" y="13304"/>
                  </a:lnTo>
                  <a:lnTo>
                    <a:pt x="24024" y="13478"/>
                  </a:lnTo>
                  <a:lnTo>
                    <a:pt x="24471" y="13642"/>
                  </a:lnTo>
                  <a:lnTo>
                    <a:pt x="24983" y="13834"/>
                  </a:lnTo>
                  <a:lnTo>
                    <a:pt x="25503" y="14025"/>
                  </a:lnTo>
                  <a:lnTo>
                    <a:pt x="26535" y="14436"/>
                  </a:lnTo>
                  <a:lnTo>
                    <a:pt x="28589" y="15267"/>
                  </a:lnTo>
                  <a:lnTo>
                    <a:pt x="29009" y="15422"/>
                  </a:lnTo>
                  <a:lnTo>
                    <a:pt x="29438" y="15578"/>
                  </a:lnTo>
                  <a:lnTo>
                    <a:pt x="29886" y="15705"/>
                  </a:lnTo>
                  <a:lnTo>
                    <a:pt x="30342" y="15833"/>
                  </a:lnTo>
                  <a:lnTo>
                    <a:pt x="30808" y="15943"/>
                  </a:lnTo>
                  <a:lnTo>
                    <a:pt x="31283" y="16043"/>
                  </a:lnTo>
                  <a:lnTo>
                    <a:pt x="31758" y="16125"/>
                  </a:lnTo>
                  <a:lnTo>
                    <a:pt x="32232" y="16199"/>
                  </a:lnTo>
                  <a:lnTo>
                    <a:pt x="32716" y="16253"/>
                  </a:lnTo>
                  <a:lnTo>
                    <a:pt x="33200" y="16290"/>
                  </a:lnTo>
                  <a:lnTo>
                    <a:pt x="33684" y="16317"/>
                  </a:lnTo>
                  <a:lnTo>
                    <a:pt x="34159" y="16326"/>
                  </a:lnTo>
                  <a:lnTo>
                    <a:pt x="34625" y="16326"/>
                  </a:lnTo>
                  <a:lnTo>
                    <a:pt x="35090" y="16308"/>
                  </a:lnTo>
                  <a:lnTo>
                    <a:pt x="35547" y="16272"/>
                  </a:lnTo>
                  <a:lnTo>
                    <a:pt x="35994" y="16217"/>
                  </a:lnTo>
                  <a:lnTo>
                    <a:pt x="36369" y="16153"/>
                  </a:lnTo>
                  <a:lnTo>
                    <a:pt x="36743" y="16071"/>
                  </a:lnTo>
                  <a:lnTo>
                    <a:pt x="37117" y="15970"/>
                  </a:lnTo>
                  <a:lnTo>
                    <a:pt x="37492" y="15842"/>
                  </a:lnTo>
                  <a:lnTo>
                    <a:pt x="37857" y="15696"/>
                  </a:lnTo>
                  <a:lnTo>
                    <a:pt x="38222" y="15541"/>
                  </a:lnTo>
                  <a:lnTo>
                    <a:pt x="38578" y="15358"/>
                  </a:lnTo>
                  <a:lnTo>
                    <a:pt x="38925" y="15167"/>
                  </a:lnTo>
                  <a:lnTo>
                    <a:pt x="39263" y="14957"/>
                  </a:lnTo>
                  <a:lnTo>
                    <a:pt x="39592" y="14728"/>
                  </a:lnTo>
                  <a:lnTo>
                    <a:pt x="39911" y="14491"/>
                  </a:lnTo>
                  <a:lnTo>
                    <a:pt x="40222" y="14235"/>
                  </a:lnTo>
                  <a:lnTo>
                    <a:pt x="40514" y="13971"/>
                  </a:lnTo>
                  <a:lnTo>
                    <a:pt x="40788" y="13697"/>
                  </a:lnTo>
                  <a:lnTo>
                    <a:pt x="41044" y="13414"/>
                  </a:lnTo>
                  <a:lnTo>
                    <a:pt x="41281" y="13121"/>
                  </a:lnTo>
                  <a:lnTo>
                    <a:pt x="41427" y="12930"/>
                  </a:lnTo>
                  <a:lnTo>
                    <a:pt x="41555" y="12747"/>
                  </a:lnTo>
                  <a:lnTo>
                    <a:pt x="41683" y="12546"/>
                  </a:lnTo>
                  <a:lnTo>
                    <a:pt x="41811" y="12354"/>
                  </a:lnTo>
                  <a:lnTo>
                    <a:pt x="41929" y="12154"/>
                  </a:lnTo>
                  <a:lnTo>
                    <a:pt x="42039" y="11953"/>
                  </a:lnTo>
                  <a:lnTo>
                    <a:pt x="42139" y="11752"/>
                  </a:lnTo>
                  <a:lnTo>
                    <a:pt x="42240" y="11551"/>
                  </a:lnTo>
                  <a:lnTo>
                    <a:pt x="42340" y="11341"/>
                  </a:lnTo>
                  <a:lnTo>
                    <a:pt x="42432" y="11131"/>
                  </a:lnTo>
                  <a:lnTo>
                    <a:pt x="42514" y="10921"/>
                  </a:lnTo>
                  <a:lnTo>
                    <a:pt x="42596" y="10702"/>
                  </a:lnTo>
                  <a:lnTo>
                    <a:pt x="42733" y="10273"/>
                  </a:lnTo>
                  <a:lnTo>
                    <a:pt x="42861" y="9834"/>
                  </a:lnTo>
                  <a:lnTo>
                    <a:pt x="42961" y="9396"/>
                  </a:lnTo>
                  <a:lnTo>
                    <a:pt x="43043" y="8940"/>
                  </a:lnTo>
                  <a:lnTo>
                    <a:pt x="43116" y="8492"/>
                  </a:lnTo>
                  <a:lnTo>
                    <a:pt x="43162" y="8036"/>
                  </a:lnTo>
                  <a:lnTo>
                    <a:pt x="43199" y="7570"/>
                  </a:lnTo>
                  <a:lnTo>
                    <a:pt x="43217" y="7113"/>
                  </a:lnTo>
                  <a:lnTo>
                    <a:pt x="43217" y="6648"/>
                  </a:lnTo>
                  <a:lnTo>
                    <a:pt x="43208" y="6182"/>
                  </a:lnTo>
                  <a:lnTo>
                    <a:pt x="43162" y="5388"/>
                  </a:lnTo>
                  <a:lnTo>
                    <a:pt x="43135" y="4986"/>
                  </a:lnTo>
                  <a:lnTo>
                    <a:pt x="43098" y="4593"/>
                  </a:lnTo>
                  <a:lnTo>
                    <a:pt x="43053" y="4201"/>
                  </a:lnTo>
                  <a:lnTo>
                    <a:pt x="43007" y="3808"/>
                  </a:lnTo>
                  <a:lnTo>
                    <a:pt x="42943" y="3415"/>
                  </a:lnTo>
                  <a:lnTo>
                    <a:pt x="42879" y="3032"/>
                  </a:lnTo>
                  <a:lnTo>
                    <a:pt x="42806" y="2639"/>
                  </a:lnTo>
                  <a:lnTo>
                    <a:pt x="42724" y="2256"/>
                  </a:lnTo>
                  <a:lnTo>
                    <a:pt x="42632" y="1872"/>
                  </a:lnTo>
                  <a:lnTo>
                    <a:pt x="42523" y="1498"/>
                  </a:lnTo>
                  <a:lnTo>
                    <a:pt x="42413" y="1114"/>
                  </a:lnTo>
                  <a:lnTo>
                    <a:pt x="42286" y="740"/>
                  </a:lnTo>
                  <a:lnTo>
                    <a:pt x="42149" y="366"/>
                  </a:lnTo>
                  <a:lnTo>
                    <a:pt x="419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4189250" y="3737225"/>
              <a:ext cx="226925" cy="215975"/>
            </a:xfrm>
            <a:custGeom>
              <a:rect b="b" l="l" r="r" t="t"/>
              <a:pathLst>
                <a:path extrusionOk="0" h="8639" w="9077">
                  <a:moveTo>
                    <a:pt x="4439" y="412"/>
                  </a:moveTo>
                  <a:lnTo>
                    <a:pt x="4603" y="421"/>
                  </a:lnTo>
                  <a:lnTo>
                    <a:pt x="4767" y="430"/>
                  </a:lnTo>
                  <a:lnTo>
                    <a:pt x="4932" y="448"/>
                  </a:lnTo>
                  <a:lnTo>
                    <a:pt x="5096" y="475"/>
                  </a:lnTo>
                  <a:lnTo>
                    <a:pt x="5260" y="503"/>
                  </a:lnTo>
                  <a:lnTo>
                    <a:pt x="5425" y="539"/>
                  </a:lnTo>
                  <a:lnTo>
                    <a:pt x="5580" y="585"/>
                  </a:lnTo>
                  <a:lnTo>
                    <a:pt x="5744" y="640"/>
                  </a:lnTo>
                  <a:lnTo>
                    <a:pt x="5899" y="695"/>
                  </a:lnTo>
                  <a:lnTo>
                    <a:pt x="6046" y="759"/>
                  </a:lnTo>
                  <a:lnTo>
                    <a:pt x="6201" y="832"/>
                  </a:lnTo>
                  <a:lnTo>
                    <a:pt x="6402" y="941"/>
                  </a:lnTo>
                  <a:lnTo>
                    <a:pt x="6603" y="1069"/>
                  </a:lnTo>
                  <a:lnTo>
                    <a:pt x="6794" y="1197"/>
                  </a:lnTo>
                  <a:lnTo>
                    <a:pt x="6977" y="1334"/>
                  </a:lnTo>
                  <a:lnTo>
                    <a:pt x="7150" y="1489"/>
                  </a:lnTo>
                  <a:lnTo>
                    <a:pt x="7324" y="1644"/>
                  </a:lnTo>
                  <a:lnTo>
                    <a:pt x="7488" y="1809"/>
                  </a:lnTo>
                  <a:lnTo>
                    <a:pt x="7634" y="1991"/>
                  </a:lnTo>
                  <a:lnTo>
                    <a:pt x="7780" y="2165"/>
                  </a:lnTo>
                  <a:lnTo>
                    <a:pt x="7917" y="2356"/>
                  </a:lnTo>
                  <a:lnTo>
                    <a:pt x="8045" y="2548"/>
                  </a:lnTo>
                  <a:lnTo>
                    <a:pt x="8164" y="2749"/>
                  </a:lnTo>
                  <a:lnTo>
                    <a:pt x="8273" y="2959"/>
                  </a:lnTo>
                  <a:lnTo>
                    <a:pt x="8365" y="3160"/>
                  </a:lnTo>
                  <a:lnTo>
                    <a:pt x="8456" y="3379"/>
                  </a:lnTo>
                  <a:lnTo>
                    <a:pt x="8529" y="3589"/>
                  </a:lnTo>
                  <a:lnTo>
                    <a:pt x="8593" y="3808"/>
                  </a:lnTo>
                  <a:lnTo>
                    <a:pt x="8639" y="4027"/>
                  </a:lnTo>
                  <a:lnTo>
                    <a:pt x="8675" y="4256"/>
                  </a:lnTo>
                  <a:lnTo>
                    <a:pt x="8703" y="4475"/>
                  </a:lnTo>
                  <a:lnTo>
                    <a:pt x="8712" y="4703"/>
                  </a:lnTo>
                  <a:lnTo>
                    <a:pt x="8712" y="4931"/>
                  </a:lnTo>
                  <a:lnTo>
                    <a:pt x="8693" y="5150"/>
                  </a:lnTo>
                  <a:lnTo>
                    <a:pt x="8666" y="5379"/>
                  </a:lnTo>
                  <a:lnTo>
                    <a:pt x="8620" y="5598"/>
                  </a:lnTo>
                  <a:lnTo>
                    <a:pt x="8557" y="5817"/>
                  </a:lnTo>
                  <a:lnTo>
                    <a:pt x="8483" y="6036"/>
                  </a:lnTo>
                  <a:lnTo>
                    <a:pt x="8392" y="6246"/>
                  </a:lnTo>
                  <a:lnTo>
                    <a:pt x="8283" y="6456"/>
                  </a:lnTo>
                  <a:lnTo>
                    <a:pt x="8155" y="6666"/>
                  </a:lnTo>
                  <a:lnTo>
                    <a:pt x="8009" y="6867"/>
                  </a:lnTo>
                  <a:lnTo>
                    <a:pt x="7844" y="7059"/>
                  </a:lnTo>
                  <a:lnTo>
                    <a:pt x="7698" y="7223"/>
                  </a:lnTo>
                  <a:lnTo>
                    <a:pt x="7543" y="7369"/>
                  </a:lnTo>
                  <a:lnTo>
                    <a:pt x="7379" y="7506"/>
                  </a:lnTo>
                  <a:lnTo>
                    <a:pt x="7205" y="7634"/>
                  </a:lnTo>
                  <a:lnTo>
                    <a:pt x="7032" y="7744"/>
                  </a:lnTo>
                  <a:lnTo>
                    <a:pt x="6849" y="7844"/>
                  </a:lnTo>
                  <a:lnTo>
                    <a:pt x="6657" y="7935"/>
                  </a:lnTo>
                  <a:lnTo>
                    <a:pt x="6466" y="8008"/>
                  </a:lnTo>
                  <a:lnTo>
                    <a:pt x="6274" y="8081"/>
                  </a:lnTo>
                  <a:lnTo>
                    <a:pt x="6073" y="8136"/>
                  </a:lnTo>
                  <a:lnTo>
                    <a:pt x="5872" y="8182"/>
                  </a:lnTo>
                  <a:lnTo>
                    <a:pt x="5662" y="8209"/>
                  </a:lnTo>
                  <a:lnTo>
                    <a:pt x="5461" y="8237"/>
                  </a:lnTo>
                  <a:lnTo>
                    <a:pt x="5251" y="8255"/>
                  </a:lnTo>
                  <a:lnTo>
                    <a:pt x="4831" y="8255"/>
                  </a:lnTo>
                  <a:lnTo>
                    <a:pt x="4621" y="8237"/>
                  </a:lnTo>
                  <a:lnTo>
                    <a:pt x="4411" y="8218"/>
                  </a:lnTo>
                  <a:lnTo>
                    <a:pt x="4201" y="8182"/>
                  </a:lnTo>
                  <a:lnTo>
                    <a:pt x="3991" y="8145"/>
                  </a:lnTo>
                  <a:lnTo>
                    <a:pt x="3781" y="8091"/>
                  </a:lnTo>
                  <a:lnTo>
                    <a:pt x="3580" y="8036"/>
                  </a:lnTo>
                  <a:lnTo>
                    <a:pt x="3370" y="7972"/>
                  </a:lnTo>
                  <a:lnTo>
                    <a:pt x="3178" y="7899"/>
                  </a:lnTo>
                  <a:lnTo>
                    <a:pt x="2978" y="7817"/>
                  </a:lnTo>
                  <a:lnTo>
                    <a:pt x="2786" y="7725"/>
                  </a:lnTo>
                  <a:lnTo>
                    <a:pt x="2594" y="7625"/>
                  </a:lnTo>
                  <a:lnTo>
                    <a:pt x="2411" y="7524"/>
                  </a:lnTo>
                  <a:lnTo>
                    <a:pt x="2238" y="7415"/>
                  </a:lnTo>
                  <a:lnTo>
                    <a:pt x="2064" y="7296"/>
                  </a:lnTo>
                  <a:lnTo>
                    <a:pt x="1900" y="7168"/>
                  </a:lnTo>
                  <a:lnTo>
                    <a:pt x="1736" y="7041"/>
                  </a:lnTo>
                  <a:lnTo>
                    <a:pt x="1590" y="6904"/>
                  </a:lnTo>
                  <a:lnTo>
                    <a:pt x="1453" y="6767"/>
                  </a:lnTo>
                  <a:lnTo>
                    <a:pt x="1316" y="6620"/>
                  </a:lnTo>
                  <a:lnTo>
                    <a:pt x="1197" y="6474"/>
                  </a:lnTo>
                  <a:lnTo>
                    <a:pt x="1078" y="6319"/>
                  </a:lnTo>
                  <a:lnTo>
                    <a:pt x="978" y="6164"/>
                  </a:lnTo>
                  <a:lnTo>
                    <a:pt x="877" y="6009"/>
                  </a:lnTo>
                  <a:lnTo>
                    <a:pt x="795" y="5844"/>
                  </a:lnTo>
                  <a:lnTo>
                    <a:pt x="713" y="5680"/>
                  </a:lnTo>
                  <a:lnTo>
                    <a:pt x="640" y="5507"/>
                  </a:lnTo>
                  <a:lnTo>
                    <a:pt x="576" y="5333"/>
                  </a:lnTo>
                  <a:lnTo>
                    <a:pt x="521" y="5160"/>
                  </a:lnTo>
                  <a:lnTo>
                    <a:pt x="476" y="4986"/>
                  </a:lnTo>
                  <a:lnTo>
                    <a:pt x="439" y="4813"/>
                  </a:lnTo>
                  <a:lnTo>
                    <a:pt x="412" y="4630"/>
                  </a:lnTo>
                  <a:lnTo>
                    <a:pt x="394" y="4456"/>
                  </a:lnTo>
                  <a:lnTo>
                    <a:pt x="384" y="4274"/>
                  </a:lnTo>
                  <a:lnTo>
                    <a:pt x="384" y="4091"/>
                  </a:lnTo>
                  <a:lnTo>
                    <a:pt x="384" y="3909"/>
                  </a:lnTo>
                  <a:lnTo>
                    <a:pt x="403" y="3735"/>
                  </a:lnTo>
                  <a:lnTo>
                    <a:pt x="430" y="3553"/>
                  </a:lnTo>
                  <a:lnTo>
                    <a:pt x="457" y="3379"/>
                  </a:lnTo>
                  <a:lnTo>
                    <a:pt x="503" y="3196"/>
                  </a:lnTo>
                  <a:lnTo>
                    <a:pt x="558" y="3023"/>
                  </a:lnTo>
                  <a:lnTo>
                    <a:pt x="613" y="2849"/>
                  </a:lnTo>
                  <a:lnTo>
                    <a:pt x="677" y="2676"/>
                  </a:lnTo>
                  <a:lnTo>
                    <a:pt x="759" y="2512"/>
                  </a:lnTo>
                  <a:lnTo>
                    <a:pt x="841" y="2338"/>
                  </a:lnTo>
                  <a:lnTo>
                    <a:pt x="941" y="2174"/>
                  </a:lnTo>
                  <a:lnTo>
                    <a:pt x="1042" y="2019"/>
                  </a:lnTo>
                  <a:lnTo>
                    <a:pt x="1151" y="1863"/>
                  </a:lnTo>
                  <a:lnTo>
                    <a:pt x="1270" y="1708"/>
                  </a:lnTo>
                  <a:lnTo>
                    <a:pt x="1389" y="1589"/>
                  </a:lnTo>
                  <a:lnTo>
                    <a:pt x="1517" y="1480"/>
                  </a:lnTo>
                  <a:lnTo>
                    <a:pt x="1644" y="1370"/>
                  </a:lnTo>
                  <a:lnTo>
                    <a:pt x="1781" y="1270"/>
                  </a:lnTo>
                  <a:lnTo>
                    <a:pt x="1918" y="1169"/>
                  </a:lnTo>
                  <a:lnTo>
                    <a:pt x="2055" y="1078"/>
                  </a:lnTo>
                  <a:lnTo>
                    <a:pt x="2201" y="996"/>
                  </a:lnTo>
                  <a:lnTo>
                    <a:pt x="2348" y="914"/>
                  </a:lnTo>
                  <a:lnTo>
                    <a:pt x="2494" y="841"/>
                  </a:lnTo>
                  <a:lnTo>
                    <a:pt x="2649" y="768"/>
                  </a:lnTo>
                  <a:lnTo>
                    <a:pt x="2804" y="713"/>
                  </a:lnTo>
                  <a:lnTo>
                    <a:pt x="2959" y="649"/>
                  </a:lnTo>
                  <a:lnTo>
                    <a:pt x="3115" y="603"/>
                  </a:lnTo>
                  <a:lnTo>
                    <a:pt x="3279" y="558"/>
                  </a:lnTo>
                  <a:lnTo>
                    <a:pt x="3443" y="521"/>
                  </a:lnTo>
                  <a:lnTo>
                    <a:pt x="3608" y="485"/>
                  </a:lnTo>
                  <a:lnTo>
                    <a:pt x="3772" y="457"/>
                  </a:lnTo>
                  <a:lnTo>
                    <a:pt x="3936" y="439"/>
                  </a:lnTo>
                  <a:lnTo>
                    <a:pt x="4101" y="421"/>
                  </a:lnTo>
                  <a:lnTo>
                    <a:pt x="4265" y="421"/>
                  </a:lnTo>
                  <a:lnTo>
                    <a:pt x="4439" y="412"/>
                  </a:lnTo>
                  <a:close/>
                  <a:moveTo>
                    <a:pt x="4448" y="1"/>
                  </a:moveTo>
                  <a:lnTo>
                    <a:pt x="4229" y="10"/>
                  </a:lnTo>
                  <a:lnTo>
                    <a:pt x="4000" y="28"/>
                  </a:lnTo>
                  <a:lnTo>
                    <a:pt x="3772" y="65"/>
                  </a:lnTo>
                  <a:lnTo>
                    <a:pt x="3535" y="110"/>
                  </a:lnTo>
                  <a:lnTo>
                    <a:pt x="3288" y="165"/>
                  </a:lnTo>
                  <a:lnTo>
                    <a:pt x="3041" y="238"/>
                  </a:lnTo>
                  <a:lnTo>
                    <a:pt x="2877" y="293"/>
                  </a:lnTo>
                  <a:lnTo>
                    <a:pt x="2704" y="348"/>
                  </a:lnTo>
                  <a:lnTo>
                    <a:pt x="2530" y="421"/>
                  </a:lnTo>
                  <a:lnTo>
                    <a:pt x="2357" y="494"/>
                  </a:lnTo>
                  <a:lnTo>
                    <a:pt x="2183" y="585"/>
                  </a:lnTo>
                  <a:lnTo>
                    <a:pt x="2019" y="676"/>
                  </a:lnTo>
                  <a:lnTo>
                    <a:pt x="1854" y="768"/>
                  </a:lnTo>
                  <a:lnTo>
                    <a:pt x="1690" y="877"/>
                  </a:lnTo>
                  <a:lnTo>
                    <a:pt x="1535" y="987"/>
                  </a:lnTo>
                  <a:lnTo>
                    <a:pt x="1380" y="1115"/>
                  </a:lnTo>
                  <a:lnTo>
                    <a:pt x="1243" y="1242"/>
                  </a:lnTo>
                  <a:lnTo>
                    <a:pt x="1106" y="1370"/>
                  </a:lnTo>
                  <a:lnTo>
                    <a:pt x="987" y="1516"/>
                  </a:lnTo>
                  <a:lnTo>
                    <a:pt x="877" y="1662"/>
                  </a:lnTo>
                  <a:lnTo>
                    <a:pt x="786" y="1827"/>
                  </a:lnTo>
                  <a:lnTo>
                    <a:pt x="704" y="1991"/>
                  </a:lnTo>
                  <a:lnTo>
                    <a:pt x="604" y="2137"/>
                  </a:lnTo>
                  <a:lnTo>
                    <a:pt x="512" y="2292"/>
                  </a:lnTo>
                  <a:lnTo>
                    <a:pt x="421" y="2448"/>
                  </a:lnTo>
                  <a:lnTo>
                    <a:pt x="348" y="2603"/>
                  </a:lnTo>
                  <a:lnTo>
                    <a:pt x="275" y="2767"/>
                  </a:lnTo>
                  <a:lnTo>
                    <a:pt x="211" y="2932"/>
                  </a:lnTo>
                  <a:lnTo>
                    <a:pt x="156" y="3105"/>
                  </a:lnTo>
                  <a:lnTo>
                    <a:pt x="110" y="3269"/>
                  </a:lnTo>
                  <a:lnTo>
                    <a:pt x="74" y="3443"/>
                  </a:lnTo>
                  <a:lnTo>
                    <a:pt x="47" y="3616"/>
                  </a:lnTo>
                  <a:lnTo>
                    <a:pt x="19" y="3790"/>
                  </a:lnTo>
                  <a:lnTo>
                    <a:pt x="1" y="3973"/>
                  </a:lnTo>
                  <a:lnTo>
                    <a:pt x="1" y="4146"/>
                  </a:lnTo>
                  <a:lnTo>
                    <a:pt x="1" y="4320"/>
                  </a:lnTo>
                  <a:lnTo>
                    <a:pt x="1" y="4493"/>
                  </a:lnTo>
                  <a:lnTo>
                    <a:pt x="19" y="4676"/>
                  </a:lnTo>
                  <a:lnTo>
                    <a:pt x="47" y="4849"/>
                  </a:lnTo>
                  <a:lnTo>
                    <a:pt x="74" y="5023"/>
                  </a:lnTo>
                  <a:lnTo>
                    <a:pt x="110" y="5196"/>
                  </a:lnTo>
                  <a:lnTo>
                    <a:pt x="156" y="5370"/>
                  </a:lnTo>
                  <a:lnTo>
                    <a:pt x="211" y="5543"/>
                  </a:lnTo>
                  <a:lnTo>
                    <a:pt x="275" y="5707"/>
                  </a:lnTo>
                  <a:lnTo>
                    <a:pt x="339" y="5872"/>
                  </a:lnTo>
                  <a:lnTo>
                    <a:pt x="421" y="6036"/>
                  </a:lnTo>
                  <a:lnTo>
                    <a:pt x="503" y="6191"/>
                  </a:lnTo>
                  <a:lnTo>
                    <a:pt x="594" y="6356"/>
                  </a:lnTo>
                  <a:lnTo>
                    <a:pt x="695" y="6502"/>
                  </a:lnTo>
                  <a:lnTo>
                    <a:pt x="804" y="6657"/>
                  </a:lnTo>
                  <a:lnTo>
                    <a:pt x="914" y="6794"/>
                  </a:lnTo>
                  <a:lnTo>
                    <a:pt x="1042" y="6940"/>
                  </a:lnTo>
                  <a:lnTo>
                    <a:pt x="1170" y="7077"/>
                  </a:lnTo>
                  <a:lnTo>
                    <a:pt x="1307" y="7205"/>
                  </a:lnTo>
                  <a:lnTo>
                    <a:pt x="1480" y="7351"/>
                  </a:lnTo>
                  <a:lnTo>
                    <a:pt x="1654" y="7488"/>
                  </a:lnTo>
                  <a:lnTo>
                    <a:pt x="1845" y="7625"/>
                  </a:lnTo>
                  <a:lnTo>
                    <a:pt x="2037" y="7744"/>
                  </a:lnTo>
                  <a:lnTo>
                    <a:pt x="2238" y="7862"/>
                  </a:lnTo>
                  <a:lnTo>
                    <a:pt x="2439" y="7981"/>
                  </a:lnTo>
                  <a:lnTo>
                    <a:pt x="2658" y="8081"/>
                  </a:lnTo>
                  <a:lnTo>
                    <a:pt x="2877" y="8182"/>
                  </a:lnTo>
                  <a:lnTo>
                    <a:pt x="3096" y="8264"/>
                  </a:lnTo>
                  <a:lnTo>
                    <a:pt x="3325" y="8346"/>
                  </a:lnTo>
                  <a:lnTo>
                    <a:pt x="3553" y="8419"/>
                  </a:lnTo>
                  <a:lnTo>
                    <a:pt x="3790" y="8483"/>
                  </a:lnTo>
                  <a:lnTo>
                    <a:pt x="4028" y="8529"/>
                  </a:lnTo>
                  <a:lnTo>
                    <a:pt x="4265" y="8574"/>
                  </a:lnTo>
                  <a:lnTo>
                    <a:pt x="4502" y="8611"/>
                  </a:lnTo>
                  <a:lnTo>
                    <a:pt x="4740" y="8629"/>
                  </a:lnTo>
                  <a:lnTo>
                    <a:pt x="4977" y="8638"/>
                  </a:lnTo>
                  <a:lnTo>
                    <a:pt x="5215" y="8638"/>
                  </a:lnTo>
                  <a:lnTo>
                    <a:pt x="5452" y="8629"/>
                  </a:lnTo>
                  <a:lnTo>
                    <a:pt x="5680" y="8611"/>
                  </a:lnTo>
                  <a:lnTo>
                    <a:pt x="5918" y="8574"/>
                  </a:lnTo>
                  <a:lnTo>
                    <a:pt x="6146" y="8529"/>
                  </a:lnTo>
                  <a:lnTo>
                    <a:pt x="6365" y="8465"/>
                  </a:lnTo>
                  <a:lnTo>
                    <a:pt x="6584" y="8401"/>
                  </a:lnTo>
                  <a:lnTo>
                    <a:pt x="6803" y="8310"/>
                  </a:lnTo>
                  <a:lnTo>
                    <a:pt x="7013" y="8218"/>
                  </a:lnTo>
                  <a:lnTo>
                    <a:pt x="7214" y="8100"/>
                  </a:lnTo>
                  <a:lnTo>
                    <a:pt x="7406" y="7972"/>
                  </a:lnTo>
                  <a:lnTo>
                    <a:pt x="7598" y="7835"/>
                  </a:lnTo>
                  <a:lnTo>
                    <a:pt x="7780" y="7680"/>
                  </a:lnTo>
                  <a:lnTo>
                    <a:pt x="7945" y="7506"/>
                  </a:lnTo>
                  <a:lnTo>
                    <a:pt x="8109" y="7324"/>
                  </a:lnTo>
                  <a:lnTo>
                    <a:pt x="8273" y="7114"/>
                  </a:lnTo>
                  <a:lnTo>
                    <a:pt x="8420" y="6894"/>
                  </a:lnTo>
                  <a:lnTo>
                    <a:pt x="8547" y="6675"/>
                  </a:lnTo>
                  <a:lnTo>
                    <a:pt x="8666" y="6456"/>
                  </a:lnTo>
                  <a:lnTo>
                    <a:pt x="8767" y="6228"/>
                  </a:lnTo>
                  <a:lnTo>
                    <a:pt x="8849" y="6000"/>
                  </a:lnTo>
                  <a:lnTo>
                    <a:pt x="8922" y="5762"/>
                  </a:lnTo>
                  <a:lnTo>
                    <a:pt x="8977" y="5534"/>
                  </a:lnTo>
                  <a:lnTo>
                    <a:pt x="9022" y="5297"/>
                  </a:lnTo>
                  <a:lnTo>
                    <a:pt x="9059" y="5059"/>
                  </a:lnTo>
                  <a:lnTo>
                    <a:pt x="9068" y="4822"/>
                  </a:lnTo>
                  <a:lnTo>
                    <a:pt x="9077" y="4584"/>
                  </a:lnTo>
                  <a:lnTo>
                    <a:pt x="9068" y="4356"/>
                  </a:lnTo>
                  <a:lnTo>
                    <a:pt x="9040" y="4119"/>
                  </a:lnTo>
                  <a:lnTo>
                    <a:pt x="9004" y="3881"/>
                  </a:lnTo>
                  <a:lnTo>
                    <a:pt x="8958" y="3653"/>
                  </a:lnTo>
                  <a:lnTo>
                    <a:pt x="8894" y="3425"/>
                  </a:lnTo>
                  <a:lnTo>
                    <a:pt x="8821" y="3196"/>
                  </a:lnTo>
                  <a:lnTo>
                    <a:pt x="8739" y="2977"/>
                  </a:lnTo>
                  <a:lnTo>
                    <a:pt x="8648" y="2758"/>
                  </a:lnTo>
                  <a:lnTo>
                    <a:pt x="8538" y="2548"/>
                  </a:lnTo>
                  <a:lnTo>
                    <a:pt x="8420" y="2338"/>
                  </a:lnTo>
                  <a:lnTo>
                    <a:pt x="8283" y="2137"/>
                  </a:lnTo>
                  <a:lnTo>
                    <a:pt x="8146" y="1936"/>
                  </a:lnTo>
                  <a:lnTo>
                    <a:pt x="7990" y="1745"/>
                  </a:lnTo>
                  <a:lnTo>
                    <a:pt x="7835" y="1562"/>
                  </a:lnTo>
                  <a:lnTo>
                    <a:pt x="7662" y="1389"/>
                  </a:lnTo>
                  <a:lnTo>
                    <a:pt x="7470" y="1224"/>
                  </a:lnTo>
                  <a:lnTo>
                    <a:pt x="7278" y="1060"/>
                  </a:lnTo>
                  <a:lnTo>
                    <a:pt x="7077" y="914"/>
                  </a:lnTo>
                  <a:lnTo>
                    <a:pt x="6867" y="768"/>
                  </a:lnTo>
                  <a:lnTo>
                    <a:pt x="6639" y="640"/>
                  </a:lnTo>
                  <a:lnTo>
                    <a:pt x="6420" y="521"/>
                  </a:lnTo>
                  <a:lnTo>
                    <a:pt x="6192" y="412"/>
                  </a:lnTo>
                  <a:lnTo>
                    <a:pt x="5972" y="320"/>
                  </a:lnTo>
                  <a:lnTo>
                    <a:pt x="5753" y="229"/>
                  </a:lnTo>
                  <a:lnTo>
                    <a:pt x="5534" y="165"/>
                  </a:lnTo>
                  <a:lnTo>
                    <a:pt x="5324" y="110"/>
                  </a:lnTo>
                  <a:lnTo>
                    <a:pt x="5105" y="65"/>
                  </a:lnTo>
                  <a:lnTo>
                    <a:pt x="4886" y="28"/>
                  </a:lnTo>
                  <a:lnTo>
                    <a:pt x="4667" y="10"/>
                  </a:lnTo>
                  <a:lnTo>
                    <a:pt x="4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4192225" y="3766000"/>
              <a:ext cx="215750" cy="134475"/>
            </a:xfrm>
            <a:custGeom>
              <a:rect b="b" l="l" r="r" t="t"/>
              <a:pathLst>
                <a:path extrusionOk="0" h="5379" w="8630">
                  <a:moveTo>
                    <a:pt x="4009" y="0"/>
                  </a:moveTo>
                  <a:lnTo>
                    <a:pt x="3781" y="9"/>
                  </a:lnTo>
                  <a:lnTo>
                    <a:pt x="3562" y="28"/>
                  </a:lnTo>
                  <a:lnTo>
                    <a:pt x="3324" y="64"/>
                  </a:lnTo>
                  <a:lnTo>
                    <a:pt x="3087" y="110"/>
                  </a:lnTo>
                  <a:lnTo>
                    <a:pt x="2849" y="164"/>
                  </a:lnTo>
                  <a:lnTo>
                    <a:pt x="2603" y="238"/>
                  </a:lnTo>
                  <a:lnTo>
                    <a:pt x="2429" y="292"/>
                  </a:lnTo>
                  <a:lnTo>
                    <a:pt x="2265" y="347"/>
                  </a:lnTo>
                  <a:lnTo>
                    <a:pt x="2092" y="420"/>
                  </a:lnTo>
                  <a:lnTo>
                    <a:pt x="1918" y="493"/>
                  </a:lnTo>
                  <a:lnTo>
                    <a:pt x="1745" y="585"/>
                  </a:lnTo>
                  <a:lnTo>
                    <a:pt x="1571" y="676"/>
                  </a:lnTo>
                  <a:lnTo>
                    <a:pt x="1407" y="767"/>
                  </a:lnTo>
                  <a:lnTo>
                    <a:pt x="1242" y="877"/>
                  </a:lnTo>
                  <a:lnTo>
                    <a:pt x="1087" y="986"/>
                  </a:lnTo>
                  <a:lnTo>
                    <a:pt x="941" y="1114"/>
                  </a:lnTo>
                  <a:lnTo>
                    <a:pt x="795" y="1242"/>
                  </a:lnTo>
                  <a:lnTo>
                    <a:pt x="667" y="1370"/>
                  </a:lnTo>
                  <a:lnTo>
                    <a:pt x="548" y="1516"/>
                  </a:lnTo>
                  <a:lnTo>
                    <a:pt x="439" y="1662"/>
                  </a:lnTo>
                  <a:lnTo>
                    <a:pt x="348" y="1826"/>
                  </a:lnTo>
                  <a:lnTo>
                    <a:pt x="265" y="1991"/>
                  </a:lnTo>
                  <a:lnTo>
                    <a:pt x="192" y="2091"/>
                  </a:lnTo>
                  <a:lnTo>
                    <a:pt x="119" y="2201"/>
                  </a:lnTo>
                  <a:lnTo>
                    <a:pt x="1" y="2429"/>
                  </a:lnTo>
                  <a:lnTo>
                    <a:pt x="119" y="3013"/>
                  </a:lnTo>
                  <a:lnTo>
                    <a:pt x="174" y="2840"/>
                  </a:lnTo>
                  <a:lnTo>
                    <a:pt x="247" y="2666"/>
                  </a:lnTo>
                  <a:lnTo>
                    <a:pt x="320" y="2502"/>
                  </a:lnTo>
                  <a:lnTo>
                    <a:pt x="402" y="2338"/>
                  </a:lnTo>
                  <a:lnTo>
                    <a:pt x="503" y="2173"/>
                  </a:lnTo>
                  <a:lnTo>
                    <a:pt x="603" y="2009"/>
                  </a:lnTo>
                  <a:lnTo>
                    <a:pt x="713" y="1854"/>
                  </a:lnTo>
                  <a:lnTo>
                    <a:pt x="832" y="1708"/>
                  </a:lnTo>
                  <a:lnTo>
                    <a:pt x="950" y="1589"/>
                  </a:lnTo>
                  <a:lnTo>
                    <a:pt x="1078" y="1479"/>
                  </a:lnTo>
                  <a:lnTo>
                    <a:pt x="1206" y="1370"/>
                  </a:lnTo>
                  <a:lnTo>
                    <a:pt x="1334" y="1269"/>
                  </a:lnTo>
                  <a:lnTo>
                    <a:pt x="1471" y="1169"/>
                  </a:lnTo>
                  <a:lnTo>
                    <a:pt x="1617" y="1078"/>
                  </a:lnTo>
                  <a:lnTo>
                    <a:pt x="1754" y="995"/>
                  </a:lnTo>
                  <a:lnTo>
                    <a:pt x="1900" y="913"/>
                  </a:lnTo>
                  <a:lnTo>
                    <a:pt x="2055" y="840"/>
                  </a:lnTo>
                  <a:lnTo>
                    <a:pt x="2201" y="767"/>
                  </a:lnTo>
                  <a:lnTo>
                    <a:pt x="2356" y="712"/>
                  </a:lnTo>
                  <a:lnTo>
                    <a:pt x="2521" y="648"/>
                  </a:lnTo>
                  <a:lnTo>
                    <a:pt x="2676" y="603"/>
                  </a:lnTo>
                  <a:lnTo>
                    <a:pt x="2840" y="557"/>
                  </a:lnTo>
                  <a:lnTo>
                    <a:pt x="3005" y="521"/>
                  </a:lnTo>
                  <a:lnTo>
                    <a:pt x="3160" y="484"/>
                  </a:lnTo>
                  <a:lnTo>
                    <a:pt x="3333" y="457"/>
                  </a:lnTo>
                  <a:lnTo>
                    <a:pt x="3498" y="438"/>
                  </a:lnTo>
                  <a:lnTo>
                    <a:pt x="3662" y="420"/>
                  </a:lnTo>
                  <a:lnTo>
                    <a:pt x="3826" y="420"/>
                  </a:lnTo>
                  <a:lnTo>
                    <a:pt x="3991" y="411"/>
                  </a:lnTo>
                  <a:lnTo>
                    <a:pt x="4164" y="420"/>
                  </a:lnTo>
                  <a:lnTo>
                    <a:pt x="4329" y="429"/>
                  </a:lnTo>
                  <a:lnTo>
                    <a:pt x="4493" y="448"/>
                  </a:lnTo>
                  <a:lnTo>
                    <a:pt x="4657" y="475"/>
                  </a:lnTo>
                  <a:lnTo>
                    <a:pt x="4822" y="502"/>
                  </a:lnTo>
                  <a:lnTo>
                    <a:pt x="4977" y="539"/>
                  </a:lnTo>
                  <a:lnTo>
                    <a:pt x="5141" y="585"/>
                  </a:lnTo>
                  <a:lnTo>
                    <a:pt x="5297" y="639"/>
                  </a:lnTo>
                  <a:lnTo>
                    <a:pt x="5452" y="694"/>
                  </a:lnTo>
                  <a:lnTo>
                    <a:pt x="5607" y="758"/>
                  </a:lnTo>
                  <a:lnTo>
                    <a:pt x="5762" y="831"/>
                  </a:lnTo>
                  <a:lnTo>
                    <a:pt x="5908" y="913"/>
                  </a:lnTo>
                  <a:lnTo>
                    <a:pt x="6064" y="1005"/>
                  </a:lnTo>
                  <a:lnTo>
                    <a:pt x="6210" y="1096"/>
                  </a:lnTo>
                  <a:lnTo>
                    <a:pt x="6347" y="1196"/>
                  </a:lnTo>
                  <a:lnTo>
                    <a:pt x="6493" y="1306"/>
                  </a:lnTo>
                  <a:lnTo>
                    <a:pt x="6620" y="1415"/>
                  </a:lnTo>
                  <a:lnTo>
                    <a:pt x="6757" y="1525"/>
                  </a:lnTo>
                  <a:lnTo>
                    <a:pt x="6885" y="1644"/>
                  </a:lnTo>
                  <a:lnTo>
                    <a:pt x="7004" y="1772"/>
                  </a:lnTo>
                  <a:lnTo>
                    <a:pt x="7123" y="1899"/>
                  </a:lnTo>
                  <a:lnTo>
                    <a:pt x="7232" y="2036"/>
                  </a:lnTo>
                  <a:lnTo>
                    <a:pt x="7342" y="2173"/>
                  </a:lnTo>
                  <a:lnTo>
                    <a:pt x="7442" y="2310"/>
                  </a:lnTo>
                  <a:lnTo>
                    <a:pt x="7543" y="2456"/>
                  </a:lnTo>
                  <a:lnTo>
                    <a:pt x="7634" y="2602"/>
                  </a:lnTo>
                  <a:lnTo>
                    <a:pt x="7725" y="2749"/>
                  </a:lnTo>
                  <a:lnTo>
                    <a:pt x="7807" y="2904"/>
                  </a:lnTo>
                  <a:lnTo>
                    <a:pt x="7881" y="3059"/>
                  </a:lnTo>
                  <a:lnTo>
                    <a:pt x="7944" y="3214"/>
                  </a:lnTo>
                  <a:lnTo>
                    <a:pt x="8008" y="3379"/>
                  </a:lnTo>
                  <a:lnTo>
                    <a:pt x="8063" y="3543"/>
                  </a:lnTo>
                  <a:lnTo>
                    <a:pt x="8118" y="3707"/>
                  </a:lnTo>
                  <a:lnTo>
                    <a:pt x="8164" y="3872"/>
                  </a:lnTo>
                  <a:lnTo>
                    <a:pt x="8200" y="4036"/>
                  </a:lnTo>
                  <a:lnTo>
                    <a:pt x="8228" y="4200"/>
                  </a:lnTo>
                  <a:lnTo>
                    <a:pt x="8246" y="4365"/>
                  </a:lnTo>
                  <a:lnTo>
                    <a:pt x="8264" y="4538"/>
                  </a:lnTo>
                  <a:lnTo>
                    <a:pt x="8273" y="4703"/>
                  </a:lnTo>
                  <a:lnTo>
                    <a:pt x="8273" y="4876"/>
                  </a:lnTo>
                  <a:lnTo>
                    <a:pt x="8264" y="5040"/>
                  </a:lnTo>
                  <a:lnTo>
                    <a:pt x="8246" y="5214"/>
                  </a:lnTo>
                  <a:lnTo>
                    <a:pt x="8218" y="5378"/>
                  </a:lnTo>
                  <a:lnTo>
                    <a:pt x="8438" y="4995"/>
                  </a:lnTo>
                  <a:lnTo>
                    <a:pt x="8629" y="4602"/>
                  </a:lnTo>
                  <a:lnTo>
                    <a:pt x="8620" y="4310"/>
                  </a:lnTo>
                  <a:lnTo>
                    <a:pt x="8584" y="4009"/>
                  </a:lnTo>
                  <a:lnTo>
                    <a:pt x="8529" y="3726"/>
                  </a:lnTo>
                  <a:lnTo>
                    <a:pt x="8456" y="3433"/>
                  </a:lnTo>
                  <a:lnTo>
                    <a:pt x="8364" y="3150"/>
                  </a:lnTo>
                  <a:lnTo>
                    <a:pt x="8255" y="2876"/>
                  </a:lnTo>
                  <a:lnTo>
                    <a:pt x="8127" y="2602"/>
                  </a:lnTo>
                  <a:lnTo>
                    <a:pt x="7981" y="2347"/>
                  </a:lnTo>
                  <a:lnTo>
                    <a:pt x="7817" y="2091"/>
                  </a:lnTo>
                  <a:lnTo>
                    <a:pt x="7634" y="1845"/>
                  </a:lnTo>
                  <a:lnTo>
                    <a:pt x="7433" y="1616"/>
                  </a:lnTo>
                  <a:lnTo>
                    <a:pt x="7214" y="1388"/>
                  </a:lnTo>
                  <a:lnTo>
                    <a:pt x="6986" y="1178"/>
                  </a:lnTo>
                  <a:lnTo>
                    <a:pt x="6739" y="986"/>
                  </a:lnTo>
                  <a:lnTo>
                    <a:pt x="6474" y="804"/>
                  </a:lnTo>
                  <a:lnTo>
                    <a:pt x="6200" y="639"/>
                  </a:lnTo>
                  <a:lnTo>
                    <a:pt x="5972" y="521"/>
                  </a:lnTo>
                  <a:lnTo>
                    <a:pt x="5753" y="411"/>
                  </a:lnTo>
                  <a:lnTo>
                    <a:pt x="5534" y="320"/>
                  </a:lnTo>
                  <a:lnTo>
                    <a:pt x="5315" y="238"/>
                  </a:lnTo>
                  <a:lnTo>
                    <a:pt x="5096" y="164"/>
                  </a:lnTo>
                  <a:lnTo>
                    <a:pt x="4876" y="110"/>
                  </a:lnTo>
                  <a:lnTo>
                    <a:pt x="4666" y="64"/>
                  </a:lnTo>
                  <a:lnTo>
                    <a:pt x="4447" y="28"/>
                  </a:lnTo>
                  <a:lnTo>
                    <a:pt x="4228" y="9"/>
                  </a:lnTo>
                  <a:lnTo>
                    <a:pt x="4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4515925" y="3853650"/>
              <a:ext cx="230125" cy="192450"/>
            </a:xfrm>
            <a:custGeom>
              <a:rect b="b" l="l" r="r" t="t"/>
              <a:pathLst>
                <a:path extrusionOk="0" h="7698" w="9205">
                  <a:moveTo>
                    <a:pt x="5634" y="293"/>
                  </a:moveTo>
                  <a:lnTo>
                    <a:pt x="5707" y="311"/>
                  </a:lnTo>
                  <a:lnTo>
                    <a:pt x="5771" y="320"/>
                  </a:lnTo>
                  <a:lnTo>
                    <a:pt x="5844" y="347"/>
                  </a:lnTo>
                  <a:lnTo>
                    <a:pt x="5908" y="375"/>
                  </a:lnTo>
                  <a:lnTo>
                    <a:pt x="5963" y="402"/>
                  </a:lnTo>
                  <a:lnTo>
                    <a:pt x="6027" y="439"/>
                  </a:lnTo>
                  <a:lnTo>
                    <a:pt x="6136" y="530"/>
                  </a:lnTo>
                  <a:lnTo>
                    <a:pt x="6227" y="630"/>
                  </a:lnTo>
                  <a:lnTo>
                    <a:pt x="6319" y="749"/>
                  </a:lnTo>
                  <a:lnTo>
                    <a:pt x="6392" y="868"/>
                  </a:lnTo>
                  <a:lnTo>
                    <a:pt x="6447" y="1005"/>
                  </a:lnTo>
                  <a:lnTo>
                    <a:pt x="6501" y="1142"/>
                  </a:lnTo>
                  <a:lnTo>
                    <a:pt x="6538" y="1279"/>
                  </a:lnTo>
                  <a:lnTo>
                    <a:pt x="6565" y="1416"/>
                  </a:lnTo>
                  <a:lnTo>
                    <a:pt x="6584" y="1553"/>
                  </a:lnTo>
                  <a:lnTo>
                    <a:pt x="6584" y="1690"/>
                  </a:lnTo>
                  <a:lnTo>
                    <a:pt x="6593" y="1827"/>
                  </a:lnTo>
                  <a:lnTo>
                    <a:pt x="6620" y="1954"/>
                  </a:lnTo>
                  <a:lnTo>
                    <a:pt x="6666" y="2064"/>
                  </a:lnTo>
                  <a:lnTo>
                    <a:pt x="6720" y="2155"/>
                  </a:lnTo>
                  <a:lnTo>
                    <a:pt x="6794" y="2237"/>
                  </a:lnTo>
                  <a:lnTo>
                    <a:pt x="6876" y="2292"/>
                  </a:lnTo>
                  <a:lnTo>
                    <a:pt x="6967" y="2347"/>
                  </a:lnTo>
                  <a:lnTo>
                    <a:pt x="7067" y="2374"/>
                  </a:lnTo>
                  <a:lnTo>
                    <a:pt x="7168" y="2402"/>
                  </a:lnTo>
                  <a:lnTo>
                    <a:pt x="7396" y="2402"/>
                  </a:lnTo>
                  <a:lnTo>
                    <a:pt x="7506" y="2384"/>
                  </a:lnTo>
                  <a:lnTo>
                    <a:pt x="7615" y="2347"/>
                  </a:lnTo>
                  <a:lnTo>
                    <a:pt x="7725" y="2310"/>
                  </a:lnTo>
                  <a:lnTo>
                    <a:pt x="7834" y="2256"/>
                  </a:lnTo>
                  <a:lnTo>
                    <a:pt x="7935" y="2192"/>
                  </a:lnTo>
                  <a:lnTo>
                    <a:pt x="8017" y="2146"/>
                  </a:lnTo>
                  <a:lnTo>
                    <a:pt x="8108" y="2110"/>
                  </a:lnTo>
                  <a:lnTo>
                    <a:pt x="8191" y="2091"/>
                  </a:lnTo>
                  <a:lnTo>
                    <a:pt x="8273" y="2082"/>
                  </a:lnTo>
                  <a:lnTo>
                    <a:pt x="8355" y="2091"/>
                  </a:lnTo>
                  <a:lnTo>
                    <a:pt x="8437" y="2100"/>
                  </a:lnTo>
                  <a:lnTo>
                    <a:pt x="8510" y="2128"/>
                  </a:lnTo>
                  <a:lnTo>
                    <a:pt x="8574" y="2164"/>
                  </a:lnTo>
                  <a:lnTo>
                    <a:pt x="8638" y="2219"/>
                  </a:lnTo>
                  <a:lnTo>
                    <a:pt x="8702" y="2274"/>
                  </a:lnTo>
                  <a:lnTo>
                    <a:pt x="8748" y="2347"/>
                  </a:lnTo>
                  <a:lnTo>
                    <a:pt x="8793" y="2429"/>
                  </a:lnTo>
                  <a:lnTo>
                    <a:pt x="8830" y="2520"/>
                  </a:lnTo>
                  <a:lnTo>
                    <a:pt x="8857" y="2621"/>
                  </a:lnTo>
                  <a:lnTo>
                    <a:pt x="8866" y="2730"/>
                  </a:lnTo>
                  <a:lnTo>
                    <a:pt x="8875" y="2849"/>
                  </a:lnTo>
                  <a:lnTo>
                    <a:pt x="8848" y="3023"/>
                  </a:lnTo>
                  <a:lnTo>
                    <a:pt x="8811" y="3178"/>
                  </a:lnTo>
                  <a:lnTo>
                    <a:pt x="8748" y="3324"/>
                  </a:lnTo>
                  <a:lnTo>
                    <a:pt x="8674" y="3452"/>
                  </a:lnTo>
                  <a:lnTo>
                    <a:pt x="8583" y="3580"/>
                  </a:lnTo>
                  <a:lnTo>
                    <a:pt x="8474" y="3680"/>
                  </a:lnTo>
                  <a:lnTo>
                    <a:pt x="8346" y="3771"/>
                  </a:lnTo>
                  <a:lnTo>
                    <a:pt x="8209" y="3854"/>
                  </a:lnTo>
                  <a:lnTo>
                    <a:pt x="8145" y="3890"/>
                  </a:lnTo>
                  <a:lnTo>
                    <a:pt x="8063" y="3927"/>
                  </a:lnTo>
                  <a:lnTo>
                    <a:pt x="7871" y="4000"/>
                  </a:lnTo>
                  <a:lnTo>
                    <a:pt x="7780" y="4036"/>
                  </a:lnTo>
                  <a:lnTo>
                    <a:pt x="7688" y="4082"/>
                  </a:lnTo>
                  <a:lnTo>
                    <a:pt x="7606" y="4127"/>
                  </a:lnTo>
                  <a:lnTo>
                    <a:pt x="7542" y="4173"/>
                  </a:lnTo>
                  <a:lnTo>
                    <a:pt x="7451" y="4264"/>
                  </a:lnTo>
                  <a:lnTo>
                    <a:pt x="7378" y="4365"/>
                  </a:lnTo>
                  <a:lnTo>
                    <a:pt x="7323" y="4465"/>
                  </a:lnTo>
                  <a:lnTo>
                    <a:pt x="7277" y="4575"/>
                  </a:lnTo>
                  <a:lnTo>
                    <a:pt x="7250" y="4684"/>
                  </a:lnTo>
                  <a:lnTo>
                    <a:pt x="7232" y="4803"/>
                  </a:lnTo>
                  <a:lnTo>
                    <a:pt x="7232" y="4931"/>
                  </a:lnTo>
                  <a:lnTo>
                    <a:pt x="7250" y="5059"/>
                  </a:lnTo>
                  <a:lnTo>
                    <a:pt x="7296" y="5315"/>
                  </a:lnTo>
                  <a:lnTo>
                    <a:pt x="7351" y="5561"/>
                  </a:lnTo>
                  <a:lnTo>
                    <a:pt x="7405" y="5817"/>
                  </a:lnTo>
                  <a:lnTo>
                    <a:pt x="7478" y="6072"/>
                  </a:lnTo>
                  <a:lnTo>
                    <a:pt x="7506" y="6200"/>
                  </a:lnTo>
                  <a:lnTo>
                    <a:pt x="7524" y="6319"/>
                  </a:lnTo>
                  <a:lnTo>
                    <a:pt x="7533" y="6428"/>
                  </a:lnTo>
                  <a:lnTo>
                    <a:pt x="7524" y="6529"/>
                  </a:lnTo>
                  <a:lnTo>
                    <a:pt x="7515" y="6629"/>
                  </a:lnTo>
                  <a:lnTo>
                    <a:pt x="7487" y="6721"/>
                  </a:lnTo>
                  <a:lnTo>
                    <a:pt x="7451" y="6803"/>
                  </a:lnTo>
                  <a:lnTo>
                    <a:pt x="7405" y="6876"/>
                  </a:lnTo>
                  <a:lnTo>
                    <a:pt x="7351" y="6940"/>
                  </a:lnTo>
                  <a:lnTo>
                    <a:pt x="7287" y="7004"/>
                  </a:lnTo>
                  <a:lnTo>
                    <a:pt x="7214" y="7058"/>
                  </a:lnTo>
                  <a:lnTo>
                    <a:pt x="7140" y="7113"/>
                  </a:lnTo>
                  <a:lnTo>
                    <a:pt x="7058" y="7159"/>
                  </a:lnTo>
                  <a:lnTo>
                    <a:pt x="6976" y="7195"/>
                  </a:lnTo>
                  <a:lnTo>
                    <a:pt x="6885" y="7223"/>
                  </a:lnTo>
                  <a:lnTo>
                    <a:pt x="6794" y="7259"/>
                  </a:lnTo>
                  <a:lnTo>
                    <a:pt x="6593" y="7296"/>
                  </a:lnTo>
                  <a:lnTo>
                    <a:pt x="6392" y="7323"/>
                  </a:lnTo>
                  <a:lnTo>
                    <a:pt x="6191" y="7323"/>
                  </a:lnTo>
                  <a:lnTo>
                    <a:pt x="5990" y="7314"/>
                  </a:lnTo>
                  <a:lnTo>
                    <a:pt x="5798" y="7296"/>
                  </a:lnTo>
                  <a:lnTo>
                    <a:pt x="5616" y="7268"/>
                  </a:lnTo>
                  <a:lnTo>
                    <a:pt x="5460" y="7223"/>
                  </a:lnTo>
                  <a:lnTo>
                    <a:pt x="5333" y="7177"/>
                  </a:lnTo>
                  <a:lnTo>
                    <a:pt x="5205" y="7113"/>
                  </a:lnTo>
                  <a:lnTo>
                    <a:pt x="5104" y="7040"/>
                  </a:lnTo>
                  <a:lnTo>
                    <a:pt x="5022" y="6949"/>
                  </a:lnTo>
                  <a:lnTo>
                    <a:pt x="4949" y="6867"/>
                  </a:lnTo>
                  <a:lnTo>
                    <a:pt x="4885" y="6766"/>
                  </a:lnTo>
                  <a:lnTo>
                    <a:pt x="4830" y="6666"/>
                  </a:lnTo>
                  <a:lnTo>
                    <a:pt x="4739" y="6456"/>
                  </a:lnTo>
                  <a:lnTo>
                    <a:pt x="4648" y="6246"/>
                  </a:lnTo>
                  <a:lnTo>
                    <a:pt x="4593" y="6145"/>
                  </a:lnTo>
                  <a:lnTo>
                    <a:pt x="4538" y="6045"/>
                  </a:lnTo>
                  <a:lnTo>
                    <a:pt x="4474" y="5954"/>
                  </a:lnTo>
                  <a:lnTo>
                    <a:pt x="4401" y="5871"/>
                  </a:lnTo>
                  <a:lnTo>
                    <a:pt x="4310" y="5798"/>
                  </a:lnTo>
                  <a:lnTo>
                    <a:pt x="4209" y="5725"/>
                  </a:lnTo>
                  <a:lnTo>
                    <a:pt x="4173" y="5716"/>
                  </a:lnTo>
                  <a:lnTo>
                    <a:pt x="4136" y="5707"/>
                  </a:lnTo>
                  <a:lnTo>
                    <a:pt x="4063" y="5707"/>
                  </a:lnTo>
                  <a:lnTo>
                    <a:pt x="3917" y="5725"/>
                  </a:lnTo>
                  <a:lnTo>
                    <a:pt x="3799" y="5725"/>
                  </a:lnTo>
                  <a:lnTo>
                    <a:pt x="3707" y="5716"/>
                  </a:lnTo>
                  <a:lnTo>
                    <a:pt x="3671" y="5698"/>
                  </a:lnTo>
                  <a:lnTo>
                    <a:pt x="3643" y="5680"/>
                  </a:lnTo>
                  <a:lnTo>
                    <a:pt x="3616" y="5661"/>
                  </a:lnTo>
                  <a:lnTo>
                    <a:pt x="3598" y="5634"/>
                  </a:lnTo>
                  <a:lnTo>
                    <a:pt x="3589" y="5616"/>
                  </a:lnTo>
                  <a:lnTo>
                    <a:pt x="3579" y="5579"/>
                  </a:lnTo>
                  <a:lnTo>
                    <a:pt x="3579" y="5515"/>
                  </a:lnTo>
                  <a:lnTo>
                    <a:pt x="3589" y="5451"/>
                  </a:lnTo>
                  <a:lnTo>
                    <a:pt x="3616" y="5369"/>
                  </a:lnTo>
                  <a:lnTo>
                    <a:pt x="3653" y="5296"/>
                  </a:lnTo>
                  <a:lnTo>
                    <a:pt x="3698" y="5223"/>
                  </a:lnTo>
                  <a:lnTo>
                    <a:pt x="3789" y="5077"/>
                  </a:lnTo>
                  <a:lnTo>
                    <a:pt x="3917" y="4885"/>
                  </a:lnTo>
                  <a:lnTo>
                    <a:pt x="3945" y="4821"/>
                  </a:lnTo>
                  <a:lnTo>
                    <a:pt x="3972" y="4758"/>
                  </a:lnTo>
                  <a:lnTo>
                    <a:pt x="3990" y="4684"/>
                  </a:lnTo>
                  <a:lnTo>
                    <a:pt x="3990" y="4602"/>
                  </a:lnTo>
                  <a:lnTo>
                    <a:pt x="3981" y="4529"/>
                  </a:lnTo>
                  <a:lnTo>
                    <a:pt x="3963" y="4465"/>
                  </a:lnTo>
                  <a:lnTo>
                    <a:pt x="3945" y="4429"/>
                  </a:lnTo>
                  <a:lnTo>
                    <a:pt x="3917" y="4401"/>
                  </a:lnTo>
                  <a:lnTo>
                    <a:pt x="3890" y="4383"/>
                  </a:lnTo>
                  <a:lnTo>
                    <a:pt x="3863" y="4365"/>
                  </a:lnTo>
                  <a:lnTo>
                    <a:pt x="3744" y="4310"/>
                  </a:lnTo>
                  <a:lnTo>
                    <a:pt x="3634" y="4274"/>
                  </a:lnTo>
                  <a:lnTo>
                    <a:pt x="3525" y="4264"/>
                  </a:lnTo>
                  <a:lnTo>
                    <a:pt x="3424" y="4255"/>
                  </a:lnTo>
                  <a:lnTo>
                    <a:pt x="3315" y="4274"/>
                  </a:lnTo>
                  <a:lnTo>
                    <a:pt x="3205" y="4292"/>
                  </a:lnTo>
                  <a:lnTo>
                    <a:pt x="2968" y="4365"/>
                  </a:lnTo>
                  <a:lnTo>
                    <a:pt x="2776" y="4420"/>
                  </a:lnTo>
                  <a:lnTo>
                    <a:pt x="2575" y="4456"/>
                  </a:lnTo>
                  <a:lnTo>
                    <a:pt x="2383" y="4474"/>
                  </a:lnTo>
                  <a:lnTo>
                    <a:pt x="2192" y="4484"/>
                  </a:lnTo>
                  <a:lnTo>
                    <a:pt x="1991" y="4474"/>
                  </a:lnTo>
                  <a:lnTo>
                    <a:pt x="1808" y="4438"/>
                  </a:lnTo>
                  <a:lnTo>
                    <a:pt x="1616" y="4392"/>
                  </a:lnTo>
                  <a:lnTo>
                    <a:pt x="1443" y="4338"/>
                  </a:lnTo>
                  <a:lnTo>
                    <a:pt x="1269" y="4255"/>
                  </a:lnTo>
                  <a:lnTo>
                    <a:pt x="1105" y="4164"/>
                  </a:lnTo>
                  <a:lnTo>
                    <a:pt x="950" y="4054"/>
                  </a:lnTo>
                  <a:lnTo>
                    <a:pt x="804" y="3927"/>
                  </a:lnTo>
                  <a:lnTo>
                    <a:pt x="676" y="3781"/>
                  </a:lnTo>
                  <a:lnTo>
                    <a:pt x="557" y="3625"/>
                  </a:lnTo>
                  <a:lnTo>
                    <a:pt x="511" y="3534"/>
                  </a:lnTo>
                  <a:lnTo>
                    <a:pt x="457" y="3443"/>
                  </a:lnTo>
                  <a:lnTo>
                    <a:pt x="420" y="3351"/>
                  </a:lnTo>
                  <a:lnTo>
                    <a:pt x="375" y="3251"/>
                  </a:lnTo>
                  <a:lnTo>
                    <a:pt x="347" y="3169"/>
                  </a:lnTo>
                  <a:lnTo>
                    <a:pt x="329" y="3087"/>
                  </a:lnTo>
                  <a:lnTo>
                    <a:pt x="311" y="2995"/>
                  </a:lnTo>
                  <a:lnTo>
                    <a:pt x="301" y="2913"/>
                  </a:lnTo>
                  <a:lnTo>
                    <a:pt x="292" y="2831"/>
                  </a:lnTo>
                  <a:lnTo>
                    <a:pt x="301" y="2749"/>
                  </a:lnTo>
                  <a:lnTo>
                    <a:pt x="320" y="2584"/>
                  </a:lnTo>
                  <a:lnTo>
                    <a:pt x="356" y="2429"/>
                  </a:lnTo>
                  <a:lnTo>
                    <a:pt x="411" y="2265"/>
                  </a:lnTo>
                  <a:lnTo>
                    <a:pt x="475" y="2110"/>
                  </a:lnTo>
                  <a:lnTo>
                    <a:pt x="548" y="1954"/>
                  </a:lnTo>
                  <a:lnTo>
                    <a:pt x="639" y="1817"/>
                  </a:lnTo>
                  <a:lnTo>
                    <a:pt x="731" y="1699"/>
                  </a:lnTo>
                  <a:lnTo>
                    <a:pt x="831" y="1607"/>
                  </a:lnTo>
                  <a:lnTo>
                    <a:pt x="950" y="1525"/>
                  </a:lnTo>
                  <a:lnTo>
                    <a:pt x="1068" y="1452"/>
                  </a:lnTo>
                  <a:lnTo>
                    <a:pt x="1196" y="1407"/>
                  </a:lnTo>
                  <a:lnTo>
                    <a:pt x="1324" y="1370"/>
                  </a:lnTo>
                  <a:lnTo>
                    <a:pt x="1461" y="1352"/>
                  </a:lnTo>
                  <a:lnTo>
                    <a:pt x="1598" y="1343"/>
                  </a:lnTo>
                  <a:lnTo>
                    <a:pt x="1735" y="1352"/>
                  </a:lnTo>
                  <a:lnTo>
                    <a:pt x="1881" y="1361"/>
                  </a:lnTo>
                  <a:lnTo>
                    <a:pt x="2018" y="1388"/>
                  </a:lnTo>
                  <a:lnTo>
                    <a:pt x="2164" y="1425"/>
                  </a:lnTo>
                  <a:lnTo>
                    <a:pt x="2301" y="1480"/>
                  </a:lnTo>
                  <a:lnTo>
                    <a:pt x="2429" y="1525"/>
                  </a:lnTo>
                  <a:lnTo>
                    <a:pt x="2557" y="1589"/>
                  </a:lnTo>
                  <a:lnTo>
                    <a:pt x="2676" y="1662"/>
                  </a:lnTo>
                  <a:lnTo>
                    <a:pt x="2785" y="1735"/>
                  </a:lnTo>
                  <a:lnTo>
                    <a:pt x="2886" y="1827"/>
                  </a:lnTo>
                  <a:lnTo>
                    <a:pt x="2977" y="1927"/>
                  </a:lnTo>
                  <a:lnTo>
                    <a:pt x="3068" y="2027"/>
                  </a:lnTo>
                  <a:lnTo>
                    <a:pt x="3159" y="2137"/>
                  </a:lnTo>
                  <a:lnTo>
                    <a:pt x="3333" y="2356"/>
                  </a:lnTo>
                  <a:lnTo>
                    <a:pt x="3497" y="2584"/>
                  </a:lnTo>
                  <a:lnTo>
                    <a:pt x="3589" y="2685"/>
                  </a:lnTo>
                  <a:lnTo>
                    <a:pt x="3680" y="2785"/>
                  </a:lnTo>
                  <a:lnTo>
                    <a:pt x="3771" y="2877"/>
                  </a:lnTo>
                  <a:lnTo>
                    <a:pt x="3872" y="2968"/>
                  </a:lnTo>
                  <a:lnTo>
                    <a:pt x="3981" y="3041"/>
                  </a:lnTo>
                  <a:lnTo>
                    <a:pt x="4100" y="3105"/>
                  </a:lnTo>
                  <a:lnTo>
                    <a:pt x="4173" y="3132"/>
                  </a:lnTo>
                  <a:lnTo>
                    <a:pt x="4255" y="3160"/>
                  </a:lnTo>
                  <a:lnTo>
                    <a:pt x="4337" y="3178"/>
                  </a:lnTo>
                  <a:lnTo>
                    <a:pt x="4419" y="3187"/>
                  </a:lnTo>
                  <a:lnTo>
                    <a:pt x="4502" y="3196"/>
                  </a:lnTo>
                  <a:lnTo>
                    <a:pt x="4575" y="3187"/>
                  </a:lnTo>
                  <a:lnTo>
                    <a:pt x="4657" y="3178"/>
                  </a:lnTo>
                  <a:lnTo>
                    <a:pt x="4721" y="3160"/>
                  </a:lnTo>
                  <a:lnTo>
                    <a:pt x="4785" y="3132"/>
                  </a:lnTo>
                  <a:lnTo>
                    <a:pt x="4840" y="3096"/>
                  </a:lnTo>
                  <a:lnTo>
                    <a:pt x="4894" y="3059"/>
                  </a:lnTo>
                  <a:lnTo>
                    <a:pt x="4931" y="3014"/>
                  </a:lnTo>
                  <a:lnTo>
                    <a:pt x="4967" y="2959"/>
                  </a:lnTo>
                  <a:lnTo>
                    <a:pt x="4986" y="2895"/>
                  </a:lnTo>
                  <a:lnTo>
                    <a:pt x="4995" y="2822"/>
                  </a:lnTo>
                  <a:lnTo>
                    <a:pt x="4995" y="2749"/>
                  </a:lnTo>
                  <a:lnTo>
                    <a:pt x="4995" y="2667"/>
                  </a:lnTo>
                  <a:lnTo>
                    <a:pt x="4995" y="2584"/>
                  </a:lnTo>
                  <a:lnTo>
                    <a:pt x="4986" y="2502"/>
                  </a:lnTo>
                  <a:lnTo>
                    <a:pt x="4958" y="2420"/>
                  </a:lnTo>
                  <a:lnTo>
                    <a:pt x="4903" y="2247"/>
                  </a:lnTo>
                  <a:lnTo>
                    <a:pt x="4830" y="2055"/>
                  </a:lnTo>
                  <a:lnTo>
                    <a:pt x="4748" y="1854"/>
                  </a:lnTo>
                  <a:lnTo>
                    <a:pt x="4648" y="1644"/>
                  </a:lnTo>
                  <a:lnTo>
                    <a:pt x="4593" y="1525"/>
                  </a:lnTo>
                  <a:lnTo>
                    <a:pt x="4556" y="1416"/>
                  </a:lnTo>
                  <a:lnTo>
                    <a:pt x="4520" y="1306"/>
                  </a:lnTo>
                  <a:lnTo>
                    <a:pt x="4502" y="1187"/>
                  </a:lnTo>
                  <a:lnTo>
                    <a:pt x="4493" y="1078"/>
                  </a:lnTo>
                  <a:lnTo>
                    <a:pt x="4502" y="959"/>
                  </a:lnTo>
                  <a:lnTo>
                    <a:pt x="4511" y="904"/>
                  </a:lnTo>
                  <a:lnTo>
                    <a:pt x="4538" y="850"/>
                  </a:lnTo>
                  <a:lnTo>
                    <a:pt x="4556" y="804"/>
                  </a:lnTo>
                  <a:lnTo>
                    <a:pt x="4593" y="749"/>
                  </a:lnTo>
                  <a:lnTo>
                    <a:pt x="4630" y="694"/>
                  </a:lnTo>
                  <a:lnTo>
                    <a:pt x="4675" y="649"/>
                  </a:lnTo>
                  <a:lnTo>
                    <a:pt x="4730" y="594"/>
                  </a:lnTo>
                  <a:lnTo>
                    <a:pt x="4794" y="548"/>
                  </a:lnTo>
                  <a:lnTo>
                    <a:pt x="4867" y="503"/>
                  </a:lnTo>
                  <a:lnTo>
                    <a:pt x="4940" y="457"/>
                  </a:lnTo>
                  <a:lnTo>
                    <a:pt x="5031" y="420"/>
                  </a:lnTo>
                  <a:lnTo>
                    <a:pt x="5132" y="375"/>
                  </a:lnTo>
                  <a:lnTo>
                    <a:pt x="5223" y="347"/>
                  </a:lnTo>
                  <a:lnTo>
                    <a:pt x="5305" y="320"/>
                  </a:lnTo>
                  <a:lnTo>
                    <a:pt x="5396" y="302"/>
                  </a:lnTo>
                  <a:lnTo>
                    <a:pt x="5479" y="293"/>
                  </a:lnTo>
                  <a:close/>
                  <a:moveTo>
                    <a:pt x="5433" y="0"/>
                  </a:moveTo>
                  <a:lnTo>
                    <a:pt x="5333" y="10"/>
                  </a:lnTo>
                  <a:lnTo>
                    <a:pt x="5214" y="19"/>
                  </a:lnTo>
                  <a:lnTo>
                    <a:pt x="5104" y="37"/>
                  </a:lnTo>
                  <a:lnTo>
                    <a:pt x="4995" y="64"/>
                  </a:lnTo>
                  <a:lnTo>
                    <a:pt x="4876" y="92"/>
                  </a:lnTo>
                  <a:lnTo>
                    <a:pt x="4766" y="137"/>
                  </a:lnTo>
                  <a:lnTo>
                    <a:pt x="4666" y="183"/>
                  </a:lnTo>
                  <a:lnTo>
                    <a:pt x="4566" y="229"/>
                  </a:lnTo>
                  <a:lnTo>
                    <a:pt x="4465" y="293"/>
                  </a:lnTo>
                  <a:lnTo>
                    <a:pt x="4383" y="366"/>
                  </a:lnTo>
                  <a:lnTo>
                    <a:pt x="4310" y="439"/>
                  </a:lnTo>
                  <a:lnTo>
                    <a:pt x="4237" y="521"/>
                  </a:lnTo>
                  <a:lnTo>
                    <a:pt x="4191" y="621"/>
                  </a:lnTo>
                  <a:lnTo>
                    <a:pt x="4146" y="722"/>
                  </a:lnTo>
                  <a:lnTo>
                    <a:pt x="4127" y="840"/>
                  </a:lnTo>
                  <a:lnTo>
                    <a:pt x="4118" y="959"/>
                  </a:lnTo>
                  <a:lnTo>
                    <a:pt x="4127" y="1078"/>
                  </a:lnTo>
                  <a:lnTo>
                    <a:pt x="4146" y="1197"/>
                  </a:lnTo>
                  <a:lnTo>
                    <a:pt x="4182" y="1315"/>
                  </a:lnTo>
                  <a:lnTo>
                    <a:pt x="4228" y="1425"/>
                  </a:lnTo>
                  <a:lnTo>
                    <a:pt x="4273" y="1543"/>
                  </a:lnTo>
                  <a:lnTo>
                    <a:pt x="4328" y="1653"/>
                  </a:lnTo>
                  <a:lnTo>
                    <a:pt x="4447" y="1881"/>
                  </a:lnTo>
                  <a:lnTo>
                    <a:pt x="4566" y="2100"/>
                  </a:lnTo>
                  <a:lnTo>
                    <a:pt x="4611" y="2210"/>
                  </a:lnTo>
                  <a:lnTo>
                    <a:pt x="4657" y="2320"/>
                  </a:lnTo>
                  <a:lnTo>
                    <a:pt x="4684" y="2429"/>
                  </a:lnTo>
                  <a:lnTo>
                    <a:pt x="4712" y="2539"/>
                  </a:lnTo>
                  <a:lnTo>
                    <a:pt x="4684" y="2667"/>
                  </a:lnTo>
                  <a:lnTo>
                    <a:pt x="4666" y="2721"/>
                  </a:lnTo>
                  <a:lnTo>
                    <a:pt x="4639" y="2767"/>
                  </a:lnTo>
                  <a:lnTo>
                    <a:pt x="4620" y="2804"/>
                  </a:lnTo>
                  <a:lnTo>
                    <a:pt x="4593" y="2831"/>
                  </a:lnTo>
                  <a:lnTo>
                    <a:pt x="4556" y="2849"/>
                  </a:lnTo>
                  <a:lnTo>
                    <a:pt x="4529" y="2867"/>
                  </a:lnTo>
                  <a:lnTo>
                    <a:pt x="4493" y="2877"/>
                  </a:lnTo>
                  <a:lnTo>
                    <a:pt x="4456" y="2886"/>
                  </a:lnTo>
                  <a:lnTo>
                    <a:pt x="4383" y="2877"/>
                  </a:lnTo>
                  <a:lnTo>
                    <a:pt x="4301" y="2849"/>
                  </a:lnTo>
                  <a:lnTo>
                    <a:pt x="4219" y="2813"/>
                  </a:lnTo>
                  <a:lnTo>
                    <a:pt x="4136" y="2758"/>
                  </a:lnTo>
                  <a:lnTo>
                    <a:pt x="4054" y="2694"/>
                  </a:lnTo>
                  <a:lnTo>
                    <a:pt x="3972" y="2621"/>
                  </a:lnTo>
                  <a:lnTo>
                    <a:pt x="3890" y="2539"/>
                  </a:lnTo>
                  <a:lnTo>
                    <a:pt x="3753" y="2384"/>
                  </a:lnTo>
                  <a:lnTo>
                    <a:pt x="3634" y="2247"/>
                  </a:lnTo>
                  <a:lnTo>
                    <a:pt x="3379" y="1954"/>
                  </a:lnTo>
                  <a:lnTo>
                    <a:pt x="3242" y="1808"/>
                  </a:lnTo>
                  <a:lnTo>
                    <a:pt x="3105" y="1671"/>
                  </a:lnTo>
                  <a:lnTo>
                    <a:pt x="2959" y="1534"/>
                  </a:lnTo>
                  <a:lnTo>
                    <a:pt x="2803" y="1407"/>
                  </a:lnTo>
                  <a:lnTo>
                    <a:pt x="2721" y="1352"/>
                  </a:lnTo>
                  <a:lnTo>
                    <a:pt x="2639" y="1297"/>
                  </a:lnTo>
                  <a:lnTo>
                    <a:pt x="2548" y="1251"/>
                  </a:lnTo>
                  <a:lnTo>
                    <a:pt x="2456" y="1215"/>
                  </a:lnTo>
                  <a:lnTo>
                    <a:pt x="2201" y="1133"/>
                  </a:lnTo>
                  <a:lnTo>
                    <a:pt x="2082" y="1105"/>
                  </a:lnTo>
                  <a:lnTo>
                    <a:pt x="1963" y="1078"/>
                  </a:lnTo>
                  <a:lnTo>
                    <a:pt x="1845" y="1060"/>
                  </a:lnTo>
                  <a:lnTo>
                    <a:pt x="1726" y="1050"/>
                  </a:lnTo>
                  <a:lnTo>
                    <a:pt x="1607" y="1041"/>
                  </a:lnTo>
                  <a:lnTo>
                    <a:pt x="1498" y="1050"/>
                  </a:lnTo>
                  <a:lnTo>
                    <a:pt x="1379" y="1060"/>
                  </a:lnTo>
                  <a:lnTo>
                    <a:pt x="1269" y="1078"/>
                  </a:lnTo>
                  <a:lnTo>
                    <a:pt x="1160" y="1105"/>
                  </a:lnTo>
                  <a:lnTo>
                    <a:pt x="1050" y="1151"/>
                  </a:lnTo>
                  <a:lnTo>
                    <a:pt x="941" y="1197"/>
                  </a:lnTo>
                  <a:lnTo>
                    <a:pt x="831" y="1260"/>
                  </a:lnTo>
                  <a:lnTo>
                    <a:pt x="722" y="1333"/>
                  </a:lnTo>
                  <a:lnTo>
                    <a:pt x="612" y="1416"/>
                  </a:lnTo>
                  <a:lnTo>
                    <a:pt x="502" y="1507"/>
                  </a:lnTo>
                  <a:lnTo>
                    <a:pt x="402" y="1607"/>
                  </a:lnTo>
                  <a:lnTo>
                    <a:pt x="320" y="1717"/>
                  </a:lnTo>
                  <a:lnTo>
                    <a:pt x="238" y="1817"/>
                  </a:lnTo>
                  <a:lnTo>
                    <a:pt x="174" y="1927"/>
                  </a:lnTo>
                  <a:lnTo>
                    <a:pt x="119" y="2046"/>
                  </a:lnTo>
                  <a:lnTo>
                    <a:pt x="82" y="2155"/>
                  </a:lnTo>
                  <a:lnTo>
                    <a:pt x="46" y="2274"/>
                  </a:lnTo>
                  <a:lnTo>
                    <a:pt x="18" y="2393"/>
                  </a:lnTo>
                  <a:lnTo>
                    <a:pt x="9" y="2511"/>
                  </a:lnTo>
                  <a:lnTo>
                    <a:pt x="0" y="2630"/>
                  </a:lnTo>
                  <a:lnTo>
                    <a:pt x="0" y="2749"/>
                  </a:lnTo>
                  <a:lnTo>
                    <a:pt x="9" y="2867"/>
                  </a:lnTo>
                  <a:lnTo>
                    <a:pt x="37" y="2977"/>
                  </a:lnTo>
                  <a:lnTo>
                    <a:pt x="64" y="3096"/>
                  </a:lnTo>
                  <a:lnTo>
                    <a:pt x="91" y="3214"/>
                  </a:lnTo>
                  <a:lnTo>
                    <a:pt x="137" y="3333"/>
                  </a:lnTo>
                  <a:lnTo>
                    <a:pt x="183" y="3443"/>
                  </a:lnTo>
                  <a:lnTo>
                    <a:pt x="238" y="3552"/>
                  </a:lnTo>
                  <a:lnTo>
                    <a:pt x="301" y="3662"/>
                  </a:lnTo>
                  <a:lnTo>
                    <a:pt x="375" y="3771"/>
                  </a:lnTo>
                  <a:lnTo>
                    <a:pt x="448" y="3872"/>
                  </a:lnTo>
                  <a:lnTo>
                    <a:pt x="521" y="3972"/>
                  </a:lnTo>
                  <a:lnTo>
                    <a:pt x="603" y="4064"/>
                  </a:lnTo>
                  <a:lnTo>
                    <a:pt x="694" y="4155"/>
                  </a:lnTo>
                  <a:lnTo>
                    <a:pt x="785" y="4246"/>
                  </a:lnTo>
                  <a:lnTo>
                    <a:pt x="886" y="4328"/>
                  </a:lnTo>
                  <a:lnTo>
                    <a:pt x="986" y="4401"/>
                  </a:lnTo>
                  <a:lnTo>
                    <a:pt x="1087" y="4474"/>
                  </a:lnTo>
                  <a:lnTo>
                    <a:pt x="1196" y="4538"/>
                  </a:lnTo>
                  <a:lnTo>
                    <a:pt x="1306" y="4593"/>
                  </a:lnTo>
                  <a:lnTo>
                    <a:pt x="1415" y="4648"/>
                  </a:lnTo>
                  <a:lnTo>
                    <a:pt x="1525" y="4694"/>
                  </a:lnTo>
                  <a:lnTo>
                    <a:pt x="1644" y="4730"/>
                  </a:lnTo>
                  <a:lnTo>
                    <a:pt x="1753" y="4758"/>
                  </a:lnTo>
                  <a:lnTo>
                    <a:pt x="1872" y="4776"/>
                  </a:lnTo>
                  <a:lnTo>
                    <a:pt x="1991" y="4785"/>
                  </a:lnTo>
                  <a:lnTo>
                    <a:pt x="2100" y="4794"/>
                  </a:lnTo>
                  <a:lnTo>
                    <a:pt x="2219" y="4794"/>
                  </a:lnTo>
                  <a:lnTo>
                    <a:pt x="2329" y="4785"/>
                  </a:lnTo>
                  <a:lnTo>
                    <a:pt x="2557" y="4758"/>
                  </a:lnTo>
                  <a:lnTo>
                    <a:pt x="2785" y="4703"/>
                  </a:lnTo>
                  <a:lnTo>
                    <a:pt x="3013" y="4648"/>
                  </a:lnTo>
                  <a:lnTo>
                    <a:pt x="3242" y="4575"/>
                  </a:lnTo>
                  <a:lnTo>
                    <a:pt x="3342" y="4548"/>
                  </a:lnTo>
                  <a:lnTo>
                    <a:pt x="3424" y="4538"/>
                  </a:lnTo>
                  <a:lnTo>
                    <a:pt x="3461" y="4548"/>
                  </a:lnTo>
                  <a:lnTo>
                    <a:pt x="3479" y="4557"/>
                  </a:lnTo>
                  <a:lnTo>
                    <a:pt x="3497" y="4566"/>
                  </a:lnTo>
                  <a:lnTo>
                    <a:pt x="3516" y="4584"/>
                  </a:lnTo>
                  <a:lnTo>
                    <a:pt x="3525" y="4630"/>
                  </a:lnTo>
                  <a:lnTo>
                    <a:pt x="3525" y="4684"/>
                  </a:lnTo>
                  <a:lnTo>
                    <a:pt x="3506" y="4748"/>
                  </a:lnTo>
                  <a:lnTo>
                    <a:pt x="3479" y="4821"/>
                  </a:lnTo>
                  <a:lnTo>
                    <a:pt x="3406" y="4977"/>
                  </a:lnTo>
                  <a:lnTo>
                    <a:pt x="3324" y="5114"/>
                  </a:lnTo>
                  <a:lnTo>
                    <a:pt x="3232" y="5260"/>
                  </a:lnTo>
                  <a:lnTo>
                    <a:pt x="3205" y="5397"/>
                  </a:lnTo>
                  <a:lnTo>
                    <a:pt x="3187" y="5470"/>
                  </a:lnTo>
                  <a:lnTo>
                    <a:pt x="3187" y="5534"/>
                  </a:lnTo>
                  <a:lnTo>
                    <a:pt x="3187" y="5607"/>
                  </a:lnTo>
                  <a:lnTo>
                    <a:pt x="3196" y="5680"/>
                  </a:lnTo>
                  <a:lnTo>
                    <a:pt x="3223" y="5744"/>
                  </a:lnTo>
                  <a:lnTo>
                    <a:pt x="3260" y="5798"/>
                  </a:lnTo>
                  <a:lnTo>
                    <a:pt x="3360" y="5908"/>
                  </a:lnTo>
                  <a:lnTo>
                    <a:pt x="3406" y="5954"/>
                  </a:lnTo>
                  <a:lnTo>
                    <a:pt x="3452" y="5990"/>
                  </a:lnTo>
                  <a:lnTo>
                    <a:pt x="3497" y="6018"/>
                  </a:lnTo>
                  <a:lnTo>
                    <a:pt x="3552" y="6036"/>
                  </a:lnTo>
                  <a:lnTo>
                    <a:pt x="3625" y="6054"/>
                  </a:lnTo>
                  <a:lnTo>
                    <a:pt x="3707" y="6054"/>
                  </a:lnTo>
                  <a:lnTo>
                    <a:pt x="3835" y="6063"/>
                  </a:lnTo>
                  <a:lnTo>
                    <a:pt x="3945" y="6081"/>
                  </a:lnTo>
                  <a:lnTo>
                    <a:pt x="4036" y="6109"/>
                  </a:lnTo>
                  <a:lnTo>
                    <a:pt x="4118" y="6145"/>
                  </a:lnTo>
                  <a:lnTo>
                    <a:pt x="4191" y="6200"/>
                  </a:lnTo>
                  <a:lnTo>
                    <a:pt x="4255" y="6255"/>
                  </a:lnTo>
                  <a:lnTo>
                    <a:pt x="4301" y="6319"/>
                  </a:lnTo>
                  <a:lnTo>
                    <a:pt x="4346" y="6392"/>
                  </a:lnTo>
                  <a:lnTo>
                    <a:pt x="4383" y="6465"/>
                  </a:lnTo>
                  <a:lnTo>
                    <a:pt x="4419" y="6538"/>
                  </a:lnTo>
                  <a:lnTo>
                    <a:pt x="4493" y="6712"/>
                  </a:lnTo>
                  <a:lnTo>
                    <a:pt x="4566" y="6885"/>
                  </a:lnTo>
                  <a:lnTo>
                    <a:pt x="4611" y="6967"/>
                  </a:lnTo>
                  <a:lnTo>
                    <a:pt x="4657" y="7049"/>
                  </a:lnTo>
                  <a:lnTo>
                    <a:pt x="4721" y="7141"/>
                  </a:lnTo>
                  <a:lnTo>
                    <a:pt x="4803" y="7223"/>
                  </a:lnTo>
                  <a:lnTo>
                    <a:pt x="4885" y="7296"/>
                  </a:lnTo>
                  <a:lnTo>
                    <a:pt x="4976" y="7369"/>
                  </a:lnTo>
                  <a:lnTo>
                    <a:pt x="5077" y="7433"/>
                  </a:lnTo>
                  <a:lnTo>
                    <a:pt x="5186" y="7488"/>
                  </a:lnTo>
                  <a:lnTo>
                    <a:pt x="5296" y="7533"/>
                  </a:lnTo>
                  <a:lnTo>
                    <a:pt x="5415" y="7579"/>
                  </a:lnTo>
                  <a:lnTo>
                    <a:pt x="5533" y="7615"/>
                  </a:lnTo>
                  <a:lnTo>
                    <a:pt x="5652" y="7652"/>
                  </a:lnTo>
                  <a:lnTo>
                    <a:pt x="5771" y="7670"/>
                  </a:lnTo>
                  <a:lnTo>
                    <a:pt x="5890" y="7689"/>
                  </a:lnTo>
                  <a:lnTo>
                    <a:pt x="6008" y="7698"/>
                  </a:lnTo>
                  <a:lnTo>
                    <a:pt x="6237" y="7698"/>
                  </a:lnTo>
                  <a:lnTo>
                    <a:pt x="6337" y="7679"/>
                  </a:lnTo>
                  <a:lnTo>
                    <a:pt x="6538" y="7643"/>
                  </a:lnTo>
                  <a:lnTo>
                    <a:pt x="6739" y="7588"/>
                  </a:lnTo>
                  <a:lnTo>
                    <a:pt x="6958" y="7524"/>
                  </a:lnTo>
                  <a:lnTo>
                    <a:pt x="7058" y="7479"/>
                  </a:lnTo>
                  <a:lnTo>
                    <a:pt x="7159" y="7433"/>
                  </a:lnTo>
                  <a:lnTo>
                    <a:pt x="7259" y="7378"/>
                  </a:lnTo>
                  <a:lnTo>
                    <a:pt x="7351" y="7314"/>
                  </a:lnTo>
                  <a:lnTo>
                    <a:pt x="7442" y="7250"/>
                  </a:lnTo>
                  <a:lnTo>
                    <a:pt x="7524" y="7177"/>
                  </a:lnTo>
                  <a:lnTo>
                    <a:pt x="7597" y="7104"/>
                  </a:lnTo>
                  <a:lnTo>
                    <a:pt x="7661" y="7022"/>
                  </a:lnTo>
                  <a:lnTo>
                    <a:pt x="7707" y="6931"/>
                  </a:lnTo>
                  <a:lnTo>
                    <a:pt x="7752" y="6830"/>
                  </a:lnTo>
                  <a:lnTo>
                    <a:pt x="7816" y="6620"/>
                  </a:lnTo>
                  <a:lnTo>
                    <a:pt x="7834" y="6511"/>
                  </a:lnTo>
                  <a:lnTo>
                    <a:pt x="7853" y="6410"/>
                  </a:lnTo>
                  <a:lnTo>
                    <a:pt x="7862" y="6301"/>
                  </a:lnTo>
                  <a:lnTo>
                    <a:pt x="7862" y="6191"/>
                  </a:lnTo>
                  <a:lnTo>
                    <a:pt x="7853" y="6081"/>
                  </a:lnTo>
                  <a:lnTo>
                    <a:pt x="7825" y="5972"/>
                  </a:lnTo>
                  <a:lnTo>
                    <a:pt x="7752" y="5725"/>
                  </a:lnTo>
                  <a:lnTo>
                    <a:pt x="7679" y="5479"/>
                  </a:lnTo>
                  <a:lnTo>
                    <a:pt x="7652" y="5360"/>
                  </a:lnTo>
                  <a:lnTo>
                    <a:pt x="7634" y="5241"/>
                  </a:lnTo>
                  <a:lnTo>
                    <a:pt x="7624" y="5123"/>
                  </a:lnTo>
                  <a:lnTo>
                    <a:pt x="7624" y="5013"/>
                  </a:lnTo>
                  <a:lnTo>
                    <a:pt x="7634" y="4904"/>
                  </a:lnTo>
                  <a:lnTo>
                    <a:pt x="7652" y="4803"/>
                  </a:lnTo>
                  <a:lnTo>
                    <a:pt x="7688" y="4703"/>
                  </a:lnTo>
                  <a:lnTo>
                    <a:pt x="7743" y="4611"/>
                  </a:lnTo>
                  <a:lnTo>
                    <a:pt x="7816" y="4520"/>
                  </a:lnTo>
                  <a:lnTo>
                    <a:pt x="7907" y="4429"/>
                  </a:lnTo>
                  <a:lnTo>
                    <a:pt x="8026" y="4347"/>
                  </a:lnTo>
                  <a:lnTo>
                    <a:pt x="8163" y="4274"/>
                  </a:lnTo>
                  <a:lnTo>
                    <a:pt x="8254" y="4219"/>
                  </a:lnTo>
                  <a:lnTo>
                    <a:pt x="8355" y="4164"/>
                  </a:lnTo>
                  <a:lnTo>
                    <a:pt x="8446" y="4100"/>
                  </a:lnTo>
                  <a:lnTo>
                    <a:pt x="8528" y="4027"/>
                  </a:lnTo>
                  <a:lnTo>
                    <a:pt x="8611" y="3954"/>
                  </a:lnTo>
                  <a:lnTo>
                    <a:pt x="8693" y="3872"/>
                  </a:lnTo>
                  <a:lnTo>
                    <a:pt x="8766" y="3790"/>
                  </a:lnTo>
                  <a:lnTo>
                    <a:pt x="8839" y="3698"/>
                  </a:lnTo>
                  <a:lnTo>
                    <a:pt x="8903" y="3607"/>
                  </a:lnTo>
                  <a:lnTo>
                    <a:pt x="8967" y="3516"/>
                  </a:lnTo>
                  <a:lnTo>
                    <a:pt x="9012" y="3424"/>
                  </a:lnTo>
                  <a:lnTo>
                    <a:pt x="9067" y="3324"/>
                  </a:lnTo>
                  <a:lnTo>
                    <a:pt x="9104" y="3224"/>
                  </a:lnTo>
                  <a:lnTo>
                    <a:pt x="9140" y="3123"/>
                  </a:lnTo>
                  <a:lnTo>
                    <a:pt x="9168" y="3023"/>
                  </a:lnTo>
                  <a:lnTo>
                    <a:pt x="9186" y="2922"/>
                  </a:lnTo>
                  <a:lnTo>
                    <a:pt x="9204" y="2822"/>
                  </a:lnTo>
                  <a:lnTo>
                    <a:pt x="9204" y="2721"/>
                  </a:lnTo>
                  <a:lnTo>
                    <a:pt x="9204" y="2621"/>
                  </a:lnTo>
                  <a:lnTo>
                    <a:pt x="9195" y="2530"/>
                  </a:lnTo>
                  <a:lnTo>
                    <a:pt x="9168" y="2429"/>
                  </a:lnTo>
                  <a:lnTo>
                    <a:pt x="9140" y="2338"/>
                  </a:lnTo>
                  <a:lnTo>
                    <a:pt x="9104" y="2256"/>
                  </a:lnTo>
                  <a:lnTo>
                    <a:pt x="9058" y="2164"/>
                  </a:lnTo>
                  <a:lnTo>
                    <a:pt x="9003" y="2091"/>
                  </a:lnTo>
                  <a:lnTo>
                    <a:pt x="8930" y="2009"/>
                  </a:lnTo>
                  <a:lnTo>
                    <a:pt x="8857" y="1936"/>
                  </a:lnTo>
                  <a:lnTo>
                    <a:pt x="8766" y="1872"/>
                  </a:lnTo>
                  <a:lnTo>
                    <a:pt x="8665" y="1817"/>
                  </a:lnTo>
                  <a:lnTo>
                    <a:pt x="8556" y="1763"/>
                  </a:lnTo>
                  <a:lnTo>
                    <a:pt x="8428" y="1717"/>
                  </a:lnTo>
                  <a:lnTo>
                    <a:pt x="8300" y="1671"/>
                  </a:lnTo>
                  <a:lnTo>
                    <a:pt x="8145" y="1671"/>
                  </a:lnTo>
                  <a:lnTo>
                    <a:pt x="8090" y="1690"/>
                  </a:lnTo>
                  <a:lnTo>
                    <a:pt x="7990" y="1726"/>
                  </a:lnTo>
                  <a:lnTo>
                    <a:pt x="7907" y="1781"/>
                  </a:lnTo>
                  <a:lnTo>
                    <a:pt x="7834" y="1836"/>
                  </a:lnTo>
                  <a:lnTo>
                    <a:pt x="7752" y="1881"/>
                  </a:lnTo>
                  <a:lnTo>
                    <a:pt x="7679" y="1918"/>
                  </a:lnTo>
                  <a:lnTo>
                    <a:pt x="7597" y="1945"/>
                  </a:lnTo>
                  <a:lnTo>
                    <a:pt x="7506" y="1973"/>
                  </a:lnTo>
                  <a:lnTo>
                    <a:pt x="7424" y="1982"/>
                  </a:lnTo>
                  <a:lnTo>
                    <a:pt x="7268" y="1982"/>
                  </a:lnTo>
                  <a:lnTo>
                    <a:pt x="7195" y="1963"/>
                  </a:lnTo>
                  <a:lnTo>
                    <a:pt x="7131" y="1927"/>
                  </a:lnTo>
                  <a:lnTo>
                    <a:pt x="7067" y="1890"/>
                  </a:lnTo>
                  <a:lnTo>
                    <a:pt x="7022" y="1836"/>
                  </a:lnTo>
                  <a:lnTo>
                    <a:pt x="6976" y="1763"/>
                  </a:lnTo>
                  <a:lnTo>
                    <a:pt x="6949" y="1690"/>
                  </a:lnTo>
                  <a:lnTo>
                    <a:pt x="6930" y="1589"/>
                  </a:lnTo>
                  <a:lnTo>
                    <a:pt x="6921" y="1480"/>
                  </a:lnTo>
                  <a:lnTo>
                    <a:pt x="6921" y="1416"/>
                  </a:lnTo>
                  <a:lnTo>
                    <a:pt x="6921" y="1352"/>
                  </a:lnTo>
                  <a:lnTo>
                    <a:pt x="6894" y="1224"/>
                  </a:lnTo>
                  <a:lnTo>
                    <a:pt x="6821" y="986"/>
                  </a:lnTo>
                  <a:lnTo>
                    <a:pt x="6784" y="886"/>
                  </a:lnTo>
                  <a:lnTo>
                    <a:pt x="6748" y="795"/>
                  </a:lnTo>
                  <a:lnTo>
                    <a:pt x="6702" y="703"/>
                  </a:lnTo>
                  <a:lnTo>
                    <a:pt x="6647" y="621"/>
                  </a:lnTo>
                  <a:lnTo>
                    <a:pt x="6593" y="539"/>
                  </a:lnTo>
                  <a:lnTo>
                    <a:pt x="6529" y="457"/>
                  </a:lnTo>
                  <a:lnTo>
                    <a:pt x="6456" y="384"/>
                  </a:lnTo>
                  <a:lnTo>
                    <a:pt x="6383" y="320"/>
                  </a:lnTo>
                  <a:lnTo>
                    <a:pt x="6300" y="256"/>
                  </a:lnTo>
                  <a:lnTo>
                    <a:pt x="6218" y="201"/>
                  </a:lnTo>
                  <a:lnTo>
                    <a:pt x="6127" y="146"/>
                  </a:lnTo>
                  <a:lnTo>
                    <a:pt x="6036" y="101"/>
                  </a:lnTo>
                  <a:lnTo>
                    <a:pt x="5935" y="64"/>
                  </a:lnTo>
                  <a:lnTo>
                    <a:pt x="5844" y="37"/>
                  </a:lnTo>
                  <a:lnTo>
                    <a:pt x="5734" y="19"/>
                  </a:lnTo>
                  <a:lnTo>
                    <a:pt x="5634" y="10"/>
                  </a:lnTo>
                  <a:lnTo>
                    <a:pt x="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4750800" y="3927825"/>
              <a:ext cx="205475" cy="157075"/>
            </a:xfrm>
            <a:custGeom>
              <a:rect b="b" l="l" r="r" t="t"/>
              <a:pathLst>
                <a:path extrusionOk="0" h="6283" w="8219">
                  <a:moveTo>
                    <a:pt x="3662" y="339"/>
                  </a:moveTo>
                  <a:lnTo>
                    <a:pt x="3781" y="348"/>
                  </a:lnTo>
                  <a:lnTo>
                    <a:pt x="3900" y="366"/>
                  </a:lnTo>
                  <a:lnTo>
                    <a:pt x="4009" y="403"/>
                  </a:lnTo>
                  <a:lnTo>
                    <a:pt x="4110" y="448"/>
                  </a:lnTo>
                  <a:lnTo>
                    <a:pt x="4201" y="503"/>
                  </a:lnTo>
                  <a:lnTo>
                    <a:pt x="4292" y="567"/>
                  </a:lnTo>
                  <a:lnTo>
                    <a:pt x="4374" y="631"/>
                  </a:lnTo>
                  <a:lnTo>
                    <a:pt x="4457" y="713"/>
                  </a:lnTo>
                  <a:lnTo>
                    <a:pt x="4530" y="795"/>
                  </a:lnTo>
                  <a:lnTo>
                    <a:pt x="4676" y="978"/>
                  </a:lnTo>
                  <a:lnTo>
                    <a:pt x="4950" y="1334"/>
                  </a:lnTo>
                  <a:lnTo>
                    <a:pt x="5059" y="1462"/>
                  </a:lnTo>
                  <a:lnTo>
                    <a:pt x="5178" y="1571"/>
                  </a:lnTo>
                  <a:lnTo>
                    <a:pt x="5306" y="1663"/>
                  </a:lnTo>
                  <a:lnTo>
                    <a:pt x="5443" y="1754"/>
                  </a:lnTo>
                  <a:lnTo>
                    <a:pt x="5589" y="1836"/>
                  </a:lnTo>
                  <a:lnTo>
                    <a:pt x="5735" y="1909"/>
                  </a:lnTo>
                  <a:lnTo>
                    <a:pt x="6036" y="2046"/>
                  </a:lnTo>
                  <a:lnTo>
                    <a:pt x="6347" y="2183"/>
                  </a:lnTo>
                  <a:lnTo>
                    <a:pt x="6502" y="2256"/>
                  </a:lnTo>
                  <a:lnTo>
                    <a:pt x="6657" y="2338"/>
                  </a:lnTo>
                  <a:lnTo>
                    <a:pt x="6803" y="2421"/>
                  </a:lnTo>
                  <a:lnTo>
                    <a:pt x="6940" y="2512"/>
                  </a:lnTo>
                  <a:lnTo>
                    <a:pt x="7077" y="2612"/>
                  </a:lnTo>
                  <a:lnTo>
                    <a:pt x="7196" y="2722"/>
                  </a:lnTo>
                  <a:lnTo>
                    <a:pt x="7287" y="2822"/>
                  </a:lnTo>
                  <a:lnTo>
                    <a:pt x="7379" y="2923"/>
                  </a:lnTo>
                  <a:lnTo>
                    <a:pt x="7461" y="3032"/>
                  </a:lnTo>
                  <a:lnTo>
                    <a:pt x="7534" y="3142"/>
                  </a:lnTo>
                  <a:lnTo>
                    <a:pt x="7598" y="3251"/>
                  </a:lnTo>
                  <a:lnTo>
                    <a:pt x="7652" y="3370"/>
                  </a:lnTo>
                  <a:lnTo>
                    <a:pt x="7707" y="3480"/>
                  </a:lnTo>
                  <a:lnTo>
                    <a:pt x="7744" y="3608"/>
                  </a:lnTo>
                  <a:lnTo>
                    <a:pt x="7780" y="3726"/>
                  </a:lnTo>
                  <a:lnTo>
                    <a:pt x="7808" y="3854"/>
                  </a:lnTo>
                  <a:lnTo>
                    <a:pt x="7826" y="3973"/>
                  </a:lnTo>
                  <a:lnTo>
                    <a:pt x="7835" y="4110"/>
                  </a:lnTo>
                  <a:lnTo>
                    <a:pt x="7844" y="4238"/>
                  </a:lnTo>
                  <a:lnTo>
                    <a:pt x="7835" y="4365"/>
                  </a:lnTo>
                  <a:lnTo>
                    <a:pt x="7817" y="4502"/>
                  </a:lnTo>
                  <a:lnTo>
                    <a:pt x="7799" y="4639"/>
                  </a:lnTo>
                  <a:lnTo>
                    <a:pt x="7771" y="4740"/>
                  </a:lnTo>
                  <a:lnTo>
                    <a:pt x="7744" y="4831"/>
                  </a:lnTo>
                  <a:lnTo>
                    <a:pt x="7707" y="4913"/>
                  </a:lnTo>
                  <a:lnTo>
                    <a:pt x="7662" y="4995"/>
                  </a:lnTo>
                  <a:lnTo>
                    <a:pt x="7616" y="5059"/>
                  </a:lnTo>
                  <a:lnTo>
                    <a:pt x="7561" y="5123"/>
                  </a:lnTo>
                  <a:lnTo>
                    <a:pt x="7497" y="5178"/>
                  </a:lnTo>
                  <a:lnTo>
                    <a:pt x="7433" y="5224"/>
                  </a:lnTo>
                  <a:lnTo>
                    <a:pt x="7360" y="5260"/>
                  </a:lnTo>
                  <a:lnTo>
                    <a:pt x="7296" y="5288"/>
                  </a:lnTo>
                  <a:lnTo>
                    <a:pt x="7214" y="5315"/>
                  </a:lnTo>
                  <a:lnTo>
                    <a:pt x="7132" y="5333"/>
                  </a:lnTo>
                  <a:lnTo>
                    <a:pt x="7050" y="5352"/>
                  </a:lnTo>
                  <a:lnTo>
                    <a:pt x="6968" y="5361"/>
                  </a:lnTo>
                  <a:lnTo>
                    <a:pt x="6794" y="5361"/>
                  </a:lnTo>
                  <a:lnTo>
                    <a:pt x="6621" y="5342"/>
                  </a:lnTo>
                  <a:lnTo>
                    <a:pt x="6438" y="5306"/>
                  </a:lnTo>
                  <a:lnTo>
                    <a:pt x="6265" y="5260"/>
                  </a:lnTo>
                  <a:lnTo>
                    <a:pt x="6091" y="5196"/>
                  </a:lnTo>
                  <a:lnTo>
                    <a:pt x="5936" y="5114"/>
                  </a:lnTo>
                  <a:lnTo>
                    <a:pt x="5781" y="5032"/>
                  </a:lnTo>
                  <a:lnTo>
                    <a:pt x="5644" y="4950"/>
                  </a:lnTo>
                  <a:lnTo>
                    <a:pt x="5534" y="4849"/>
                  </a:lnTo>
                  <a:lnTo>
                    <a:pt x="5205" y="4548"/>
                  </a:lnTo>
                  <a:lnTo>
                    <a:pt x="5032" y="4402"/>
                  </a:lnTo>
                  <a:lnTo>
                    <a:pt x="4941" y="4338"/>
                  </a:lnTo>
                  <a:lnTo>
                    <a:pt x="4849" y="4274"/>
                  </a:lnTo>
                  <a:lnTo>
                    <a:pt x="4749" y="4219"/>
                  </a:lnTo>
                  <a:lnTo>
                    <a:pt x="4658" y="4183"/>
                  </a:lnTo>
                  <a:lnTo>
                    <a:pt x="4557" y="4155"/>
                  </a:lnTo>
                  <a:lnTo>
                    <a:pt x="4457" y="4137"/>
                  </a:lnTo>
                  <a:lnTo>
                    <a:pt x="4356" y="4146"/>
                  </a:lnTo>
                  <a:lnTo>
                    <a:pt x="4247" y="4165"/>
                  </a:lnTo>
                  <a:lnTo>
                    <a:pt x="4137" y="4201"/>
                  </a:lnTo>
                  <a:lnTo>
                    <a:pt x="4028" y="4265"/>
                  </a:lnTo>
                  <a:lnTo>
                    <a:pt x="4000" y="4292"/>
                  </a:lnTo>
                  <a:lnTo>
                    <a:pt x="3973" y="4329"/>
                  </a:lnTo>
                  <a:lnTo>
                    <a:pt x="3954" y="4365"/>
                  </a:lnTo>
                  <a:lnTo>
                    <a:pt x="3945" y="4402"/>
                  </a:lnTo>
                  <a:lnTo>
                    <a:pt x="3964" y="4539"/>
                  </a:lnTo>
                  <a:lnTo>
                    <a:pt x="3991" y="4676"/>
                  </a:lnTo>
                  <a:lnTo>
                    <a:pt x="4046" y="4941"/>
                  </a:lnTo>
                  <a:lnTo>
                    <a:pt x="4073" y="5068"/>
                  </a:lnTo>
                  <a:lnTo>
                    <a:pt x="4082" y="5196"/>
                  </a:lnTo>
                  <a:lnTo>
                    <a:pt x="4073" y="5324"/>
                  </a:lnTo>
                  <a:lnTo>
                    <a:pt x="4064" y="5388"/>
                  </a:lnTo>
                  <a:lnTo>
                    <a:pt x="4046" y="5452"/>
                  </a:lnTo>
                  <a:lnTo>
                    <a:pt x="3982" y="5525"/>
                  </a:lnTo>
                  <a:lnTo>
                    <a:pt x="3918" y="5589"/>
                  </a:lnTo>
                  <a:lnTo>
                    <a:pt x="3845" y="5644"/>
                  </a:lnTo>
                  <a:lnTo>
                    <a:pt x="3772" y="5699"/>
                  </a:lnTo>
                  <a:lnTo>
                    <a:pt x="3699" y="5744"/>
                  </a:lnTo>
                  <a:lnTo>
                    <a:pt x="3617" y="5790"/>
                  </a:lnTo>
                  <a:lnTo>
                    <a:pt x="3461" y="5863"/>
                  </a:lnTo>
                  <a:lnTo>
                    <a:pt x="3288" y="5918"/>
                  </a:lnTo>
                  <a:lnTo>
                    <a:pt x="3114" y="5954"/>
                  </a:lnTo>
                  <a:lnTo>
                    <a:pt x="2932" y="5972"/>
                  </a:lnTo>
                  <a:lnTo>
                    <a:pt x="2749" y="5972"/>
                  </a:lnTo>
                  <a:lnTo>
                    <a:pt x="2567" y="5954"/>
                  </a:lnTo>
                  <a:lnTo>
                    <a:pt x="2375" y="5927"/>
                  </a:lnTo>
                  <a:lnTo>
                    <a:pt x="2192" y="5881"/>
                  </a:lnTo>
                  <a:lnTo>
                    <a:pt x="2010" y="5826"/>
                  </a:lnTo>
                  <a:lnTo>
                    <a:pt x="1827" y="5762"/>
                  </a:lnTo>
                  <a:lnTo>
                    <a:pt x="1653" y="5680"/>
                  </a:lnTo>
                  <a:lnTo>
                    <a:pt x="1480" y="5589"/>
                  </a:lnTo>
                  <a:lnTo>
                    <a:pt x="1316" y="5479"/>
                  </a:lnTo>
                  <a:lnTo>
                    <a:pt x="1160" y="5370"/>
                  </a:lnTo>
                  <a:lnTo>
                    <a:pt x="1014" y="5242"/>
                  </a:lnTo>
                  <a:lnTo>
                    <a:pt x="877" y="5114"/>
                  </a:lnTo>
                  <a:lnTo>
                    <a:pt x="759" y="4977"/>
                  </a:lnTo>
                  <a:lnTo>
                    <a:pt x="649" y="4831"/>
                  </a:lnTo>
                  <a:lnTo>
                    <a:pt x="549" y="4676"/>
                  </a:lnTo>
                  <a:lnTo>
                    <a:pt x="476" y="4512"/>
                  </a:lnTo>
                  <a:lnTo>
                    <a:pt x="412" y="4356"/>
                  </a:lnTo>
                  <a:lnTo>
                    <a:pt x="375" y="4183"/>
                  </a:lnTo>
                  <a:lnTo>
                    <a:pt x="357" y="4009"/>
                  </a:lnTo>
                  <a:lnTo>
                    <a:pt x="348" y="3927"/>
                  </a:lnTo>
                  <a:lnTo>
                    <a:pt x="357" y="3836"/>
                  </a:lnTo>
                  <a:lnTo>
                    <a:pt x="366" y="3754"/>
                  </a:lnTo>
                  <a:lnTo>
                    <a:pt x="384" y="3662"/>
                  </a:lnTo>
                  <a:lnTo>
                    <a:pt x="403" y="3571"/>
                  </a:lnTo>
                  <a:lnTo>
                    <a:pt x="430" y="3489"/>
                  </a:lnTo>
                  <a:lnTo>
                    <a:pt x="466" y="3398"/>
                  </a:lnTo>
                  <a:lnTo>
                    <a:pt x="503" y="3306"/>
                  </a:lnTo>
                  <a:lnTo>
                    <a:pt x="549" y="3224"/>
                  </a:lnTo>
                  <a:lnTo>
                    <a:pt x="603" y="3133"/>
                  </a:lnTo>
                  <a:lnTo>
                    <a:pt x="667" y="3041"/>
                  </a:lnTo>
                  <a:lnTo>
                    <a:pt x="740" y="2950"/>
                  </a:lnTo>
                  <a:lnTo>
                    <a:pt x="804" y="2877"/>
                  </a:lnTo>
                  <a:lnTo>
                    <a:pt x="887" y="2804"/>
                  </a:lnTo>
                  <a:lnTo>
                    <a:pt x="969" y="2740"/>
                  </a:lnTo>
                  <a:lnTo>
                    <a:pt x="1051" y="2676"/>
                  </a:lnTo>
                  <a:lnTo>
                    <a:pt x="1233" y="2567"/>
                  </a:lnTo>
                  <a:lnTo>
                    <a:pt x="1416" y="2466"/>
                  </a:lnTo>
                  <a:lnTo>
                    <a:pt x="1608" y="2357"/>
                  </a:lnTo>
                  <a:lnTo>
                    <a:pt x="1690" y="2293"/>
                  </a:lnTo>
                  <a:lnTo>
                    <a:pt x="1781" y="2229"/>
                  </a:lnTo>
                  <a:lnTo>
                    <a:pt x="1854" y="2165"/>
                  </a:lnTo>
                  <a:lnTo>
                    <a:pt x="1937" y="2092"/>
                  </a:lnTo>
                  <a:lnTo>
                    <a:pt x="2000" y="2010"/>
                  </a:lnTo>
                  <a:lnTo>
                    <a:pt x="2055" y="1918"/>
                  </a:lnTo>
                  <a:lnTo>
                    <a:pt x="2101" y="1827"/>
                  </a:lnTo>
                  <a:lnTo>
                    <a:pt x="2137" y="1745"/>
                  </a:lnTo>
                  <a:lnTo>
                    <a:pt x="2156" y="1663"/>
                  </a:lnTo>
                  <a:lnTo>
                    <a:pt x="2174" y="1571"/>
                  </a:lnTo>
                  <a:lnTo>
                    <a:pt x="2183" y="1407"/>
                  </a:lnTo>
                  <a:lnTo>
                    <a:pt x="2183" y="1252"/>
                  </a:lnTo>
                  <a:lnTo>
                    <a:pt x="2192" y="1097"/>
                  </a:lnTo>
                  <a:lnTo>
                    <a:pt x="2210" y="1024"/>
                  </a:lnTo>
                  <a:lnTo>
                    <a:pt x="2229" y="941"/>
                  </a:lnTo>
                  <a:lnTo>
                    <a:pt x="2265" y="877"/>
                  </a:lnTo>
                  <a:lnTo>
                    <a:pt x="2311" y="804"/>
                  </a:lnTo>
                  <a:lnTo>
                    <a:pt x="2366" y="731"/>
                  </a:lnTo>
                  <a:lnTo>
                    <a:pt x="2448" y="667"/>
                  </a:lnTo>
                  <a:lnTo>
                    <a:pt x="2521" y="613"/>
                  </a:lnTo>
                  <a:lnTo>
                    <a:pt x="2630" y="558"/>
                  </a:lnTo>
                  <a:lnTo>
                    <a:pt x="2749" y="503"/>
                  </a:lnTo>
                  <a:lnTo>
                    <a:pt x="2877" y="467"/>
                  </a:lnTo>
                  <a:lnTo>
                    <a:pt x="3005" y="430"/>
                  </a:lnTo>
                  <a:lnTo>
                    <a:pt x="3133" y="403"/>
                  </a:lnTo>
                  <a:lnTo>
                    <a:pt x="3270" y="384"/>
                  </a:lnTo>
                  <a:lnTo>
                    <a:pt x="3525" y="348"/>
                  </a:lnTo>
                  <a:lnTo>
                    <a:pt x="3662" y="339"/>
                  </a:lnTo>
                  <a:close/>
                  <a:moveTo>
                    <a:pt x="3069" y="1"/>
                  </a:moveTo>
                  <a:lnTo>
                    <a:pt x="2977" y="19"/>
                  </a:lnTo>
                  <a:lnTo>
                    <a:pt x="2877" y="37"/>
                  </a:lnTo>
                  <a:lnTo>
                    <a:pt x="2786" y="65"/>
                  </a:lnTo>
                  <a:lnTo>
                    <a:pt x="2704" y="92"/>
                  </a:lnTo>
                  <a:lnTo>
                    <a:pt x="2612" y="129"/>
                  </a:lnTo>
                  <a:lnTo>
                    <a:pt x="2539" y="174"/>
                  </a:lnTo>
                  <a:lnTo>
                    <a:pt x="2457" y="220"/>
                  </a:lnTo>
                  <a:lnTo>
                    <a:pt x="2393" y="284"/>
                  </a:lnTo>
                  <a:lnTo>
                    <a:pt x="2320" y="348"/>
                  </a:lnTo>
                  <a:lnTo>
                    <a:pt x="2265" y="412"/>
                  </a:lnTo>
                  <a:lnTo>
                    <a:pt x="2210" y="494"/>
                  </a:lnTo>
                  <a:lnTo>
                    <a:pt x="2110" y="567"/>
                  </a:lnTo>
                  <a:lnTo>
                    <a:pt x="2028" y="658"/>
                  </a:lnTo>
                  <a:lnTo>
                    <a:pt x="1955" y="759"/>
                  </a:lnTo>
                  <a:lnTo>
                    <a:pt x="1900" y="859"/>
                  </a:lnTo>
                  <a:lnTo>
                    <a:pt x="1845" y="969"/>
                  </a:lnTo>
                  <a:lnTo>
                    <a:pt x="1809" y="1087"/>
                  </a:lnTo>
                  <a:lnTo>
                    <a:pt x="1736" y="1334"/>
                  </a:lnTo>
                  <a:lnTo>
                    <a:pt x="1653" y="1581"/>
                  </a:lnTo>
                  <a:lnTo>
                    <a:pt x="1608" y="1708"/>
                  </a:lnTo>
                  <a:lnTo>
                    <a:pt x="1553" y="1827"/>
                  </a:lnTo>
                  <a:lnTo>
                    <a:pt x="1489" y="1937"/>
                  </a:lnTo>
                  <a:lnTo>
                    <a:pt x="1407" y="2046"/>
                  </a:lnTo>
                  <a:lnTo>
                    <a:pt x="1316" y="2147"/>
                  </a:lnTo>
                  <a:lnTo>
                    <a:pt x="1197" y="2238"/>
                  </a:lnTo>
                  <a:lnTo>
                    <a:pt x="914" y="2448"/>
                  </a:lnTo>
                  <a:lnTo>
                    <a:pt x="786" y="2548"/>
                  </a:lnTo>
                  <a:lnTo>
                    <a:pt x="658" y="2658"/>
                  </a:lnTo>
                  <a:lnTo>
                    <a:pt x="540" y="2777"/>
                  </a:lnTo>
                  <a:lnTo>
                    <a:pt x="430" y="2895"/>
                  </a:lnTo>
                  <a:lnTo>
                    <a:pt x="330" y="3014"/>
                  </a:lnTo>
                  <a:lnTo>
                    <a:pt x="238" y="3142"/>
                  </a:lnTo>
                  <a:lnTo>
                    <a:pt x="156" y="3279"/>
                  </a:lnTo>
                  <a:lnTo>
                    <a:pt x="92" y="3416"/>
                  </a:lnTo>
                  <a:lnTo>
                    <a:pt x="46" y="3562"/>
                  </a:lnTo>
                  <a:lnTo>
                    <a:pt x="10" y="3717"/>
                  </a:lnTo>
                  <a:lnTo>
                    <a:pt x="1" y="3881"/>
                  </a:lnTo>
                  <a:lnTo>
                    <a:pt x="1" y="4046"/>
                  </a:lnTo>
                  <a:lnTo>
                    <a:pt x="19" y="4228"/>
                  </a:lnTo>
                  <a:lnTo>
                    <a:pt x="65" y="4411"/>
                  </a:lnTo>
                  <a:lnTo>
                    <a:pt x="120" y="4594"/>
                  </a:lnTo>
                  <a:lnTo>
                    <a:pt x="193" y="4758"/>
                  </a:lnTo>
                  <a:lnTo>
                    <a:pt x="284" y="4922"/>
                  </a:lnTo>
                  <a:lnTo>
                    <a:pt x="384" y="5068"/>
                  </a:lnTo>
                  <a:lnTo>
                    <a:pt x="494" y="5215"/>
                  </a:lnTo>
                  <a:lnTo>
                    <a:pt x="622" y="5352"/>
                  </a:lnTo>
                  <a:lnTo>
                    <a:pt x="750" y="5470"/>
                  </a:lnTo>
                  <a:lnTo>
                    <a:pt x="896" y="5589"/>
                  </a:lnTo>
                  <a:lnTo>
                    <a:pt x="1042" y="5699"/>
                  </a:lnTo>
                  <a:lnTo>
                    <a:pt x="1206" y="5799"/>
                  </a:lnTo>
                  <a:lnTo>
                    <a:pt x="1361" y="5890"/>
                  </a:lnTo>
                  <a:lnTo>
                    <a:pt x="1526" y="5972"/>
                  </a:lnTo>
                  <a:lnTo>
                    <a:pt x="1699" y="6045"/>
                  </a:lnTo>
                  <a:lnTo>
                    <a:pt x="1873" y="6109"/>
                  </a:lnTo>
                  <a:lnTo>
                    <a:pt x="2037" y="6164"/>
                  </a:lnTo>
                  <a:lnTo>
                    <a:pt x="2210" y="6210"/>
                  </a:lnTo>
                  <a:lnTo>
                    <a:pt x="2338" y="6237"/>
                  </a:lnTo>
                  <a:lnTo>
                    <a:pt x="2475" y="6255"/>
                  </a:lnTo>
                  <a:lnTo>
                    <a:pt x="2630" y="6274"/>
                  </a:lnTo>
                  <a:lnTo>
                    <a:pt x="2777" y="6283"/>
                  </a:lnTo>
                  <a:lnTo>
                    <a:pt x="2932" y="6283"/>
                  </a:lnTo>
                  <a:lnTo>
                    <a:pt x="3087" y="6274"/>
                  </a:lnTo>
                  <a:lnTo>
                    <a:pt x="3242" y="6255"/>
                  </a:lnTo>
                  <a:lnTo>
                    <a:pt x="3397" y="6219"/>
                  </a:lnTo>
                  <a:lnTo>
                    <a:pt x="3553" y="6182"/>
                  </a:lnTo>
                  <a:lnTo>
                    <a:pt x="3690" y="6137"/>
                  </a:lnTo>
                  <a:lnTo>
                    <a:pt x="3827" y="6073"/>
                  </a:lnTo>
                  <a:lnTo>
                    <a:pt x="3945" y="6000"/>
                  </a:lnTo>
                  <a:lnTo>
                    <a:pt x="4064" y="5909"/>
                  </a:lnTo>
                  <a:lnTo>
                    <a:pt x="4155" y="5808"/>
                  </a:lnTo>
                  <a:lnTo>
                    <a:pt x="4201" y="5753"/>
                  </a:lnTo>
                  <a:lnTo>
                    <a:pt x="4238" y="5699"/>
                  </a:lnTo>
                  <a:lnTo>
                    <a:pt x="4274" y="5635"/>
                  </a:lnTo>
                  <a:lnTo>
                    <a:pt x="4301" y="5571"/>
                  </a:lnTo>
                  <a:lnTo>
                    <a:pt x="4365" y="5470"/>
                  </a:lnTo>
                  <a:lnTo>
                    <a:pt x="4420" y="5361"/>
                  </a:lnTo>
                  <a:lnTo>
                    <a:pt x="4438" y="5297"/>
                  </a:lnTo>
                  <a:lnTo>
                    <a:pt x="4448" y="5242"/>
                  </a:lnTo>
                  <a:lnTo>
                    <a:pt x="4448" y="5187"/>
                  </a:lnTo>
                  <a:lnTo>
                    <a:pt x="4448" y="5132"/>
                  </a:lnTo>
                  <a:lnTo>
                    <a:pt x="4420" y="4950"/>
                  </a:lnTo>
                  <a:lnTo>
                    <a:pt x="4384" y="4767"/>
                  </a:lnTo>
                  <a:lnTo>
                    <a:pt x="4374" y="4685"/>
                  </a:lnTo>
                  <a:lnTo>
                    <a:pt x="4384" y="4621"/>
                  </a:lnTo>
                  <a:lnTo>
                    <a:pt x="4393" y="4603"/>
                  </a:lnTo>
                  <a:lnTo>
                    <a:pt x="4402" y="4585"/>
                  </a:lnTo>
                  <a:lnTo>
                    <a:pt x="4448" y="4566"/>
                  </a:lnTo>
                  <a:lnTo>
                    <a:pt x="4493" y="4566"/>
                  </a:lnTo>
                  <a:lnTo>
                    <a:pt x="4548" y="4575"/>
                  </a:lnTo>
                  <a:lnTo>
                    <a:pt x="4612" y="4594"/>
                  </a:lnTo>
                  <a:lnTo>
                    <a:pt x="4685" y="4621"/>
                  </a:lnTo>
                  <a:lnTo>
                    <a:pt x="4822" y="4703"/>
                  </a:lnTo>
                  <a:lnTo>
                    <a:pt x="4950" y="4785"/>
                  </a:lnTo>
                  <a:lnTo>
                    <a:pt x="5096" y="4904"/>
                  </a:lnTo>
                  <a:lnTo>
                    <a:pt x="5324" y="5105"/>
                  </a:lnTo>
                  <a:lnTo>
                    <a:pt x="5552" y="5288"/>
                  </a:lnTo>
                  <a:lnTo>
                    <a:pt x="5671" y="5370"/>
                  </a:lnTo>
                  <a:lnTo>
                    <a:pt x="5790" y="5452"/>
                  </a:lnTo>
                  <a:lnTo>
                    <a:pt x="5918" y="5534"/>
                  </a:lnTo>
                  <a:lnTo>
                    <a:pt x="6055" y="5607"/>
                  </a:lnTo>
                  <a:lnTo>
                    <a:pt x="6164" y="5662"/>
                  </a:lnTo>
                  <a:lnTo>
                    <a:pt x="6283" y="5708"/>
                  </a:lnTo>
                  <a:lnTo>
                    <a:pt x="6392" y="5744"/>
                  </a:lnTo>
                  <a:lnTo>
                    <a:pt x="6502" y="5772"/>
                  </a:lnTo>
                  <a:lnTo>
                    <a:pt x="6612" y="5781"/>
                  </a:lnTo>
                  <a:lnTo>
                    <a:pt x="6712" y="5790"/>
                  </a:lnTo>
                  <a:lnTo>
                    <a:pt x="6812" y="5790"/>
                  </a:lnTo>
                  <a:lnTo>
                    <a:pt x="6913" y="5781"/>
                  </a:lnTo>
                  <a:lnTo>
                    <a:pt x="7013" y="5762"/>
                  </a:lnTo>
                  <a:lnTo>
                    <a:pt x="7114" y="5735"/>
                  </a:lnTo>
                  <a:lnTo>
                    <a:pt x="7205" y="5708"/>
                  </a:lnTo>
                  <a:lnTo>
                    <a:pt x="7287" y="5662"/>
                  </a:lnTo>
                  <a:lnTo>
                    <a:pt x="7379" y="5616"/>
                  </a:lnTo>
                  <a:lnTo>
                    <a:pt x="7461" y="5562"/>
                  </a:lnTo>
                  <a:lnTo>
                    <a:pt x="7543" y="5507"/>
                  </a:lnTo>
                  <a:lnTo>
                    <a:pt x="7616" y="5443"/>
                  </a:lnTo>
                  <a:lnTo>
                    <a:pt x="7689" y="5370"/>
                  </a:lnTo>
                  <a:lnTo>
                    <a:pt x="7753" y="5297"/>
                  </a:lnTo>
                  <a:lnTo>
                    <a:pt x="7817" y="5224"/>
                  </a:lnTo>
                  <a:lnTo>
                    <a:pt x="7881" y="5142"/>
                  </a:lnTo>
                  <a:lnTo>
                    <a:pt x="7936" y="5050"/>
                  </a:lnTo>
                  <a:lnTo>
                    <a:pt x="7981" y="4959"/>
                  </a:lnTo>
                  <a:lnTo>
                    <a:pt x="8072" y="4776"/>
                  </a:lnTo>
                  <a:lnTo>
                    <a:pt x="8146" y="4575"/>
                  </a:lnTo>
                  <a:lnTo>
                    <a:pt x="8191" y="4365"/>
                  </a:lnTo>
                  <a:lnTo>
                    <a:pt x="8209" y="4265"/>
                  </a:lnTo>
                  <a:lnTo>
                    <a:pt x="8219" y="4165"/>
                  </a:lnTo>
                  <a:lnTo>
                    <a:pt x="8219" y="4055"/>
                  </a:lnTo>
                  <a:lnTo>
                    <a:pt x="8219" y="3945"/>
                  </a:lnTo>
                  <a:lnTo>
                    <a:pt x="8209" y="3827"/>
                  </a:lnTo>
                  <a:lnTo>
                    <a:pt x="8191" y="3699"/>
                  </a:lnTo>
                  <a:lnTo>
                    <a:pt x="8164" y="3580"/>
                  </a:lnTo>
                  <a:lnTo>
                    <a:pt x="8127" y="3461"/>
                  </a:lnTo>
                  <a:lnTo>
                    <a:pt x="8082" y="3352"/>
                  </a:lnTo>
                  <a:lnTo>
                    <a:pt x="8027" y="3233"/>
                  </a:lnTo>
                  <a:lnTo>
                    <a:pt x="7963" y="3124"/>
                  </a:lnTo>
                  <a:lnTo>
                    <a:pt x="7899" y="3023"/>
                  </a:lnTo>
                  <a:lnTo>
                    <a:pt x="7753" y="2813"/>
                  </a:lnTo>
                  <a:lnTo>
                    <a:pt x="7598" y="2612"/>
                  </a:lnTo>
                  <a:lnTo>
                    <a:pt x="7433" y="2430"/>
                  </a:lnTo>
                  <a:lnTo>
                    <a:pt x="7260" y="2256"/>
                  </a:lnTo>
                  <a:lnTo>
                    <a:pt x="7159" y="2165"/>
                  </a:lnTo>
                  <a:lnTo>
                    <a:pt x="7041" y="2083"/>
                  </a:lnTo>
                  <a:lnTo>
                    <a:pt x="6922" y="2001"/>
                  </a:lnTo>
                  <a:lnTo>
                    <a:pt x="6794" y="1927"/>
                  </a:lnTo>
                  <a:lnTo>
                    <a:pt x="6529" y="1800"/>
                  </a:lnTo>
                  <a:lnTo>
                    <a:pt x="6274" y="1681"/>
                  </a:lnTo>
                  <a:lnTo>
                    <a:pt x="5908" y="1517"/>
                  </a:lnTo>
                  <a:lnTo>
                    <a:pt x="5534" y="1352"/>
                  </a:lnTo>
                  <a:lnTo>
                    <a:pt x="5479" y="1325"/>
                  </a:lnTo>
                  <a:lnTo>
                    <a:pt x="5434" y="1297"/>
                  </a:lnTo>
                  <a:lnTo>
                    <a:pt x="5351" y="1224"/>
                  </a:lnTo>
                  <a:lnTo>
                    <a:pt x="5288" y="1142"/>
                  </a:lnTo>
                  <a:lnTo>
                    <a:pt x="5224" y="1051"/>
                  </a:lnTo>
                  <a:lnTo>
                    <a:pt x="5123" y="859"/>
                  </a:lnTo>
                  <a:lnTo>
                    <a:pt x="5068" y="777"/>
                  </a:lnTo>
                  <a:lnTo>
                    <a:pt x="4995" y="695"/>
                  </a:lnTo>
                  <a:lnTo>
                    <a:pt x="4877" y="576"/>
                  </a:lnTo>
                  <a:lnTo>
                    <a:pt x="4731" y="457"/>
                  </a:lnTo>
                  <a:lnTo>
                    <a:pt x="4566" y="357"/>
                  </a:lnTo>
                  <a:lnTo>
                    <a:pt x="4384" y="266"/>
                  </a:lnTo>
                  <a:lnTo>
                    <a:pt x="4192" y="184"/>
                  </a:lnTo>
                  <a:lnTo>
                    <a:pt x="3991" y="110"/>
                  </a:lnTo>
                  <a:lnTo>
                    <a:pt x="3790" y="56"/>
                  </a:lnTo>
                  <a:lnTo>
                    <a:pt x="3580" y="19"/>
                  </a:lnTo>
                  <a:lnTo>
                    <a:pt x="33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5"/>
            <p:cNvSpPr/>
            <p:nvPr/>
          </p:nvSpPr>
          <p:spPr>
            <a:xfrm>
              <a:off x="4831400" y="3757775"/>
              <a:ext cx="232400" cy="215975"/>
            </a:xfrm>
            <a:custGeom>
              <a:rect b="b" l="l" r="r" t="t"/>
              <a:pathLst>
                <a:path extrusionOk="0" h="8639" w="9296">
                  <a:moveTo>
                    <a:pt x="4648" y="293"/>
                  </a:moveTo>
                  <a:lnTo>
                    <a:pt x="4775" y="302"/>
                  </a:lnTo>
                  <a:lnTo>
                    <a:pt x="4894" y="338"/>
                  </a:lnTo>
                  <a:lnTo>
                    <a:pt x="5013" y="384"/>
                  </a:lnTo>
                  <a:lnTo>
                    <a:pt x="5132" y="448"/>
                  </a:lnTo>
                  <a:lnTo>
                    <a:pt x="5250" y="530"/>
                  </a:lnTo>
                  <a:lnTo>
                    <a:pt x="5360" y="630"/>
                  </a:lnTo>
                  <a:lnTo>
                    <a:pt x="5460" y="749"/>
                  </a:lnTo>
                  <a:lnTo>
                    <a:pt x="5542" y="868"/>
                  </a:lnTo>
                  <a:lnTo>
                    <a:pt x="5597" y="977"/>
                  </a:lnTo>
                  <a:lnTo>
                    <a:pt x="5634" y="1078"/>
                  </a:lnTo>
                  <a:lnTo>
                    <a:pt x="5652" y="1178"/>
                  </a:lnTo>
                  <a:lnTo>
                    <a:pt x="5661" y="1279"/>
                  </a:lnTo>
                  <a:lnTo>
                    <a:pt x="5652" y="1379"/>
                  </a:lnTo>
                  <a:lnTo>
                    <a:pt x="5625" y="1598"/>
                  </a:lnTo>
                  <a:lnTo>
                    <a:pt x="5625" y="1717"/>
                  </a:lnTo>
                  <a:lnTo>
                    <a:pt x="5634" y="1827"/>
                  </a:lnTo>
                  <a:lnTo>
                    <a:pt x="5652" y="1936"/>
                  </a:lnTo>
                  <a:lnTo>
                    <a:pt x="5670" y="2046"/>
                  </a:lnTo>
                  <a:lnTo>
                    <a:pt x="5698" y="2155"/>
                  </a:lnTo>
                  <a:lnTo>
                    <a:pt x="5734" y="2265"/>
                  </a:lnTo>
                  <a:lnTo>
                    <a:pt x="5816" y="2484"/>
                  </a:lnTo>
                  <a:lnTo>
                    <a:pt x="5862" y="2584"/>
                  </a:lnTo>
                  <a:lnTo>
                    <a:pt x="5917" y="2685"/>
                  </a:lnTo>
                  <a:lnTo>
                    <a:pt x="5990" y="2767"/>
                  </a:lnTo>
                  <a:lnTo>
                    <a:pt x="6063" y="2849"/>
                  </a:lnTo>
                  <a:lnTo>
                    <a:pt x="6145" y="2922"/>
                  </a:lnTo>
                  <a:lnTo>
                    <a:pt x="6236" y="2995"/>
                  </a:lnTo>
                  <a:lnTo>
                    <a:pt x="6337" y="3050"/>
                  </a:lnTo>
                  <a:lnTo>
                    <a:pt x="6437" y="3105"/>
                  </a:lnTo>
                  <a:lnTo>
                    <a:pt x="6547" y="3141"/>
                  </a:lnTo>
                  <a:lnTo>
                    <a:pt x="6656" y="3178"/>
                  </a:lnTo>
                  <a:lnTo>
                    <a:pt x="6766" y="3196"/>
                  </a:lnTo>
                  <a:lnTo>
                    <a:pt x="6876" y="3205"/>
                  </a:lnTo>
                  <a:lnTo>
                    <a:pt x="6985" y="3205"/>
                  </a:lnTo>
                  <a:lnTo>
                    <a:pt x="7095" y="3196"/>
                  </a:lnTo>
                  <a:lnTo>
                    <a:pt x="7204" y="3178"/>
                  </a:lnTo>
                  <a:lnTo>
                    <a:pt x="7314" y="3141"/>
                  </a:lnTo>
                  <a:lnTo>
                    <a:pt x="7414" y="3114"/>
                  </a:lnTo>
                  <a:lnTo>
                    <a:pt x="7533" y="3087"/>
                  </a:lnTo>
                  <a:lnTo>
                    <a:pt x="7798" y="3004"/>
                  </a:lnTo>
                  <a:lnTo>
                    <a:pt x="7971" y="2941"/>
                  </a:lnTo>
                  <a:lnTo>
                    <a:pt x="7989" y="2931"/>
                  </a:lnTo>
                  <a:lnTo>
                    <a:pt x="7989" y="2926"/>
                  </a:lnTo>
                  <a:lnTo>
                    <a:pt x="7989" y="2926"/>
                  </a:lnTo>
                  <a:lnTo>
                    <a:pt x="8026" y="2922"/>
                  </a:lnTo>
                  <a:lnTo>
                    <a:pt x="8108" y="2931"/>
                  </a:lnTo>
                  <a:lnTo>
                    <a:pt x="8181" y="2950"/>
                  </a:lnTo>
                  <a:lnTo>
                    <a:pt x="8254" y="2977"/>
                  </a:lnTo>
                  <a:lnTo>
                    <a:pt x="8327" y="3014"/>
                  </a:lnTo>
                  <a:lnTo>
                    <a:pt x="8382" y="3059"/>
                  </a:lnTo>
                  <a:lnTo>
                    <a:pt x="8428" y="3114"/>
                  </a:lnTo>
                  <a:lnTo>
                    <a:pt x="8455" y="3178"/>
                  </a:lnTo>
                  <a:lnTo>
                    <a:pt x="8464" y="3233"/>
                  </a:lnTo>
                  <a:lnTo>
                    <a:pt x="8455" y="3306"/>
                  </a:lnTo>
                  <a:lnTo>
                    <a:pt x="8428" y="3370"/>
                  </a:lnTo>
                  <a:lnTo>
                    <a:pt x="8373" y="3443"/>
                  </a:lnTo>
                  <a:lnTo>
                    <a:pt x="8291" y="3516"/>
                  </a:lnTo>
                  <a:lnTo>
                    <a:pt x="8181" y="3580"/>
                  </a:lnTo>
                  <a:lnTo>
                    <a:pt x="8035" y="3644"/>
                  </a:lnTo>
                  <a:lnTo>
                    <a:pt x="7862" y="3708"/>
                  </a:lnTo>
                  <a:lnTo>
                    <a:pt x="7725" y="3753"/>
                  </a:lnTo>
                  <a:lnTo>
                    <a:pt x="7633" y="3799"/>
                  </a:lnTo>
                  <a:lnTo>
                    <a:pt x="7551" y="3863"/>
                  </a:lnTo>
                  <a:lnTo>
                    <a:pt x="7451" y="3954"/>
                  </a:lnTo>
                  <a:lnTo>
                    <a:pt x="7378" y="4036"/>
                  </a:lnTo>
                  <a:lnTo>
                    <a:pt x="7323" y="4109"/>
                  </a:lnTo>
                  <a:lnTo>
                    <a:pt x="7277" y="4182"/>
                  </a:lnTo>
                  <a:lnTo>
                    <a:pt x="7250" y="4246"/>
                  </a:lnTo>
                  <a:lnTo>
                    <a:pt x="7232" y="4319"/>
                  </a:lnTo>
                  <a:lnTo>
                    <a:pt x="7232" y="4383"/>
                  </a:lnTo>
                  <a:lnTo>
                    <a:pt x="7241" y="4447"/>
                  </a:lnTo>
                  <a:lnTo>
                    <a:pt x="7259" y="4511"/>
                  </a:lnTo>
                  <a:lnTo>
                    <a:pt x="7296" y="4566"/>
                  </a:lnTo>
                  <a:lnTo>
                    <a:pt x="7332" y="4630"/>
                  </a:lnTo>
                  <a:lnTo>
                    <a:pt x="7378" y="4685"/>
                  </a:lnTo>
                  <a:lnTo>
                    <a:pt x="7433" y="4739"/>
                  </a:lnTo>
                  <a:lnTo>
                    <a:pt x="7560" y="4849"/>
                  </a:lnTo>
                  <a:lnTo>
                    <a:pt x="7706" y="4940"/>
                  </a:lnTo>
                  <a:lnTo>
                    <a:pt x="7871" y="5032"/>
                  </a:lnTo>
                  <a:lnTo>
                    <a:pt x="8035" y="5123"/>
                  </a:lnTo>
                  <a:lnTo>
                    <a:pt x="8355" y="5269"/>
                  </a:lnTo>
                  <a:lnTo>
                    <a:pt x="8492" y="5333"/>
                  </a:lnTo>
                  <a:lnTo>
                    <a:pt x="8610" y="5397"/>
                  </a:lnTo>
                  <a:lnTo>
                    <a:pt x="8702" y="5452"/>
                  </a:lnTo>
                  <a:lnTo>
                    <a:pt x="8738" y="5479"/>
                  </a:lnTo>
                  <a:lnTo>
                    <a:pt x="8756" y="5506"/>
                  </a:lnTo>
                  <a:lnTo>
                    <a:pt x="8802" y="5570"/>
                  </a:lnTo>
                  <a:lnTo>
                    <a:pt x="8839" y="5643"/>
                  </a:lnTo>
                  <a:lnTo>
                    <a:pt x="8866" y="5716"/>
                  </a:lnTo>
                  <a:lnTo>
                    <a:pt x="8893" y="5789"/>
                  </a:lnTo>
                  <a:lnTo>
                    <a:pt x="8912" y="5872"/>
                  </a:lnTo>
                  <a:lnTo>
                    <a:pt x="8921" y="5954"/>
                  </a:lnTo>
                  <a:lnTo>
                    <a:pt x="8939" y="6118"/>
                  </a:lnTo>
                  <a:lnTo>
                    <a:pt x="8930" y="6292"/>
                  </a:lnTo>
                  <a:lnTo>
                    <a:pt x="8921" y="6456"/>
                  </a:lnTo>
                  <a:lnTo>
                    <a:pt x="8893" y="6611"/>
                  </a:lnTo>
                  <a:lnTo>
                    <a:pt x="8866" y="6757"/>
                  </a:lnTo>
                  <a:lnTo>
                    <a:pt x="8839" y="6876"/>
                  </a:lnTo>
                  <a:lnTo>
                    <a:pt x="8811" y="6976"/>
                  </a:lnTo>
                  <a:lnTo>
                    <a:pt x="8775" y="7059"/>
                  </a:lnTo>
                  <a:lnTo>
                    <a:pt x="8738" y="7141"/>
                  </a:lnTo>
                  <a:lnTo>
                    <a:pt x="8693" y="7205"/>
                  </a:lnTo>
                  <a:lnTo>
                    <a:pt x="8647" y="7259"/>
                  </a:lnTo>
                  <a:lnTo>
                    <a:pt x="8601" y="7305"/>
                  </a:lnTo>
                  <a:lnTo>
                    <a:pt x="8556" y="7332"/>
                  </a:lnTo>
                  <a:lnTo>
                    <a:pt x="8501" y="7360"/>
                  </a:lnTo>
                  <a:lnTo>
                    <a:pt x="8455" y="7378"/>
                  </a:lnTo>
                  <a:lnTo>
                    <a:pt x="8400" y="7387"/>
                  </a:lnTo>
                  <a:lnTo>
                    <a:pt x="8346" y="7396"/>
                  </a:lnTo>
                  <a:lnTo>
                    <a:pt x="8282" y="7387"/>
                  </a:lnTo>
                  <a:lnTo>
                    <a:pt x="8227" y="7378"/>
                  </a:lnTo>
                  <a:lnTo>
                    <a:pt x="8108" y="7351"/>
                  </a:lnTo>
                  <a:lnTo>
                    <a:pt x="7989" y="7296"/>
                  </a:lnTo>
                  <a:lnTo>
                    <a:pt x="7871" y="7241"/>
                  </a:lnTo>
                  <a:lnTo>
                    <a:pt x="7643" y="7104"/>
                  </a:lnTo>
                  <a:lnTo>
                    <a:pt x="7433" y="6976"/>
                  </a:lnTo>
                  <a:lnTo>
                    <a:pt x="7341" y="6922"/>
                  </a:lnTo>
                  <a:lnTo>
                    <a:pt x="7259" y="6894"/>
                  </a:lnTo>
                  <a:lnTo>
                    <a:pt x="7159" y="6876"/>
                  </a:lnTo>
                  <a:lnTo>
                    <a:pt x="7058" y="6876"/>
                  </a:lnTo>
                  <a:lnTo>
                    <a:pt x="6967" y="6903"/>
                  </a:lnTo>
                  <a:lnTo>
                    <a:pt x="6885" y="6940"/>
                  </a:lnTo>
                  <a:lnTo>
                    <a:pt x="6802" y="6995"/>
                  </a:lnTo>
                  <a:lnTo>
                    <a:pt x="6739" y="7059"/>
                  </a:lnTo>
                  <a:lnTo>
                    <a:pt x="6666" y="7122"/>
                  </a:lnTo>
                  <a:lnTo>
                    <a:pt x="6611" y="7205"/>
                  </a:lnTo>
                  <a:lnTo>
                    <a:pt x="6583" y="7269"/>
                  </a:lnTo>
                  <a:lnTo>
                    <a:pt x="6565" y="7332"/>
                  </a:lnTo>
                  <a:lnTo>
                    <a:pt x="6556" y="7406"/>
                  </a:lnTo>
                  <a:lnTo>
                    <a:pt x="6556" y="7469"/>
                  </a:lnTo>
                  <a:lnTo>
                    <a:pt x="6538" y="7561"/>
                  </a:lnTo>
                  <a:lnTo>
                    <a:pt x="6519" y="7652"/>
                  </a:lnTo>
                  <a:lnTo>
                    <a:pt x="6492" y="7734"/>
                  </a:lnTo>
                  <a:lnTo>
                    <a:pt x="6456" y="7816"/>
                  </a:lnTo>
                  <a:lnTo>
                    <a:pt x="6419" y="7880"/>
                  </a:lnTo>
                  <a:lnTo>
                    <a:pt x="6382" y="7953"/>
                  </a:lnTo>
                  <a:lnTo>
                    <a:pt x="6337" y="8008"/>
                  </a:lnTo>
                  <a:lnTo>
                    <a:pt x="6291" y="8063"/>
                  </a:lnTo>
                  <a:lnTo>
                    <a:pt x="6236" y="8109"/>
                  </a:lnTo>
                  <a:lnTo>
                    <a:pt x="6182" y="8154"/>
                  </a:lnTo>
                  <a:lnTo>
                    <a:pt x="6127" y="8191"/>
                  </a:lnTo>
                  <a:lnTo>
                    <a:pt x="6072" y="8218"/>
                  </a:lnTo>
                  <a:lnTo>
                    <a:pt x="6017" y="8246"/>
                  </a:lnTo>
                  <a:lnTo>
                    <a:pt x="5953" y="8264"/>
                  </a:lnTo>
                  <a:lnTo>
                    <a:pt x="5889" y="8273"/>
                  </a:lnTo>
                  <a:lnTo>
                    <a:pt x="5835" y="8282"/>
                  </a:lnTo>
                  <a:lnTo>
                    <a:pt x="5771" y="8282"/>
                  </a:lnTo>
                  <a:lnTo>
                    <a:pt x="5707" y="8273"/>
                  </a:lnTo>
                  <a:lnTo>
                    <a:pt x="5643" y="8255"/>
                  </a:lnTo>
                  <a:lnTo>
                    <a:pt x="5579" y="8236"/>
                  </a:lnTo>
                  <a:lnTo>
                    <a:pt x="5515" y="8209"/>
                  </a:lnTo>
                  <a:lnTo>
                    <a:pt x="5460" y="8173"/>
                  </a:lnTo>
                  <a:lnTo>
                    <a:pt x="5396" y="8136"/>
                  </a:lnTo>
                  <a:lnTo>
                    <a:pt x="5342" y="8090"/>
                  </a:lnTo>
                  <a:lnTo>
                    <a:pt x="5287" y="8036"/>
                  </a:lnTo>
                  <a:lnTo>
                    <a:pt x="5232" y="7972"/>
                  </a:lnTo>
                  <a:lnTo>
                    <a:pt x="5177" y="7908"/>
                  </a:lnTo>
                  <a:lnTo>
                    <a:pt x="5132" y="7835"/>
                  </a:lnTo>
                  <a:lnTo>
                    <a:pt x="5086" y="7752"/>
                  </a:lnTo>
                  <a:lnTo>
                    <a:pt x="5040" y="7661"/>
                  </a:lnTo>
                  <a:lnTo>
                    <a:pt x="5004" y="7561"/>
                  </a:lnTo>
                  <a:lnTo>
                    <a:pt x="4967" y="7460"/>
                  </a:lnTo>
                  <a:lnTo>
                    <a:pt x="4967" y="7278"/>
                  </a:lnTo>
                  <a:lnTo>
                    <a:pt x="4958" y="7104"/>
                  </a:lnTo>
                  <a:lnTo>
                    <a:pt x="4931" y="6976"/>
                  </a:lnTo>
                  <a:lnTo>
                    <a:pt x="4885" y="6867"/>
                  </a:lnTo>
                  <a:lnTo>
                    <a:pt x="4839" y="6766"/>
                  </a:lnTo>
                  <a:lnTo>
                    <a:pt x="4766" y="6684"/>
                  </a:lnTo>
                  <a:lnTo>
                    <a:pt x="4684" y="6620"/>
                  </a:lnTo>
                  <a:lnTo>
                    <a:pt x="4593" y="6565"/>
                  </a:lnTo>
                  <a:lnTo>
                    <a:pt x="4483" y="6511"/>
                  </a:lnTo>
                  <a:lnTo>
                    <a:pt x="4365" y="6474"/>
                  </a:lnTo>
                  <a:lnTo>
                    <a:pt x="4264" y="6447"/>
                  </a:lnTo>
                  <a:lnTo>
                    <a:pt x="4155" y="6429"/>
                  </a:lnTo>
                  <a:lnTo>
                    <a:pt x="4045" y="6419"/>
                  </a:lnTo>
                  <a:lnTo>
                    <a:pt x="3935" y="6429"/>
                  </a:lnTo>
                  <a:lnTo>
                    <a:pt x="3817" y="6438"/>
                  </a:lnTo>
                  <a:lnTo>
                    <a:pt x="3698" y="6447"/>
                  </a:lnTo>
                  <a:lnTo>
                    <a:pt x="3451" y="6492"/>
                  </a:lnTo>
                  <a:lnTo>
                    <a:pt x="2977" y="6593"/>
                  </a:lnTo>
                  <a:lnTo>
                    <a:pt x="2758" y="6639"/>
                  </a:lnTo>
                  <a:lnTo>
                    <a:pt x="2548" y="6657"/>
                  </a:lnTo>
                  <a:lnTo>
                    <a:pt x="2420" y="6666"/>
                  </a:lnTo>
                  <a:lnTo>
                    <a:pt x="2283" y="6657"/>
                  </a:lnTo>
                  <a:lnTo>
                    <a:pt x="2146" y="6639"/>
                  </a:lnTo>
                  <a:lnTo>
                    <a:pt x="2009" y="6602"/>
                  </a:lnTo>
                  <a:lnTo>
                    <a:pt x="1872" y="6565"/>
                  </a:lnTo>
                  <a:lnTo>
                    <a:pt x="1735" y="6520"/>
                  </a:lnTo>
                  <a:lnTo>
                    <a:pt x="1607" y="6465"/>
                  </a:lnTo>
                  <a:lnTo>
                    <a:pt x="1470" y="6392"/>
                  </a:lnTo>
                  <a:lnTo>
                    <a:pt x="1342" y="6319"/>
                  </a:lnTo>
                  <a:lnTo>
                    <a:pt x="1224" y="6237"/>
                  </a:lnTo>
                  <a:lnTo>
                    <a:pt x="1105" y="6155"/>
                  </a:lnTo>
                  <a:lnTo>
                    <a:pt x="986" y="6063"/>
                  </a:lnTo>
                  <a:lnTo>
                    <a:pt x="877" y="5963"/>
                  </a:lnTo>
                  <a:lnTo>
                    <a:pt x="776" y="5853"/>
                  </a:lnTo>
                  <a:lnTo>
                    <a:pt x="676" y="5744"/>
                  </a:lnTo>
                  <a:lnTo>
                    <a:pt x="594" y="5634"/>
                  </a:lnTo>
                  <a:lnTo>
                    <a:pt x="511" y="5515"/>
                  </a:lnTo>
                  <a:lnTo>
                    <a:pt x="447" y="5397"/>
                  </a:lnTo>
                  <a:lnTo>
                    <a:pt x="383" y="5278"/>
                  </a:lnTo>
                  <a:lnTo>
                    <a:pt x="338" y="5150"/>
                  </a:lnTo>
                  <a:lnTo>
                    <a:pt x="301" y="5032"/>
                  </a:lnTo>
                  <a:lnTo>
                    <a:pt x="274" y="4904"/>
                  </a:lnTo>
                  <a:lnTo>
                    <a:pt x="265" y="4776"/>
                  </a:lnTo>
                  <a:lnTo>
                    <a:pt x="265" y="4648"/>
                  </a:lnTo>
                  <a:lnTo>
                    <a:pt x="283" y="4520"/>
                  </a:lnTo>
                  <a:lnTo>
                    <a:pt x="320" y="4401"/>
                  </a:lnTo>
                  <a:lnTo>
                    <a:pt x="365" y="4274"/>
                  </a:lnTo>
                  <a:lnTo>
                    <a:pt x="429" y="4155"/>
                  </a:lnTo>
                  <a:lnTo>
                    <a:pt x="511" y="4036"/>
                  </a:lnTo>
                  <a:lnTo>
                    <a:pt x="612" y="3927"/>
                  </a:lnTo>
                  <a:lnTo>
                    <a:pt x="730" y="3817"/>
                  </a:lnTo>
                  <a:lnTo>
                    <a:pt x="867" y="3708"/>
                  </a:lnTo>
                  <a:lnTo>
                    <a:pt x="913" y="3680"/>
                  </a:lnTo>
                  <a:lnTo>
                    <a:pt x="977" y="3653"/>
                  </a:lnTo>
                  <a:lnTo>
                    <a:pt x="1114" y="3598"/>
                  </a:lnTo>
                  <a:lnTo>
                    <a:pt x="1278" y="3561"/>
                  </a:lnTo>
                  <a:lnTo>
                    <a:pt x="1470" y="3516"/>
                  </a:lnTo>
                  <a:lnTo>
                    <a:pt x="1890" y="3452"/>
                  </a:lnTo>
                  <a:lnTo>
                    <a:pt x="2328" y="3379"/>
                  </a:lnTo>
                  <a:lnTo>
                    <a:pt x="2548" y="3333"/>
                  </a:lnTo>
                  <a:lnTo>
                    <a:pt x="2758" y="3288"/>
                  </a:lnTo>
                  <a:lnTo>
                    <a:pt x="2940" y="3224"/>
                  </a:lnTo>
                  <a:lnTo>
                    <a:pt x="3114" y="3160"/>
                  </a:lnTo>
                  <a:lnTo>
                    <a:pt x="3187" y="3114"/>
                  </a:lnTo>
                  <a:lnTo>
                    <a:pt x="3260" y="3068"/>
                  </a:lnTo>
                  <a:lnTo>
                    <a:pt x="3315" y="3023"/>
                  </a:lnTo>
                  <a:lnTo>
                    <a:pt x="3369" y="2977"/>
                  </a:lnTo>
                  <a:lnTo>
                    <a:pt x="3415" y="2913"/>
                  </a:lnTo>
                  <a:lnTo>
                    <a:pt x="3442" y="2858"/>
                  </a:lnTo>
                  <a:lnTo>
                    <a:pt x="3470" y="2794"/>
                  </a:lnTo>
                  <a:lnTo>
                    <a:pt x="3479" y="2721"/>
                  </a:lnTo>
                  <a:lnTo>
                    <a:pt x="3488" y="2575"/>
                  </a:lnTo>
                  <a:lnTo>
                    <a:pt x="3479" y="2447"/>
                  </a:lnTo>
                  <a:lnTo>
                    <a:pt x="3451" y="2320"/>
                  </a:lnTo>
                  <a:lnTo>
                    <a:pt x="3424" y="2201"/>
                  </a:lnTo>
                  <a:lnTo>
                    <a:pt x="3351" y="1973"/>
                  </a:lnTo>
                  <a:lnTo>
                    <a:pt x="3278" y="1744"/>
                  </a:lnTo>
                  <a:lnTo>
                    <a:pt x="3260" y="1635"/>
                  </a:lnTo>
                  <a:lnTo>
                    <a:pt x="3241" y="1525"/>
                  </a:lnTo>
                  <a:lnTo>
                    <a:pt x="3241" y="1416"/>
                  </a:lnTo>
                  <a:lnTo>
                    <a:pt x="3251" y="1288"/>
                  </a:lnTo>
                  <a:lnTo>
                    <a:pt x="3287" y="1169"/>
                  </a:lnTo>
                  <a:lnTo>
                    <a:pt x="3342" y="1032"/>
                  </a:lnTo>
                  <a:lnTo>
                    <a:pt x="3424" y="895"/>
                  </a:lnTo>
                  <a:lnTo>
                    <a:pt x="3543" y="740"/>
                  </a:lnTo>
                  <a:lnTo>
                    <a:pt x="3652" y="649"/>
                  </a:lnTo>
                  <a:lnTo>
                    <a:pt x="3771" y="567"/>
                  </a:lnTo>
                  <a:lnTo>
                    <a:pt x="3890" y="484"/>
                  </a:lnTo>
                  <a:lnTo>
                    <a:pt x="4008" y="420"/>
                  </a:lnTo>
                  <a:lnTo>
                    <a:pt x="4136" y="375"/>
                  </a:lnTo>
                  <a:lnTo>
                    <a:pt x="4264" y="329"/>
                  </a:lnTo>
                  <a:lnTo>
                    <a:pt x="4392" y="302"/>
                  </a:lnTo>
                  <a:lnTo>
                    <a:pt x="4520" y="293"/>
                  </a:lnTo>
                  <a:close/>
                  <a:moveTo>
                    <a:pt x="4593" y="0"/>
                  </a:moveTo>
                  <a:lnTo>
                    <a:pt x="4483" y="10"/>
                  </a:lnTo>
                  <a:lnTo>
                    <a:pt x="4374" y="28"/>
                  </a:lnTo>
                  <a:lnTo>
                    <a:pt x="4155" y="83"/>
                  </a:lnTo>
                  <a:lnTo>
                    <a:pt x="4045" y="110"/>
                  </a:lnTo>
                  <a:lnTo>
                    <a:pt x="3935" y="156"/>
                  </a:lnTo>
                  <a:lnTo>
                    <a:pt x="3835" y="201"/>
                  </a:lnTo>
                  <a:lnTo>
                    <a:pt x="3735" y="247"/>
                  </a:lnTo>
                  <a:lnTo>
                    <a:pt x="3643" y="311"/>
                  </a:lnTo>
                  <a:lnTo>
                    <a:pt x="3561" y="375"/>
                  </a:lnTo>
                  <a:lnTo>
                    <a:pt x="3470" y="448"/>
                  </a:lnTo>
                  <a:lnTo>
                    <a:pt x="3397" y="521"/>
                  </a:lnTo>
                  <a:lnTo>
                    <a:pt x="3324" y="594"/>
                  </a:lnTo>
                  <a:lnTo>
                    <a:pt x="3251" y="685"/>
                  </a:lnTo>
                  <a:lnTo>
                    <a:pt x="3187" y="767"/>
                  </a:lnTo>
                  <a:lnTo>
                    <a:pt x="3123" y="859"/>
                  </a:lnTo>
                  <a:lnTo>
                    <a:pt x="3013" y="1050"/>
                  </a:lnTo>
                  <a:lnTo>
                    <a:pt x="2922" y="1260"/>
                  </a:lnTo>
                  <a:lnTo>
                    <a:pt x="2894" y="1343"/>
                  </a:lnTo>
                  <a:lnTo>
                    <a:pt x="2885" y="1425"/>
                  </a:lnTo>
                  <a:lnTo>
                    <a:pt x="2885" y="1516"/>
                  </a:lnTo>
                  <a:lnTo>
                    <a:pt x="2894" y="1607"/>
                  </a:lnTo>
                  <a:lnTo>
                    <a:pt x="2931" y="1790"/>
                  </a:lnTo>
                  <a:lnTo>
                    <a:pt x="2977" y="1964"/>
                  </a:lnTo>
                  <a:lnTo>
                    <a:pt x="2995" y="2027"/>
                  </a:lnTo>
                  <a:lnTo>
                    <a:pt x="3022" y="2101"/>
                  </a:lnTo>
                  <a:lnTo>
                    <a:pt x="3086" y="2237"/>
                  </a:lnTo>
                  <a:lnTo>
                    <a:pt x="3150" y="2365"/>
                  </a:lnTo>
                  <a:lnTo>
                    <a:pt x="3168" y="2429"/>
                  </a:lnTo>
                  <a:lnTo>
                    <a:pt x="3187" y="2493"/>
                  </a:lnTo>
                  <a:lnTo>
                    <a:pt x="3187" y="2557"/>
                  </a:lnTo>
                  <a:lnTo>
                    <a:pt x="3178" y="2612"/>
                  </a:lnTo>
                  <a:lnTo>
                    <a:pt x="3141" y="2676"/>
                  </a:lnTo>
                  <a:lnTo>
                    <a:pt x="3095" y="2731"/>
                  </a:lnTo>
                  <a:lnTo>
                    <a:pt x="3022" y="2785"/>
                  </a:lnTo>
                  <a:lnTo>
                    <a:pt x="2931" y="2840"/>
                  </a:lnTo>
                  <a:lnTo>
                    <a:pt x="2803" y="2886"/>
                  </a:lnTo>
                  <a:lnTo>
                    <a:pt x="2657" y="2941"/>
                  </a:lnTo>
                  <a:lnTo>
                    <a:pt x="2493" y="2977"/>
                  </a:lnTo>
                  <a:lnTo>
                    <a:pt x="2310" y="3004"/>
                  </a:lnTo>
                  <a:lnTo>
                    <a:pt x="2137" y="3032"/>
                  </a:lnTo>
                  <a:lnTo>
                    <a:pt x="1972" y="3059"/>
                  </a:lnTo>
                  <a:lnTo>
                    <a:pt x="1698" y="3123"/>
                  </a:lnTo>
                  <a:lnTo>
                    <a:pt x="1443" y="3205"/>
                  </a:lnTo>
                  <a:lnTo>
                    <a:pt x="1205" y="3297"/>
                  </a:lnTo>
                  <a:lnTo>
                    <a:pt x="977" y="3397"/>
                  </a:lnTo>
                  <a:lnTo>
                    <a:pt x="767" y="3507"/>
                  </a:lnTo>
                  <a:lnTo>
                    <a:pt x="676" y="3571"/>
                  </a:lnTo>
                  <a:lnTo>
                    <a:pt x="584" y="3634"/>
                  </a:lnTo>
                  <a:lnTo>
                    <a:pt x="502" y="3708"/>
                  </a:lnTo>
                  <a:lnTo>
                    <a:pt x="420" y="3781"/>
                  </a:lnTo>
                  <a:lnTo>
                    <a:pt x="347" y="3854"/>
                  </a:lnTo>
                  <a:lnTo>
                    <a:pt x="283" y="3936"/>
                  </a:lnTo>
                  <a:lnTo>
                    <a:pt x="219" y="4018"/>
                  </a:lnTo>
                  <a:lnTo>
                    <a:pt x="164" y="4100"/>
                  </a:lnTo>
                  <a:lnTo>
                    <a:pt x="119" y="4191"/>
                  </a:lnTo>
                  <a:lnTo>
                    <a:pt x="82" y="4292"/>
                  </a:lnTo>
                  <a:lnTo>
                    <a:pt x="46" y="4383"/>
                  </a:lnTo>
                  <a:lnTo>
                    <a:pt x="27" y="4493"/>
                  </a:lnTo>
                  <a:lnTo>
                    <a:pt x="9" y="4593"/>
                  </a:lnTo>
                  <a:lnTo>
                    <a:pt x="0" y="4703"/>
                  </a:lnTo>
                  <a:lnTo>
                    <a:pt x="0" y="4821"/>
                  </a:lnTo>
                  <a:lnTo>
                    <a:pt x="9" y="4940"/>
                  </a:lnTo>
                  <a:lnTo>
                    <a:pt x="27" y="5059"/>
                  </a:lnTo>
                  <a:lnTo>
                    <a:pt x="55" y="5187"/>
                  </a:lnTo>
                  <a:lnTo>
                    <a:pt x="91" y="5315"/>
                  </a:lnTo>
                  <a:lnTo>
                    <a:pt x="137" y="5452"/>
                  </a:lnTo>
                  <a:lnTo>
                    <a:pt x="192" y="5588"/>
                  </a:lnTo>
                  <a:lnTo>
                    <a:pt x="256" y="5735"/>
                  </a:lnTo>
                  <a:lnTo>
                    <a:pt x="320" y="5853"/>
                  </a:lnTo>
                  <a:lnTo>
                    <a:pt x="393" y="5963"/>
                  </a:lnTo>
                  <a:lnTo>
                    <a:pt x="475" y="6072"/>
                  </a:lnTo>
                  <a:lnTo>
                    <a:pt x="566" y="6164"/>
                  </a:lnTo>
                  <a:lnTo>
                    <a:pt x="667" y="6255"/>
                  </a:lnTo>
                  <a:lnTo>
                    <a:pt x="767" y="6337"/>
                  </a:lnTo>
                  <a:lnTo>
                    <a:pt x="877" y="6419"/>
                  </a:lnTo>
                  <a:lnTo>
                    <a:pt x="986" y="6492"/>
                  </a:lnTo>
                  <a:lnTo>
                    <a:pt x="1105" y="6556"/>
                  </a:lnTo>
                  <a:lnTo>
                    <a:pt x="1224" y="6611"/>
                  </a:lnTo>
                  <a:lnTo>
                    <a:pt x="1470" y="6721"/>
                  </a:lnTo>
                  <a:lnTo>
                    <a:pt x="1717" y="6812"/>
                  </a:lnTo>
                  <a:lnTo>
                    <a:pt x="1972" y="6885"/>
                  </a:lnTo>
                  <a:lnTo>
                    <a:pt x="2191" y="6931"/>
                  </a:lnTo>
                  <a:lnTo>
                    <a:pt x="2301" y="6949"/>
                  </a:lnTo>
                  <a:lnTo>
                    <a:pt x="2411" y="6958"/>
                  </a:lnTo>
                  <a:lnTo>
                    <a:pt x="2529" y="6967"/>
                  </a:lnTo>
                  <a:lnTo>
                    <a:pt x="2639" y="6967"/>
                  </a:lnTo>
                  <a:lnTo>
                    <a:pt x="2758" y="6958"/>
                  </a:lnTo>
                  <a:lnTo>
                    <a:pt x="2867" y="6940"/>
                  </a:lnTo>
                  <a:lnTo>
                    <a:pt x="3178" y="6885"/>
                  </a:lnTo>
                  <a:lnTo>
                    <a:pt x="3497" y="6830"/>
                  </a:lnTo>
                  <a:lnTo>
                    <a:pt x="3808" y="6794"/>
                  </a:lnTo>
                  <a:lnTo>
                    <a:pt x="4127" y="6757"/>
                  </a:lnTo>
                  <a:lnTo>
                    <a:pt x="4237" y="6757"/>
                  </a:lnTo>
                  <a:lnTo>
                    <a:pt x="4337" y="6775"/>
                  </a:lnTo>
                  <a:lnTo>
                    <a:pt x="4410" y="6803"/>
                  </a:lnTo>
                  <a:lnTo>
                    <a:pt x="4474" y="6849"/>
                  </a:lnTo>
                  <a:lnTo>
                    <a:pt x="4529" y="6903"/>
                  </a:lnTo>
                  <a:lnTo>
                    <a:pt x="4565" y="6976"/>
                  </a:lnTo>
                  <a:lnTo>
                    <a:pt x="4602" y="7049"/>
                  </a:lnTo>
                  <a:lnTo>
                    <a:pt x="4620" y="7132"/>
                  </a:lnTo>
                  <a:lnTo>
                    <a:pt x="4638" y="7214"/>
                  </a:lnTo>
                  <a:lnTo>
                    <a:pt x="4648" y="7305"/>
                  </a:lnTo>
                  <a:lnTo>
                    <a:pt x="4648" y="7479"/>
                  </a:lnTo>
                  <a:lnTo>
                    <a:pt x="4648" y="7643"/>
                  </a:lnTo>
                  <a:lnTo>
                    <a:pt x="4657" y="7780"/>
                  </a:lnTo>
                  <a:lnTo>
                    <a:pt x="4666" y="7853"/>
                  </a:lnTo>
                  <a:lnTo>
                    <a:pt x="4684" y="7935"/>
                  </a:lnTo>
                  <a:lnTo>
                    <a:pt x="4712" y="8008"/>
                  </a:lnTo>
                  <a:lnTo>
                    <a:pt x="4739" y="8081"/>
                  </a:lnTo>
                  <a:lnTo>
                    <a:pt x="4775" y="8154"/>
                  </a:lnTo>
                  <a:lnTo>
                    <a:pt x="4821" y="8218"/>
                  </a:lnTo>
                  <a:lnTo>
                    <a:pt x="4867" y="8282"/>
                  </a:lnTo>
                  <a:lnTo>
                    <a:pt x="4922" y="8337"/>
                  </a:lnTo>
                  <a:lnTo>
                    <a:pt x="4985" y="8392"/>
                  </a:lnTo>
                  <a:lnTo>
                    <a:pt x="5040" y="8446"/>
                  </a:lnTo>
                  <a:lnTo>
                    <a:pt x="5113" y="8483"/>
                  </a:lnTo>
                  <a:lnTo>
                    <a:pt x="5177" y="8529"/>
                  </a:lnTo>
                  <a:lnTo>
                    <a:pt x="5250" y="8556"/>
                  </a:lnTo>
                  <a:lnTo>
                    <a:pt x="5323" y="8583"/>
                  </a:lnTo>
                  <a:lnTo>
                    <a:pt x="5405" y="8611"/>
                  </a:lnTo>
                  <a:lnTo>
                    <a:pt x="5479" y="8620"/>
                  </a:lnTo>
                  <a:lnTo>
                    <a:pt x="5625" y="8629"/>
                  </a:lnTo>
                  <a:lnTo>
                    <a:pt x="5752" y="8638"/>
                  </a:lnTo>
                  <a:lnTo>
                    <a:pt x="5871" y="8629"/>
                  </a:lnTo>
                  <a:lnTo>
                    <a:pt x="5981" y="8611"/>
                  </a:lnTo>
                  <a:lnTo>
                    <a:pt x="6090" y="8593"/>
                  </a:lnTo>
                  <a:lnTo>
                    <a:pt x="6191" y="8556"/>
                  </a:lnTo>
                  <a:lnTo>
                    <a:pt x="6282" y="8510"/>
                  </a:lnTo>
                  <a:lnTo>
                    <a:pt x="6364" y="8465"/>
                  </a:lnTo>
                  <a:lnTo>
                    <a:pt x="6446" y="8401"/>
                  </a:lnTo>
                  <a:lnTo>
                    <a:pt x="6519" y="8328"/>
                  </a:lnTo>
                  <a:lnTo>
                    <a:pt x="6583" y="8246"/>
                  </a:lnTo>
                  <a:lnTo>
                    <a:pt x="6647" y="8163"/>
                  </a:lnTo>
                  <a:lnTo>
                    <a:pt x="6702" y="8063"/>
                  </a:lnTo>
                  <a:lnTo>
                    <a:pt x="6757" y="7953"/>
                  </a:lnTo>
                  <a:lnTo>
                    <a:pt x="6812" y="7835"/>
                  </a:lnTo>
                  <a:lnTo>
                    <a:pt x="6857" y="7716"/>
                  </a:lnTo>
                  <a:lnTo>
                    <a:pt x="6921" y="7570"/>
                  </a:lnTo>
                  <a:lnTo>
                    <a:pt x="6976" y="7451"/>
                  </a:lnTo>
                  <a:lnTo>
                    <a:pt x="7031" y="7369"/>
                  </a:lnTo>
                  <a:lnTo>
                    <a:pt x="7086" y="7305"/>
                  </a:lnTo>
                  <a:lnTo>
                    <a:pt x="7140" y="7269"/>
                  </a:lnTo>
                  <a:lnTo>
                    <a:pt x="7195" y="7259"/>
                  </a:lnTo>
                  <a:lnTo>
                    <a:pt x="7250" y="7259"/>
                  </a:lnTo>
                  <a:lnTo>
                    <a:pt x="7305" y="7278"/>
                  </a:lnTo>
                  <a:lnTo>
                    <a:pt x="7369" y="7305"/>
                  </a:lnTo>
                  <a:lnTo>
                    <a:pt x="7423" y="7342"/>
                  </a:lnTo>
                  <a:lnTo>
                    <a:pt x="7542" y="7433"/>
                  </a:lnTo>
                  <a:lnTo>
                    <a:pt x="7670" y="7515"/>
                  </a:lnTo>
                  <a:lnTo>
                    <a:pt x="7743" y="7552"/>
                  </a:lnTo>
                  <a:lnTo>
                    <a:pt x="7816" y="7579"/>
                  </a:lnTo>
                  <a:lnTo>
                    <a:pt x="7935" y="7616"/>
                  </a:lnTo>
                  <a:lnTo>
                    <a:pt x="8044" y="7643"/>
                  </a:lnTo>
                  <a:lnTo>
                    <a:pt x="8145" y="7652"/>
                  </a:lnTo>
                  <a:lnTo>
                    <a:pt x="8346" y="7652"/>
                  </a:lnTo>
                  <a:lnTo>
                    <a:pt x="8446" y="7634"/>
                  </a:lnTo>
                  <a:lnTo>
                    <a:pt x="8556" y="7606"/>
                  </a:lnTo>
                  <a:lnTo>
                    <a:pt x="8674" y="7570"/>
                  </a:lnTo>
                  <a:lnTo>
                    <a:pt x="8775" y="7524"/>
                  </a:lnTo>
                  <a:lnTo>
                    <a:pt x="8866" y="7460"/>
                  </a:lnTo>
                  <a:lnTo>
                    <a:pt x="8948" y="7387"/>
                  </a:lnTo>
                  <a:lnTo>
                    <a:pt x="9012" y="7296"/>
                  </a:lnTo>
                  <a:lnTo>
                    <a:pt x="9076" y="7205"/>
                  </a:lnTo>
                  <a:lnTo>
                    <a:pt x="9122" y="7095"/>
                  </a:lnTo>
                  <a:lnTo>
                    <a:pt x="9167" y="6986"/>
                  </a:lnTo>
                  <a:lnTo>
                    <a:pt x="9204" y="6867"/>
                  </a:lnTo>
                  <a:lnTo>
                    <a:pt x="9231" y="6748"/>
                  </a:lnTo>
                  <a:lnTo>
                    <a:pt x="9250" y="6620"/>
                  </a:lnTo>
                  <a:lnTo>
                    <a:pt x="9277" y="6383"/>
                  </a:lnTo>
                  <a:lnTo>
                    <a:pt x="9295" y="6155"/>
                  </a:lnTo>
                  <a:lnTo>
                    <a:pt x="9295" y="5954"/>
                  </a:lnTo>
                  <a:lnTo>
                    <a:pt x="9295" y="5890"/>
                  </a:lnTo>
                  <a:lnTo>
                    <a:pt x="9286" y="5808"/>
                  </a:lnTo>
                  <a:lnTo>
                    <a:pt x="9268" y="5735"/>
                  </a:lnTo>
                  <a:lnTo>
                    <a:pt x="9250" y="5652"/>
                  </a:lnTo>
                  <a:lnTo>
                    <a:pt x="9186" y="5497"/>
                  </a:lnTo>
                  <a:lnTo>
                    <a:pt x="9103" y="5342"/>
                  </a:lnTo>
                  <a:lnTo>
                    <a:pt x="9003" y="5205"/>
                  </a:lnTo>
                  <a:lnTo>
                    <a:pt x="8948" y="5141"/>
                  </a:lnTo>
                  <a:lnTo>
                    <a:pt x="8893" y="5077"/>
                  </a:lnTo>
                  <a:lnTo>
                    <a:pt x="8830" y="5022"/>
                  </a:lnTo>
                  <a:lnTo>
                    <a:pt x="8766" y="4977"/>
                  </a:lnTo>
                  <a:lnTo>
                    <a:pt x="8702" y="4940"/>
                  </a:lnTo>
                  <a:lnTo>
                    <a:pt x="8638" y="4913"/>
                  </a:lnTo>
                  <a:lnTo>
                    <a:pt x="8492" y="4858"/>
                  </a:lnTo>
                  <a:lnTo>
                    <a:pt x="8336" y="4803"/>
                  </a:lnTo>
                  <a:lnTo>
                    <a:pt x="8190" y="4767"/>
                  </a:lnTo>
                  <a:lnTo>
                    <a:pt x="8035" y="4730"/>
                  </a:lnTo>
                  <a:lnTo>
                    <a:pt x="7926" y="4694"/>
                  </a:lnTo>
                  <a:lnTo>
                    <a:pt x="7843" y="4639"/>
                  </a:lnTo>
                  <a:lnTo>
                    <a:pt x="7779" y="4593"/>
                  </a:lnTo>
                  <a:lnTo>
                    <a:pt x="7725" y="4548"/>
                  </a:lnTo>
                  <a:lnTo>
                    <a:pt x="7688" y="4493"/>
                  </a:lnTo>
                  <a:lnTo>
                    <a:pt x="7661" y="4447"/>
                  </a:lnTo>
                  <a:lnTo>
                    <a:pt x="7652" y="4392"/>
                  </a:lnTo>
                  <a:lnTo>
                    <a:pt x="7652" y="4347"/>
                  </a:lnTo>
                  <a:lnTo>
                    <a:pt x="7661" y="4301"/>
                  </a:lnTo>
                  <a:lnTo>
                    <a:pt x="7688" y="4255"/>
                  </a:lnTo>
                  <a:lnTo>
                    <a:pt x="7716" y="4210"/>
                  </a:lnTo>
                  <a:lnTo>
                    <a:pt x="7752" y="4173"/>
                  </a:lnTo>
                  <a:lnTo>
                    <a:pt x="7789" y="4128"/>
                  </a:lnTo>
                  <a:lnTo>
                    <a:pt x="7843" y="4100"/>
                  </a:lnTo>
                  <a:lnTo>
                    <a:pt x="7889" y="4073"/>
                  </a:lnTo>
                  <a:lnTo>
                    <a:pt x="7953" y="4045"/>
                  </a:lnTo>
                  <a:lnTo>
                    <a:pt x="8108" y="4000"/>
                  </a:lnTo>
                  <a:lnTo>
                    <a:pt x="8254" y="3945"/>
                  </a:lnTo>
                  <a:lnTo>
                    <a:pt x="8410" y="3872"/>
                  </a:lnTo>
                  <a:lnTo>
                    <a:pt x="8492" y="3826"/>
                  </a:lnTo>
                  <a:lnTo>
                    <a:pt x="8574" y="3771"/>
                  </a:lnTo>
                  <a:lnTo>
                    <a:pt x="8647" y="3708"/>
                  </a:lnTo>
                  <a:lnTo>
                    <a:pt x="8702" y="3644"/>
                  </a:lnTo>
                  <a:lnTo>
                    <a:pt x="8747" y="3561"/>
                  </a:lnTo>
                  <a:lnTo>
                    <a:pt x="8766" y="3516"/>
                  </a:lnTo>
                  <a:lnTo>
                    <a:pt x="8775" y="3470"/>
                  </a:lnTo>
                  <a:lnTo>
                    <a:pt x="8793" y="3388"/>
                  </a:lnTo>
                  <a:lnTo>
                    <a:pt x="8802" y="3306"/>
                  </a:lnTo>
                  <a:lnTo>
                    <a:pt x="8802" y="3224"/>
                  </a:lnTo>
                  <a:lnTo>
                    <a:pt x="8793" y="3151"/>
                  </a:lnTo>
                  <a:lnTo>
                    <a:pt x="8784" y="3078"/>
                  </a:lnTo>
                  <a:lnTo>
                    <a:pt x="8766" y="3014"/>
                  </a:lnTo>
                  <a:lnTo>
                    <a:pt x="8738" y="2950"/>
                  </a:lnTo>
                  <a:lnTo>
                    <a:pt x="8702" y="2886"/>
                  </a:lnTo>
                  <a:lnTo>
                    <a:pt x="8665" y="2831"/>
                  </a:lnTo>
                  <a:lnTo>
                    <a:pt x="8620" y="2776"/>
                  </a:lnTo>
                  <a:lnTo>
                    <a:pt x="8574" y="2731"/>
                  </a:lnTo>
                  <a:lnTo>
                    <a:pt x="8510" y="2685"/>
                  </a:lnTo>
                  <a:lnTo>
                    <a:pt x="8446" y="2639"/>
                  </a:lnTo>
                  <a:lnTo>
                    <a:pt x="8382" y="2594"/>
                  </a:lnTo>
                  <a:lnTo>
                    <a:pt x="8227" y="2521"/>
                  </a:lnTo>
                  <a:lnTo>
                    <a:pt x="8172" y="2511"/>
                  </a:lnTo>
                  <a:lnTo>
                    <a:pt x="8108" y="2502"/>
                  </a:lnTo>
                  <a:lnTo>
                    <a:pt x="8035" y="2502"/>
                  </a:lnTo>
                  <a:lnTo>
                    <a:pt x="7953" y="2511"/>
                  </a:lnTo>
                  <a:lnTo>
                    <a:pt x="7871" y="2539"/>
                  </a:lnTo>
                  <a:lnTo>
                    <a:pt x="7789" y="2557"/>
                  </a:lnTo>
                  <a:lnTo>
                    <a:pt x="7615" y="2630"/>
                  </a:lnTo>
                  <a:lnTo>
                    <a:pt x="7433" y="2703"/>
                  </a:lnTo>
                  <a:lnTo>
                    <a:pt x="7250" y="2794"/>
                  </a:lnTo>
                  <a:lnTo>
                    <a:pt x="7086" y="2877"/>
                  </a:lnTo>
                  <a:lnTo>
                    <a:pt x="6930" y="2941"/>
                  </a:lnTo>
                  <a:lnTo>
                    <a:pt x="6830" y="2941"/>
                  </a:lnTo>
                  <a:lnTo>
                    <a:pt x="6748" y="2931"/>
                  </a:lnTo>
                  <a:lnTo>
                    <a:pt x="6666" y="2913"/>
                  </a:lnTo>
                  <a:lnTo>
                    <a:pt x="6592" y="2886"/>
                  </a:lnTo>
                  <a:lnTo>
                    <a:pt x="6519" y="2849"/>
                  </a:lnTo>
                  <a:lnTo>
                    <a:pt x="6456" y="2804"/>
                  </a:lnTo>
                  <a:lnTo>
                    <a:pt x="6401" y="2749"/>
                  </a:lnTo>
                  <a:lnTo>
                    <a:pt x="6346" y="2694"/>
                  </a:lnTo>
                  <a:lnTo>
                    <a:pt x="6300" y="2630"/>
                  </a:lnTo>
                  <a:lnTo>
                    <a:pt x="6255" y="2557"/>
                  </a:lnTo>
                  <a:lnTo>
                    <a:pt x="6218" y="2475"/>
                  </a:lnTo>
                  <a:lnTo>
                    <a:pt x="6182" y="2402"/>
                  </a:lnTo>
                  <a:lnTo>
                    <a:pt x="6118" y="2219"/>
                  </a:lnTo>
                  <a:lnTo>
                    <a:pt x="6063" y="2037"/>
                  </a:lnTo>
                  <a:lnTo>
                    <a:pt x="6017" y="1836"/>
                  </a:lnTo>
                  <a:lnTo>
                    <a:pt x="5972" y="1635"/>
                  </a:lnTo>
                  <a:lnTo>
                    <a:pt x="5899" y="1224"/>
                  </a:lnTo>
                  <a:lnTo>
                    <a:pt x="5862" y="1032"/>
                  </a:lnTo>
                  <a:lnTo>
                    <a:pt x="5825" y="850"/>
                  </a:lnTo>
                  <a:lnTo>
                    <a:pt x="5771" y="685"/>
                  </a:lnTo>
                  <a:lnTo>
                    <a:pt x="5716" y="548"/>
                  </a:lnTo>
                  <a:lnTo>
                    <a:pt x="5652" y="439"/>
                  </a:lnTo>
                  <a:lnTo>
                    <a:pt x="5588" y="338"/>
                  </a:lnTo>
                  <a:lnTo>
                    <a:pt x="5506" y="265"/>
                  </a:lnTo>
                  <a:lnTo>
                    <a:pt x="5424" y="192"/>
                  </a:lnTo>
                  <a:lnTo>
                    <a:pt x="5332" y="137"/>
                  </a:lnTo>
                  <a:lnTo>
                    <a:pt x="5241" y="92"/>
                  </a:lnTo>
                  <a:lnTo>
                    <a:pt x="5141" y="55"/>
                  </a:lnTo>
                  <a:lnTo>
                    <a:pt x="5031" y="28"/>
                  </a:lnTo>
                  <a:lnTo>
                    <a:pt x="4931" y="10"/>
                  </a:lnTo>
                  <a:lnTo>
                    <a:pt x="4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4479850" y="3981925"/>
              <a:ext cx="80825" cy="41800"/>
            </a:xfrm>
            <a:custGeom>
              <a:rect b="b" l="l" r="r" t="t"/>
              <a:pathLst>
                <a:path extrusionOk="0" h="1672" w="3233">
                  <a:moveTo>
                    <a:pt x="1343" y="257"/>
                  </a:moveTo>
                  <a:lnTo>
                    <a:pt x="1443" y="266"/>
                  </a:lnTo>
                  <a:lnTo>
                    <a:pt x="1635" y="302"/>
                  </a:lnTo>
                  <a:lnTo>
                    <a:pt x="1836" y="330"/>
                  </a:lnTo>
                  <a:lnTo>
                    <a:pt x="2028" y="366"/>
                  </a:lnTo>
                  <a:lnTo>
                    <a:pt x="2228" y="384"/>
                  </a:lnTo>
                  <a:lnTo>
                    <a:pt x="2548" y="476"/>
                  </a:lnTo>
                  <a:lnTo>
                    <a:pt x="2621" y="512"/>
                  </a:lnTo>
                  <a:lnTo>
                    <a:pt x="2685" y="549"/>
                  </a:lnTo>
                  <a:lnTo>
                    <a:pt x="2749" y="585"/>
                  </a:lnTo>
                  <a:lnTo>
                    <a:pt x="2795" y="631"/>
                  </a:lnTo>
                  <a:lnTo>
                    <a:pt x="2831" y="677"/>
                  </a:lnTo>
                  <a:lnTo>
                    <a:pt x="2858" y="713"/>
                  </a:lnTo>
                  <a:lnTo>
                    <a:pt x="2877" y="759"/>
                  </a:lnTo>
                  <a:lnTo>
                    <a:pt x="2877" y="804"/>
                  </a:lnTo>
                  <a:lnTo>
                    <a:pt x="2877" y="850"/>
                  </a:lnTo>
                  <a:lnTo>
                    <a:pt x="2868" y="896"/>
                  </a:lnTo>
                  <a:lnTo>
                    <a:pt x="2849" y="950"/>
                  </a:lnTo>
                  <a:lnTo>
                    <a:pt x="2813" y="996"/>
                  </a:lnTo>
                  <a:lnTo>
                    <a:pt x="2776" y="1051"/>
                  </a:lnTo>
                  <a:lnTo>
                    <a:pt x="2721" y="1097"/>
                  </a:lnTo>
                  <a:lnTo>
                    <a:pt x="2594" y="1206"/>
                  </a:lnTo>
                  <a:lnTo>
                    <a:pt x="2146" y="1206"/>
                  </a:lnTo>
                  <a:lnTo>
                    <a:pt x="1982" y="1215"/>
                  </a:lnTo>
                  <a:lnTo>
                    <a:pt x="1653" y="1252"/>
                  </a:lnTo>
                  <a:lnTo>
                    <a:pt x="1571" y="1261"/>
                  </a:lnTo>
                  <a:lnTo>
                    <a:pt x="1489" y="1279"/>
                  </a:lnTo>
                  <a:lnTo>
                    <a:pt x="1334" y="1316"/>
                  </a:lnTo>
                  <a:lnTo>
                    <a:pt x="1178" y="1361"/>
                  </a:lnTo>
                  <a:lnTo>
                    <a:pt x="1014" y="1389"/>
                  </a:lnTo>
                  <a:lnTo>
                    <a:pt x="904" y="1398"/>
                  </a:lnTo>
                  <a:lnTo>
                    <a:pt x="795" y="1389"/>
                  </a:lnTo>
                  <a:lnTo>
                    <a:pt x="704" y="1361"/>
                  </a:lnTo>
                  <a:lnTo>
                    <a:pt x="621" y="1316"/>
                  </a:lnTo>
                  <a:lnTo>
                    <a:pt x="548" y="1261"/>
                  </a:lnTo>
                  <a:lnTo>
                    <a:pt x="494" y="1197"/>
                  </a:lnTo>
                  <a:lnTo>
                    <a:pt x="448" y="1133"/>
                  </a:lnTo>
                  <a:lnTo>
                    <a:pt x="411" y="1051"/>
                  </a:lnTo>
                  <a:lnTo>
                    <a:pt x="393" y="969"/>
                  </a:lnTo>
                  <a:lnTo>
                    <a:pt x="384" y="877"/>
                  </a:lnTo>
                  <a:lnTo>
                    <a:pt x="393" y="795"/>
                  </a:lnTo>
                  <a:lnTo>
                    <a:pt x="411" y="713"/>
                  </a:lnTo>
                  <a:lnTo>
                    <a:pt x="457" y="622"/>
                  </a:lnTo>
                  <a:lnTo>
                    <a:pt x="503" y="549"/>
                  </a:lnTo>
                  <a:lnTo>
                    <a:pt x="576" y="476"/>
                  </a:lnTo>
                  <a:lnTo>
                    <a:pt x="658" y="412"/>
                  </a:lnTo>
                  <a:lnTo>
                    <a:pt x="758" y="357"/>
                  </a:lnTo>
                  <a:lnTo>
                    <a:pt x="859" y="320"/>
                  </a:lnTo>
                  <a:lnTo>
                    <a:pt x="950" y="284"/>
                  </a:lnTo>
                  <a:lnTo>
                    <a:pt x="1051" y="266"/>
                  </a:lnTo>
                  <a:lnTo>
                    <a:pt x="1151" y="257"/>
                  </a:lnTo>
                  <a:close/>
                  <a:moveTo>
                    <a:pt x="1023" y="1"/>
                  </a:moveTo>
                  <a:lnTo>
                    <a:pt x="895" y="10"/>
                  </a:lnTo>
                  <a:lnTo>
                    <a:pt x="777" y="37"/>
                  </a:lnTo>
                  <a:lnTo>
                    <a:pt x="667" y="65"/>
                  </a:lnTo>
                  <a:lnTo>
                    <a:pt x="557" y="110"/>
                  </a:lnTo>
                  <a:lnTo>
                    <a:pt x="448" y="165"/>
                  </a:lnTo>
                  <a:lnTo>
                    <a:pt x="347" y="238"/>
                  </a:lnTo>
                  <a:lnTo>
                    <a:pt x="256" y="330"/>
                  </a:lnTo>
                  <a:lnTo>
                    <a:pt x="174" y="430"/>
                  </a:lnTo>
                  <a:lnTo>
                    <a:pt x="92" y="558"/>
                  </a:lnTo>
                  <a:lnTo>
                    <a:pt x="55" y="613"/>
                  </a:lnTo>
                  <a:lnTo>
                    <a:pt x="37" y="667"/>
                  </a:lnTo>
                  <a:lnTo>
                    <a:pt x="19" y="731"/>
                  </a:lnTo>
                  <a:lnTo>
                    <a:pt x="10" y="786"/>
                  </a:lnTo>
                  <a:lnTo>
                    <a:pt x="0" y="841"/>
                  </a:lnTo>
                  <a:lnTo>
                    <a:pt x="10" y="905"/>
                  </a:lnTo>
                  <a:lnTo>
                    <a:pt x="19" y="960"/>
                  </a:lnTo>
                  <a:lnTo>
                    <a:pt x="28" y="1014"/>
                  </a:lnTo>
                  <a:lnTo>
                    <a:pt x="74" y="1115"/>
                  </a:lnTo>
                  <a:lnTo>
                    <a:pt x="128" y="1215"/>
                  </a:lnTo>
                  <a:lnTo>
                    <a:pt x="211" y="1307"/>
                  </a:lnTo>
                  <a:lnTo>
                    <a:pt x="302" y="1389"/>
                  </a:lnTo>
                  <a:lnTo>
                    <a:pt x="402" y="1462"/>
                  </a:lnTo>
                  <a:lnTo>
                    <a:pt x="512" y="1535"/>
                  </a:lnTo>
                  <a:lnTo>
                    <a:pt x="631" y="1581"/>
                  </a:lnTo>
                  <a:lnTo>
                    <a:pt x="749" y="1626"/>
                  </a:lnTo>
                  <a:lnTo>
                    <a:pt x="868" y="1654"/>
                  </a:lnTo>
                  <a:lnTo>
                    <a:pt x="987" y="1672"/>
                  </a:lnTo>
                  <a:lnTo>
                    <a:pt x="1096" y="1672"/>
                  </a:lnTo>
                  <a:lnTo>
                    <a:pt x="1206" y="1654"/>
                  </a:lnTo>
                  <a:lnTo>
                    <a:pt x="1398" y="1617"/>
                  </a:lnTo>
                  <a:lnTo>
                    <a:pt x="1589" y="1590"/>
                  </a:lnTo>
                  <a:lnTo>
                    <a:pt x="1781" y="1571"/>
                  </a:lnTo>
                  <a:lnTo>
                    <a:pt x="1964" y="1562"/>
                  </a:lnTo>
                  <a:lnTo>
                    <a:pt x="2338" y="1544"/>
                  </a:lnTo>
                  <a:lnTo>
                    <a:pt x="2721" y="1526"/>
                  </a:lnTo>
                  <a:lnTo>
                    <a:pt x="2767" y="1517"/>
                  </a:lnTo>
                  <a:lnTo>
                    <a:pt x="2813" y="1507"/>
                  </a:lnTo>
                  <a:lnTo>
                    <a:pt x="2904" y="1471"/>
                  </a:lnTo>
                  <a:lnTo>
                    <a:pt x="2986" y="1407"/>
                  </a:lnTo>
                  <a:lnTo>
                    <a:pt x="3059" y="1334"/>
                  </a:lnTo>
                  <a:lnTo>
                    <a:pt x="3123" y="1252"/>
                  </a:lnTo>
                  <a:lnTo>
                    <a:pt x="3169" y="1170"/>
                  </a:lnTo>
                  <a:lnTo>
                    <a:pt x="3205" y="1078"/>
                  </a:lnTo>
                  <a:lnTo>
                    <a:pt x="3224" y="987"/>
                  </a:lnTo>
                  <a:lnTo>
                    <a:pt x="3233" y="841"/>
                  </a:lnTo>
                  <a:lnTo>
                    <a:pt x="3224" y="713"/>
                  </a:lnTo>
                  <a:lnTo>
                    <a:pt x="3215" y="649"/>
                  </a:lnTo>
                  <a:lnTo>
                    <a:pt x="3196" y="594"/>
                  </a:lnTo>
                  <a:lnTo>
                    <a:pt x="3151" y="503"/>
                  </a:lnTo>
                  <a:lnTo>
                    <a:pt x="3087" y="421"/>
                  </a:lnTo>
                  <a:lnTo>
                    <a:pt x="3014" y="357"/>
                  </a:lnTo>
                  <a:lnTo>
                    <a:pt x="2922" y="302"/>
                  </a:lnTo>
                  <a:lnTo>
                    <a:pt x="2822" y="257"/>
                  </a:lnTo>
                  <a:lnTo>
                    <a:pt x="2721" y="220"/>
                  </a:lnTo>
                  <a:lnTo>
                    <a:pt x="2612" y="193"/>
                  </a:lnTo>
                  <a:lnTo>
                    <a:pt x="2493" y="165"/>
                  </a:lnTo>
                  <a:lnTo>
                    <a:pt x="2375" y="156"/>
                  </a:lnTo>
                  <a:lnTo>
                    <a:pt x="2128" y="129"/>
                  </a:lnTo>
                  <a:lnTo>
                    <a:pt x="1900" y="110"/>
                  </a:lnTo>
                  <a:lnTo>
                    <a:pt x="1644" y="56"/>
                  </a:lnTo>
                  <a:lnTo>
                    <a:pt x="1398" y="19"/>
                  </a:lnTo>
                  <a:lnTo>
                    <a:pt x="1270" y="10"/>
                  </a:lnTo>
                  <a:lnTo>
                    <a:pt x="11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a:off x="4436925" y="3933775"/>
              <a:ext cx="24450" cy="23075"/>
            </a:xfrm>
            <a:custGeom>
              <a:rect b="b" l="l" r="r" t="t"/>
              <a:pathLst>
                <a:path extrusionOk="0" h="923" w="978">
                  <a:moveTo>
                    <a:pt x="503" y="238"/>
                  </a:moveTo>
                  <a:lnTo>
                    <a:pt x="594" y="265"/>
                  </a:lnTo>
                  <a:lnTo>
                    <a:pt x="640" y="292"/>
                  </a:lnTo>
                  <a:lnTo>
                    <a:pt x="677" y="320"/>
                  </a:lnTo>
                  <a:lnTo>
                    <a:pt x="695" y="356"/>
                  </a:lnTo>
                  <a:lnTo>
                    <a:pt x="713" y="393"/>
                  </a:lnTo>
                  <a:lnTo>
                    <a:pt x="713" y="429"/>
                  </a:lnTo>
                  <a:lnTo>
                    <a:pt x="713" y="475"/>
                  </a:lnTo>
                  <a:lnTo>
                    <a:pt x="695" y="521"/>
                  </a:lnTo>
                  <a:lnTo>
                    <a:pt x="677" y="566"/>
                  </a:lnTo>
                  <a:lnTo>
                    <a:pt x="631" y="621"/>
                  </a:lnTo>
                  <a:lnTo>
                    <a:pt x="594" y="649"/>
                  </a:lnTo>
                  <a:lnTo>
                    <a:pt x="540" y="667"/>
                  </a:lnTo>
                  <a:lnTo>
                    <a:pt x="494" y="658"/>
                  </a:lnTo>
                  <a:lnTo>
                    <a:pt x="439" y="649"/>
                  </a:lnTo>
                  <a:lnTo>
                    <a:pt x="384" y="621"/>
                  </a:lnTo>
                  <a:lnTo>
                    <a:pt x="293" y="566"/>
                  </a:lnTo>
                  <a:lnTo>
                    <a:pt x="266" y="539"/>
                  </a:lnTo>
                  <a:lnTo>
                    <a:pt x="247" y="512"/>
                  </a:lnTo>
                  <a:lnTo>
                    <a:pt x="238" y="493"/>
                  </a:lnTo>
                  <a:lnTo>
                    <a:pt x="238" y="466"/>
                  </a:lnTo>
                  <a:lnTo>
                    <a:pt x="238" y="448"/>
                  </a:lnTo>
                  <a:lnTo>
                    <a:pt x="247" y="420"/>
                  </a:lnTo>
                  <a:lnTo>
                    <a:pt x="275" y="384"/>
                  </a:lnTo>
                  <a:lnTo>
                    <a:pt x="320" y="347"/>
                  </a:lnTo>
                  <a:lnTo>
                    <a:pt x="366" y="320"/>
                  </a:lnTo>
                  <a:lnTo>
                    <a:pt x="421" y="292"/>
                  </a:lnTo>
                  <a:lnTo>
                    <a:pt x="467" y="283"/>
                  </a:lnTo>
                  <a:lnTo>
                    <a:pt x="485" y="274"/>
                  </a:lnTo>
                  <a:lnTo>
                    <a:pt x="494" y="265"/>
                  </a:lnTo>
                  <a:lnTo>
                    <a:pt x="503" y="238"/>
                  </a:lnTo>
                  <a:close/>
                  <a:moveTo>
                    <a:pt x="421" y="0"/>
                  </a:moveTo>
                  <a:lnTo>
                    <a:pt x="311" y="19"/>
                  </a:lnTo>
                  <a:lnTo>
                    <a:pt x="266" y="37"/>
                  </a:lnTo>
                  <a:lnTo>
                    <a:pt x="220" y="55"/>
                  </a:lnTo>
                  <a:lnTo>
                    <a:pt x="184" y="82"/>
                  </a:lnTo>
                  <a:lnTo>
                    <a:pt x="147" y="110"/>
                  </a:lnTo>
                  <a:lnTo>
                    <a:pt x="110" y="146"/>
                  </a:lnTo>
                  <a:lnTo>
                    <a:pt x="92" y="183"/>
                  </a:lnTo>
                  <a:lnTo>
                    <a:pt x="74" y="229"/>
                  </a:lnTo>
                  <a:lnTo>
                    <a:pt x="65" y="283"/>
                  </a:lnTo>
                  <a:lnTo>
                    <a:pt x="19" y="356"/>
                  </a:lnTo>
                  <a:lnTo>
                    <a:pt x="10" y="393"/>
                  </a:lnTo>
                  <a:lnTo>
                    <a:pt x="1" y="429"/>
                  </a:lnTo>
                  <a:lnTo>
                    <a:pt x="1" y="475"/>
                  </a:lnTo>
                  <a:lnTo>
                    <a:pt x="1" y="512"/>
                  </a:lnTo>
                  <a:lnTo>
                    <a:pt x="10" y="557"/>
                  </a:lnTo>
                  <a:lnTo>
                    <a:pt x="19" y="603"/>
                  </a:lnTo>
                  <a:lnTo>
                    <a:pt x="47" y="649"/>
                  </a:lnTo>
                  <a:lnTo>
                    <a:pt x="83" y="694"/>
                  </a:lnTo>
                  <a:lnTo>
                    <a:pt x="120" y="740"/>
                  </a:lnTo>
                  <a:lnTo>
                    <a:pt x="156" y="776"/>
                  </a:lnTo>
                  <a:lnTo>
                    <a:pt x="211" y="813"/>
                  </a:lnTo>
                  <a:lnTo>
                    <a:pt x="257" y="849"/>
                  </a:lnTo>
                  <a:lnTo>
                    <a:pt x="311" y="868"/>
                  </a:lnTo>
                  <a:lnTo>
                    <a:pt x="375" y="895"/>
                  </a:lnTo>
                  <a:lnTo>
                    <a:pt x="430" y="904"/>
                  </a:lnTo>
                  <a:lnTo>
                    <a:pt x="485" y="913"/>
                  </a:lnTo>
                  <a:lnTo>
                    <a:pt x="549" y="922"/>
                  </a:lnTo>
                  <a:lnTo>
                    <a:pt x="604" y="913"/>
                  </a:lnTo>
                  <a:lnTo>
                    <a:pt x="658" y="904"/>
                  </a:lnTo>
                  <a:lnTo>
                    <a:pt x="713" y="877"/>
                  </a:lnTo>
                  <a:lnTo>
                    <a:pt x="759" y="849"/>
                  </a:lnTo>
                  <a:lnTo>
                    <a:pt x="804" y="813"/>
                  </a:lnTo>
                  <a:lnTo>
                    <a:pt x="850" y="758"/>
                  </a:lnTo>
                  <a:lnTo>
                    <a:pt x="887" y="712"/>
                  </a:lnTo>
                  <a:lnTo>
                    <a:pt x="914" y="658"/>
                  </a:lnTo>
                  <a:lnTo>
                    <a:pt x="941" y="603"/>
                  </a:lnTo>
                  <a:lnTo>
                    <a:pt x="960" y="557"/>
                  </a:lnTo>
                  <a:lnTo>
                    <a:pt x="978" y="502"/>
                  </a:lnTo>
                  <a:lnTo>
                    <a:pt x="978" y="448"/>
                  </a:lnTo>
                  <a:lnTo>
                    <a:pt x="978" y="402"/>
                  </a:lnTo>
                  <a:lnTo>
                    <a:pt x="969" y="347"/>
                  </a:lnTo>
                  <a:lnTo>
                    <a:pt x="951" y="302"/>
                  </a:lnTo>
                  <a:lnTo>
                    <a:pt x="932" y="256"/>
                  </a:lnTo>
                  <a:lnTo>
                    <a:pt x="905" y="210"/>
                  </a:lnTo>
                  <a:lnTo>
                    <a:pt x="868" y="165"/>
                  </a:lnTo>
                  <a:lnTo>
                    <a:pt x="823" y="128"/>
                  </a:lnTo>
                  <a:lnTo>
                    <a:pt x="768" y="82"/>
                  </a:lnTo>
                  <a:lnTo>
                    <a:pt x="713" y="55"/>
                  </a:lnTo>
                  <a:lnTo>
                    <a:pt x="622" y="19"/>
                  </a:lnTo>
                  <a:lnTo>
                    <a:pt x="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a:off x="4977950" y="3979425"/>
              <a:ext cx="50700" cy="62125"/>
            </a:xfrm>
            <a:custGeom>
              <a:rect b="b" l="l" r="r" t="t"/>
              <a:pathLst>
                <a:path extrusionOk="0" h="2485" w="2028">
                  <a:moveTo>
                    <a:pt x="1415" y="302"/>
                  </a:moveTo>
                  <a:lnTo>
                    <a:pt x="1452" y="311"/>
                  </a:lnTo>
                  <a:lnTo>
                    <a:pt x="1488" y="320"/>
                  </a:lnTo>
                  <a:lnTo>
                    <a:pt x="1543" y="347"/>
                  </a:lnTo>
                  <a:lnTo>
                    <a:pt x="1598" y="402"/>
                  </a:lnTo>
                  <a:lnTo>
                    <a:pt x="1634" y="457"/>
                  </a:lnTo>
                  <a:lnTo>
                    <a:pt x="1662" y="530"/>
                  </a:lnTo>
                  <a:lnTo>
                    <a:pt x="1680" y="594"/>
                  </a:lnTo>
                  <a:lnTo>
                    <a:pt x="1689" y="658"/>
                  </a:lnTo>
                  <a:lnTo>
                    <a:pt x="1689" y="713"/>
                  </a:lnTo>
                  <a:lnTo>
                    <a:pt x="1689" y="758"/>
                  </a:lnTo>
                  <a:lnTo>
                    <a:pt x="1671" y="786"/>
                  </a:lnTo>
                  <a:lnTo>
                    <a:pt x="1653" y="822"/>
                  </a:lnTo>
                  <a:lnTo>
                    <a:pt x="1634" y="840"/>
                  </a:lnTo>
                  <a:lnTo>
                    <a:pt x="1607" y="859"/>
                  </a:lnTo>
                  <a:lnTo>
                    <a:pt x="1552" y="886"/>
                  </a:lnTo>
                  <a:lnTo>
                    <a:pt x="1424" y="923"/>
                  </a:lnTo>
                  <a:lnTo>
                    <a:pt x="1370" y="950"/>
                  </a:lnTo>
                  <a:lnTo>
                    <a:pt x="1342" y="968"/>
                  </a:lnTo>
                  <a:lnTo>
                    <a:pt x="1315" y="987"/>
                  </a:lnTo>
                  <a:lnTo>
                    <a:pt x="1242" y="1105"/>
                  </a:lnTo>
                  <a:lnTo>
                    <a:pt x="1178" y="1224"/>
                  </a:lnTo>
                  <a:lnTo>
                    <a:pt x="1150" y="1288"/>
                  </a:lnTo>
                  <a:lnTo>
                    <a:pt x="1132" y="1352"/>
                  </a:lnTo>
                  <a:lnTo>
                    <a:pt x="1114" y="1416"/>
                  </a:lnTo>
                  <a:lnTo>
                    <a:pt x="1114" y="1489"/>
                  </a:lnTo>
                  <a:lnTo>
                    <a:pt x="1105" y="1708"/>
                  </a:lnTo>
                  <a:lnTo>
                    <a:pt x="1096" y="1817"/>
                  </a:lnTo>
                  <a:lnTo>
                    <a:pt x="1068" y="1918"/>
                  </a:lnTo>
                  <a:lnTo>
                    <a:pt x="1050" y="1964"/>
                  </a:lnTo>
                  <a:lnTo>
                    <a:pt x="1032" y="2000"/>
                  </a:lnTo>
                  <a:lnTo>
                    <a:pt x="1004" y="2046"/>
                  </a:lnTo>
                  <a:lnTo>
                    <a:pt x="977" y="2073"/>
                  </a:lnTo>
                  <a:lnTo>
                    <a:pt x="931" y="2101"/>
                  </a:lnTo>
                  <a:lnTo>
                    <a:pt x="886" y="2119"/>
                  </a:lnTo>
                  <a:lnTo>
                    <a:pt x="831" y="2137"/>
                  </a:lnTo>
                  <a:lnTo>
                    <a:pt x="758" y="2146"/>
                  </a:lnTo>
                  <a:lnTo>
                    <a:pt x="676" y="2146"/>
                  </a:lnTo>
                  <a:lnTo>
                    <a:pt x="603" y="2128"/>
                  </a:lnTo>
                  <a:lnTo>
                    <a:pt x="539" y="2110"/>
                  </a:lnTo>
                  <a:lnTo>
                    <a:pt x="484" y="2073"/>
                  </a:lnTo>
                  <a:lnTo>
                    <a:pt x="438" y="2027"/>
                  </a:lnTo>
                  <a:lnTo>
                    <a:pt x="402" y="1982"/>
                  </a:lnTo>
                  <a:lnTo>
                    <a:pt x="374" y="1927"/>
                  </a:lnTo>
                  <a:lnTo>
                    <a:pt x="356" y="1863"/>
                  </a:lnTo>
                  <a:lnTo>
                    <a:pt x="338" y="1799"/>
                  </a:lnTo>
                  <a:lnTo>
                    <a:pt x="329" y="1735"/>
                  </a:lnTo>
                  <a:lnTo>
                    <a:pt x="329" y="1662"/>
                  </a:lnTo>
                  <a:lnTo>
                    <a:pt x="329" y="1598"/>
                  </a:lnTo>
                  <a:lnTo>
                    <a:pt x="347" y="1525"/>
                  </a:lnTo>
                  <a:lnTo>
                    <a:pt x="356" y="1461"/>
                  </a:lnTo>
                  <a:lnTo>
                    <a:pt x="374" y="1397"/>
                  </a:lnTo>
                  <a:lnTo>
                    <a:pt x="402" y="1334"/>
                  </a:lnTo>
                  <a:lnTo>
                    <a:pt x="502" y="1151"/>
                  </a:lnTo>
                  <a:lnTo>
                    <a:pt x="511" y="1105"/>
                  </a:lnTo>
                  <a:lnTo>
                    <a:pt x="530" y="1060"/>
                  </a:lnTo>
                  <a:lnTo>
                    <a:pt x="539" y="1005"/>
                  </a:lnTo>
                  <a:lnTo>
                    <a:pt x="539" y="941"/>
                  </a:lnTo>
                  <a:lnTo>
                    <a:pt x="530" y="904"/>
                  </a:lnTo>
                  <a:lnTo>
                    <a:pt x="520" y="868"/>
                  </a:lnTo>
                  <a:lnTo>
                    <a:pt x="493" y="795"/>
                  </a:lnTo>
                  <a:lnTo>
                    <a:pt x="457" y="731"/>
                  </a:lnTo>
                  <a:lnTo>
                    <a:pt x="429" y="676"/>
                  </a:lnTo>
                  <a:lnTo>
                    <a:pt x="420" y="630"/>
                  </a:lnTo>
                  <a:lnTo>
                    <a:pt x="420" y="585"/>
                  </a:lnTo>
                  <a:lnTo>
                    <a:pt x="438" y="548"/>
                  </a:lnTo>
                  <a:lnTo>
                    <a:pt x="457" y="512"/>
                  </a:lnTo>
                  <a:lnTo>
                    <a:pt x="493" y="484"/>
                  </a:lnTo>
                  <a:lnTo>
                    <a:pt x="548" y="457"/>
                  </a:lnTo>
                  <a:lnTo>
                    <a:pt x="712" y="466"/>
                  </a:lnTo>
                  <a:lnTo>
                    <a:pt x="849" y="475"/>
                  </a:lnTo>
                  <a:lnTo>
                    <a:pt x="913" y="466"/>
                  </a:lnTo>
                  <a:lnTo>
                    <a:pt x="977" y="457"/>
                  </a:lnTo>
                  <a:lnTo>
                    <a:pt x="1096" y="411"/>
                  </a:lnTo>
                  <a:lnTo>
                    <a:pt x="1224" y="366"/>
                  </a:lnTo>
                  <a:lnTo>
                    <a:pt x="1333" y="320"/>
                  </a:lnTo>
                  <a:lnTo>
                    <a:pt x="1379" y="311"/>
                  </a:lnTo>
                  <a:lnTo>
                    <a:pt x="1415" y="302"/>
                  </a:lnTo>
                  <a:close/>
                  <a:moveTo>
                    <a:pt x="1397" y="0"/>
                  </a:moveTo>
                  <a:lnTo>
                    <a:pt x="1278" y="28"/>
                  </a:lnTo>
                  <a:lnTo>
                    <a:pt x="1160" y="73"/>
                  </a:lnTo>
                  <a:lnTo>
                    <a:pt x="895" y="192"/>
                  </a:lnTo>
                  <a:lnTo>
                    <a:pt x="822" y="210"/>
                  </a:lnTo>
                  <a:lnTo>
                    <a:pt x="740" y="229"/>
                  </a:lnTo>
                  <a:lnTo>
                    <a:pt x="584" y="247"/>
                  </a:lnTo>
                  <a:lnTo>
                    <a:pt x="502" y="256"/>
                  </a:lnTo>
                  <a:lnTo>
                    <a:pt x="438" y="274"/>
                  </a:lnTo>
                  <a:lnTo>
                    <a:pt x="365" y="302"/>
                  </a:lnTo>
                  <a:lnTo>
                    <a:pt x="310" y="338"/>
                  </a:lnTo>
                  <a:lnTo>
                    <a:pt x="237" y="375"/>
                  </a:lnTo>
                  <a:lnTo>
                    <a:pt x="183" y="430"/>
                  </a:lnTo>
                  <a:lnTo>
                    <a:pt x="164" y="457"/>
                  </a:lnTo>
                  <a:lnTo>
                    <a:pt x="146" y="494"/>
                  </a:lnTo>
                  <a:lnTo>
                    <a:pt x="128" y="530"/>
                  </a:lnTo>
                  <a:lnTo>
                    <a:pt x="128" y="567"/>
                  </a:lnTo>
                  <a:lnTo>
                    <a:pt x="137" y="649"/>
                  </a:lnTo>
                  <a:lnTo>
                    <a:pt x="155" y="722"/>
                  </a:lnTo>
                  <a:lnTo>
                    <a:pt x="219" y="868"/>
                  </a:lnTo>
                  <a:lnTo>
                    <a:pt x="247" y="941"/>
                  </a:lnTo>
                  <a:lnTo>
                    <a:pt x="256" y="1014"/>
                  </a:lnTo>
                  <a:lnTo>
                    <a:pt x="247" y="1050"/>
                  </a:lnTo>
                  <a:lnTo>
                    <a:pt x="237" y="1087"/>
                  </a:lnTo>
                  <a:lnTo>
                    <a:pt x="219" y="1133"/>
                  </a:lnTo>
                  <a:lnTo>
                    <a:pt x="192" y="1169"/>
                  </a:lnTo>
                  <a:lnTo>
                    <a:pt x="128" y="1279"/>
                  </a:lnTo>
                  <a:lnTo>
                    <a:pt x="64" y="1407"/>
                  </a:lnTo>
                  <a:lnTo>
                    <a:pt x="37" y="1480"/>
                  </a:lnTo>
                  <a:lnTo>
                    <a:pt x="9" y="1553"/>
                  </a:lnTo>
                  <a:lnTo>
                    <a:pt x="0" y="1617"/>
                  </a:lnTo>
                  <a:lnTo>
                    <a:pt x="0" y="1671"/>
                  </a:lnTo>
                  <a:lnTo>
                    <a:pt x="18" y="1799"/>
                  </a:lnTo>
                  <a:lnTo>
                    <a:pt x="55" y="1927"/>
                  </a:lnTo>
                  <a:lnTo>
                    <a:pt x="100" y="2037"/>
                  </a:lnTo>
                  <a:lnTo>
                    <a:pt x="164" y="2146"/>
                  </a:lnTo>
                  <a:lnTo>
                    <a:pt x="237" y="2237"/>
                  </a:lnTo>
                  <a:lnTo>
                    <a:pt x="329" y="2320"/>
                  </a:lnTo>
                  <a:lnTo>
                    <a:pt x="429" y="2384"/>
                  </a:lnTo>
                  <a:lnTo>
                    <a:pt x="557" y="2438"/>
                  </a:lnTo>
                  <a:lnTo>
                    <a:pt x="657" y="2475"/>
                  </a:lnTo>
                  <a:lnTo>
                    <a:pt x="767" y="2484"/>
                  </a:lnTo>
                  <a:lnTo>
                    <a:pt x="877" y="2475"/>
                  </a:lnTo>
                  <a:lnTo>
                    <a:pt x="986" y="2457"/>
                  </a:lnTo>
                  <a:lnTo>
                    <a:pt x="1096" y="2420"/>
                  </a:lnTo>
                  <a:lnTo>
                    <a:pt x="1196" y="2365"/>
                  </a:lnTo>
                  <a:lnTo>
                    <a:pt x="1242" y="2338"/>
                  </a:lnTo>
                  <a:lnTo>
                    <a:pt x="1278" y="2301"/>
                  </a:lnTo>
                  <a:lnTo>
                    <a:pt x="1315" y="2265"/>
                  </a:lnTo>
                  <a:lnTo>
                    <a:pt x="1342" y="2219"/>
                  </a:lnTo>
                  <a:lnTo>
                    <a:pt x="1379" y="2155"/>
                  </a:lnTo>
                  <a:lnTo>
                    <a:pt x="1397" y="2091"/>
                  </a:lnTo>
                  <a:lnTo>
                    <a:pt x="1415" y="2027"/>
                  </a:lnTo>
                  <a:lnTo>
                    <a:pt x="1434" y="1964"/>
                  </a:lnTo>
                  <a:lnTo>
                    <a:pt x="1443" y="1827"/>
                  </a:lnTo>
                  <a:lnTo>
                    <a:pt x="1443" y="1690"/>
                  </a:lnTo>
                  <a:lnTo>
                    <a:pt x="1452" y="1598"/>
                  </a:lnTo>
                  <a:lnTo>
                    <a:pt x="1452" y="1507"/>
                  </a:lnTo>
                  <a:lnTo>
                    <a:pt x="1470" y="1425"/>
                  </a:lnTo>
                  <a:lnTo>
                    <a:pt x="1497" y="1324"/>
                  </a:lnTo>
                  <a:lnTo>
                    <a:pt x="1516" y="1288"/>
                  </a:lnTo>
                  <a:lnTo>
                    <a:pt x="1552" y="1251"/>
                  </a:lnTo>
                  <a:lnTo>
                    <a:pt x="1607" y="1215"/>
                  </a:lnTo>
                  <a:lnTo>
                    <a:pt x="1662" y="1178"/>
                  </a:lnTo>
                  <a:lnTo>
                    <a:pt x="1771" y="1105"/>
                  </a:lnTo>
                  <a:lnTo>
                    <a:pt x="1863" y="1050"/>
                  </a:lnTo>
                  <a:lnTo>
                    <a:pt x="1908" y="1005"/>
                  </a:lnTo>
                  <a:lnTo>
                    <a:pt x="1945" y="959"/>
                  </a:lnTo>
                  <a:lnTo>
                    <a:pt x="1972" y="914"/>
                  </a:lnTo>
                  <a:lnTo>
                    <a:pt x="1991" y="859"/>
                  </a:lnTo>
                  <a:lnTo>
                    <a:pt x="2009" y="804"/>
                  </a:lnTo>
                  <a:lnTo>
                    <a:pt x="2018" y="749"/>
                  </a:lnTo>
                  <a:lnTo>
                    <a:pt x="2027" y="630"/>
                  </a:lnTo>
                  <a:lnTo>
                    <a:pt x="2018" y="503"/>
                  </a:lnTo>
                  <a:lnTo>
                    <a:pt x="1981" y="393"/>
                  </a:lnTo>
                  <a:lnTo>
                    <a:pt x="1936" y="284"/>
                  </a:lnTo>
                  <a:lnTo>
                    <a:pt x="1908" y="238"/>
                  </a:lnTo>
                  <a:lnTo>
                    <a:pt x="1872" y="192"/>
                  </a:lnTo>
                  <a:lnTo>
                    <a:pt x="1808" y="137"/>
                  </a:lnTo>
                  <a:lnTo>
                    <a:pt x="1753" y="92"/>
                  </a:lnTo>
                  <a:lnTo>
                    <a:pt x="1698" y="55"/>
                  </a:lnTo>
                  <a:lnTo>
                    <a:pt x="1634" y="28"/>
                  </a:lnTo>
                  <a:lnTo>
                    <a:pt x="1580" y="10"/>
                  </a:lnTo>
                  <a:lnTo>
                    <a:pt x="1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4851700" y="3794300"/>
              <a:ext cx="24000" cy="24225"/>
            </a:xfrm>
            <a:custGeom>
              <a:rect b="b" l="l" r="r" t="t"/>
              <a:pathLst>
                <a:path extrusionOk="0" h="969" w="960">
                  <a:moveTo>
                    <a:pt x="430" y="283"/>
                  </a:moveTo>
                  <a:lnTo>
                    <a:pt x="466" y="293"/>
                  </a:lnTo>
                  <a:lnTo>
                    <a:pt x="512" y="302"/>
                  </a:lnTo>
                  <a:lnTo>
                    <a:pt x="558" y="329"/>
                  </a:lnTo>
                  <a:lnTo>
                    <a:pt x="594" y="347"/>
                  </a:lnTo>
                  <a:lnTo>
                    <a:pt x="622" y="384"/>
                  </a:lnTo>
                  <a:lnTo>
                    <a:pt x="640" y="420"/>
                  </a:lnTo>
                  <a:lnTo>
                    <a:pt x="649" y="457"/>
                  </a:lnTo>
                  <a:lnTo>
                    <a:pt x="649" y="512"/>
                  </a:lnTo>
                  <a:lnTo>
                    <a:pt x="640" y="557"/>
                  </a:lnTo>
                  <a:lnTo>
                    <a:pt x="612" y="603"/>
                  </a:lnTo>
                  <a:lnTo>
                    <a:pt x="585" y="630"/>
                  </a:lnTo>
                  <a:lnTo>
                    <a:pt x="549" y="649"/>
                  </a:lnTo>
                  <a:lnTo>
                    <a:pt x="503" y="658"/>
                  </a:lnTo>
                  <a:lnTo>
                    <a:pt x="412" y="658"/>
                  </a:lnTo>
                  <a:lnTo>
                    <a:pt x="366" y="649"/>
                  </a:lnTo>
                  <a:lnTo>
                    <a:pt x="311" y="621"/>
                  </a:lnTo>
                  <a:lnTo>
                    <a:pt x="284" y="603"/>
                  </a:lnTo>
                  <a:lnTo>
                    <a:pt x="275" y="585"/>
                  </a:lnTo>
                  <a:lnTo>
                    <a:pt x="265" y="548"/>
                  </a:lnTo>
                  <a:lnTo>
                    <a:pt x="265" y="503"/>
                  </a:lnTo>
                  <a:lnTo>
                    <a:pt x="284" y="466"/>
                  </a:lnTo>
                  <a:lnTo>
                    <a:pt x="311" y="420"/>
                  </a:lnTo>
                  <a:lnTo>
                    <a:pt x="366" y="338"/>
                  </a:lnTo>
                  <a:lnTo>
                    <a:pt x="375" y="320"/>
                  </a:lnTo>
                  <a:lnTo>
                    <a:pt x="375" y="302"/>
                  </a:lnTo>
                  <a:lnTo>
                    <a:pt x="402" y="293"/>
                  </a:lnTo>
                  <a:lnTo>
                    <a:pt x="430" y="283"/>
                  </a:lnTo>
                  <a:close/>
                  <a:moveTo>
                    <a:pt x="448" y="0"/>
                  </a:moveTo>
                  <a:lnTo>
                    <a:pt x="375" y="9"/>
                  </a:lnTo>
                  <a:lnTo>
                    <a:pt x="320" y="37"/>
                  </a:lnTo>
                  <a:lnTo>
                    <a:pt x="265" y="73"/>
                  </a:lnTo>
                  <a:lnTo>
                    <a:pt x="229" y="119"/>
                  </a:lnTo>
                  <a:lnTo>
                    <a:pt x="192" y="183"/>
                  </a:lnTo>
                  <a:lnTo>
                    <a:pt x="165" y="247"/>
                  </a:lnTo>
                  <a:lnTo>
                    <a:pt x="128" y="265"/>
                  </a:lnTo>
                  <a:lnTo>
                    <a:pt x="92" y="293"/>
                  </a:lnTo>
                  <a:lnTo>
                    <a:pt x="65" y="329"/>
                  </a:lnTo>
                  <a:lnTo>
                    <a:pt x="46" y="366"/>
                  </a:lnTo>
                  <a:lnTo>
                    <a:pt x="10" y="439"/>
                  </a:lnTo>
                  <a:lnTo>
                    <a:pt x="1" y="521"/>
                  </a:lnTo>
                  <a:lnTo>
                    <a:pt x="1" y="603"/>
                  </a:lnTo>
                  <a:lnTo>
                    <a:pt x="28" y="685"/>
                  </a:lnTo>
                  <a:lnTo>
                    <a:pt x="74" y="767"/>
                  </a:lnTo>
                  <a:lnTo>
                    <a:pt x="128" y="840"/>
                  </a:lnTo>
                  <a:lnTo>
                    <a:pt x="174" y="877"/>
                  </a:lnTo>
                  <a:lnTo>
                    <a:pt x="220" y="913"/>
                  </a:lnTo>
                  <a:lnTo>
                    <a:pt x="275" y="941"/>
                  </a:lnTo>
                  <a:lnTo>
                    <a:pt x="320" y="959"/>
                  </a:lnTo>
                  <a:lnTo>
                    <a:pt x="375" y="968"/>
                  </a:lnTo>
                  <a:lnTo>
                    <a:pt x="494" y="968"/>
                  </a:lnTo>
                  <a:lnTo>
                    <a:pt x="549" y="959"/>
                  </a:lnTo>
                  <a:lnTo>
                    <a:pt x="603" y="950"/>
                  </a:lnTo>
                  <a:lnTo>
                    <a:pt x="658" y="932"/>
                  </a:lnTo>
                  <a:lnTo>
                    <a:pt x="704" y="904"/>
                  </a:lnTo>
                  <a:lnTo>
                    <a:pt x="749" y="877"/>
                  </a:lnTo>
                  <a:lnTo>
                    <a:pt x="795" y="840"/>
                  </a:lnTo>
                  <a:lnTo>
                    <a:pt x="841" y="804"/>
                  </a:lnTo>
                  <a:lnTo>
                    <a:pt x="877" y="767"/>
                  </a:lnTo>
                  <a:lnTo>
                    <a:pt x="905" y="722"/>
                  </a:lnTo>
                  <a:lnTo>
                    <a:pt x="932" y="667"/>
                  </a:lnTo>
                  <a:lnTo>
                    <a:pt x="950" y="612"/>
                  </a:lnTo>
                  <a:lnTo>
                    <a:pt x="959" y="566"/>
                  </a:lnTo>
                  <a:lnTo>
                    <a:pt x="959" y="512"/>
                  </a:lnTo>
                  <a:lnTo>
                    <a:pt x="959" y="457"/>
                  </a:lnTo>
                  <a:lnTo>
                    <a:pt x="950" y="411"/>
                  </a:lnTo>
                  <a:lnTo>
                    <a:pt x="932" y="366"/>
                  </a:lnTo>
                  <a:lnTo>
                    <a:pt x="914" y="311"/>
                  </a:lnTo>
                  <a:lnTo>
                    <a:pt x="859" y="229"/>
                  </a:lnTo>
                  <a:lnTo>
                    <a:pt x="786" y="146"/>
                  </a:lnTo>
                  <a:lnTo>
                    <a:pt x="704" y="83"/>
                  </a:lnTo>
                  <a:lnTo>
                    <a:pt x="612" y="37"/>
                  </a:lnTo>
                  <a:lnTo>
                    <a:pt x="521" y="9"/>
                  </a:lnTo>
                  <a:lnTo>
                    <a:pt x="4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a:off x="4984100" y="3735175"/>
              <a:ext cx="33125" cy="53450"/>
            </a:xfrm>
            <a:custGeom>
              <a:rect b="b" l="l" r="r" t="t"/>
              <a:pathLst>
                <a:path extrusionOk="0" h="2138" w="1325">
                  <a:moveTo>
                    <a:pt x="521" y="284"/>
                  </a:moveTo>
                  <a:lnTo>
                    <a:pt x="594" y="320"/>
                  </a:lnTo>
                  <a:lnTo>
                    <a:pt x="658" y="366"/>
                  </a:lnTo>
                  <a:lnTo>
                    <a:pt x="713" y="411"/>
                  </a:lnTo>
                  <a:lnTo>
                    <a:pt x="749" y="457"/>
                  </a:lnTo>
                  <a:lnTo>
                    <a:pt x="768" y="512"/>
                  </a:lnTo>
                  <a:lnTo>
                    <a:pt x="777" y="576"/>
                  </a:lnTo>
                  <a:lnTo>
                    <a:pt x="768" y="640"/>
                  </a:lnTo>
                  <a:lnTo>
                    <a:pt x="740" y="713"/>
                  </a:lnTo>
                  <a:lnTo>
                    <a:pt x="722" y="877"/>
                  </a:lnTo>
                  <a:lnTo>
                    <a:pt x="722" y="950"/>
                  </a:lnTo>
                  <a:lnTo>
                    <a:pt x="731" y="1023"/>
                  </a:lnTo>
                  <a:lnTo>
                    <a:pt x="749" y="1096"/>
                  </a:lnTo>
                  <a:lnTo>
                    <a:pt x="768" y="1169"/>
                  </a:lnTo>
                  <a:lnTo>
                    <a:pt x="795" y="1242"/>
                  </a:lnTo>
                  <a:lnTo>
                    <a:pt x="831" y="1315"/>
                  </a:lnTo>
                  <a:lnTo>
                    <a:pt x="895" y="1407"/>
                  </a:lnTo>
                  <a:lnTo>
                    <a:pt x="959" y="1498"/>
                  </a:lnTo>
                  <a:lnTo>
                    <a:pt x="996" y="1571"/>
                  </a:lnTo>
                  <a:lnTo>
                    <a:pt x="1023" y="1626"/>
                  </a:lnTo>
                  <a:lnTo>
                    <a:pt x="1032" y="1681"/>
                  </a:lnTo>
                  <a:lnTo>
                    <a:pt x="1032" y="1717"/>
                  </a:lnTo>
                  <a:lnTo>
                    <a:pt x="1023" y="1744"/>
                  </a:lnTo>
                  <a:lnTo>
                    <a:pt x="996" y="1772"/>
                  </a:lnTo>
                  <a:lnTo>
                    <a:pt x="978" y="1781"/>
                  </a:lnTo>
                  <a:lnTo>
                    <a:pt x="941" y="1790"/>
                  </a:lnTo>
                  <a:lnTo>
                    <a:pt x="877" y="1790"/>
                  </a:lnTo>
                  <a:lnTo>
                    <a:pt x="841" y="1781"/>
                  </a:lnTo>
                  <a:lnTo>
                    <a:pt x="804" y="1763"/>
                  </a:lnTo>
                  <a:lnTo>
                    <a:pt x="777" y="1744"/>
                  </a:lnTo>
                  <a:lnTo>
                    <a:pt x="749" y="1717"/>
                  </a:lnTo>
                  <a:lnTo>
                    <a:pt x="731" y="1690"/>
                  </a:lnTo>
                  <a:lnTo>
                    <a:pt x="722" y="1653"/>
                  </a:lnTo>
                  <a:lnTo>
                    <a:pt x="685" y="1571"/>
                  </a:lnTo>
                  <a:lnTo>
                    <a:pt x="640" y="1489"/>
                  </a:lnTo>
                  <a:lnTo>
                    <a:pt x="594" y="1416"/>
                  </a:lnTo>
                  <a:lnTo>
                    <a:pt x="530" y="1352"/>
                  </a:lnTo>
                  <a:lnTo>
                    <a:pt x="475" y="1251"/>
                  </a:lnTo>
                  <a:lnTo>
                    <a:pt x="421" y="1124"/>
                  </a:lnTo>
                  <a:lnTo>
                    <a:pt x="375" y="996"/>
                  </a:lnTo>
                  <a:lnTo>
                    <a:pt x="348" y="859"/>
                  </a:lnTo>
                  <a:lnTo>
                    <a:pt x="320" y="722"/>
                  </a:lnTo>
                  <a:lnTo>
                    <a:pt x="320" y="649"/>
                  </a:lnTo>
                  <a:lnTo>
                    <a:pt x="329" y="576"/>
                  </a:lnTo>
                  <a:lnTo>
                    <a:pt x="348" y="503"/>
                  </a:lnTo>
                  <a:lnTo>
                    <a:pt x="375" y="439"/>
                  </a:lnTo>
                  <a:lnTo>
                    <a:pt x="521" y="284"/>
                  </a:lnTo>
                  <a:close/>
                  <a:moveTo>
                    <a:pt x="567" y="0"/>
                  </a:moveTo>
                  <a:lnTo>
                    <a:pt x="475" y="10"/>
                  </a:lnTo>
                  <a:lnTo>
                    <a:pt x="393" y="28"/>
                  </a:lnTo>
                  <a:lnTo>
                    <a:pt x="320" y="64"/>
                  </a:lnTo>
                  <a:lnTo>
                    <a:pt x="265" y="110"/>
                  </a:lnTo>
                  <a:lnTo>
                    <a:pt x="211" y="156"/>
                  </a:lnTo>
                  <a:lnTo>
                    <a:pt x="156" y="220"/>
                  </a:lnTo>
                  <a:lnTo>
                    <a:pt x="110" y="293"/>
                  </a:lnTo>
                  <a:lnTo>
                    <a:pt x="74" y="366"/>
                  </a:lnTo>
                  <a:lnTo>
                    <a:pt x="37" y="457"/>
                  </a:lnTo>
                  <a:lnTo>
                    <a:pt x="19" y="539"/>
                  </a:lnTo>
                  <a:lnTo>
                    <a:pt x="1" y="631"/>
                  </a:lnTo>
                  <a:lnTo>
                    <a:pt x="1" y="722"/>
                  </a:lnTo>
                  <a:lnTo>
                    <a:pt x="1" y="804"/>
                  </a:lnTo>
                  <a:lnTo>
                    <a:pt x="19" y="895"/>
                  </a:lnTo>
                  <a:lnTo>
                    <a:pt x="37" y="987"/>
                  </a:lnTo>
                  <a:lnTo>
                    <a:pt x="64" y="1069"/>
                  </a:lnTo>
                  <a:lnTo>
                    <a:pt x="128" y="1242"/>
                  </a:lnTo>
                  <a:lnTo>
                    <a:pt x="220" y="1407"/>
                  </a:lnTo>
                  <a:lnTo>
                    <a:pt x="320" y="1562"/>
                  </a:lnTo>
                  <a:lnTo>
                    <a:pt x="421" y="1699"/>
                  </a:lnTo>
                  <a:lnTo>
                    <a:pt x="466" y="1808"/>
                  </a:lnTo>
                  <a:lnTo>
                    <a:pt x="521" y="1918"/>
                  </a:lnTo>
                  <a:lnTo>
                    <a:pt x="548" y="1964"/>
                  </a:lnTo>
                  <a:lnTo>
                    <a:pt x="585" y="2009"/>
                  </a:lnTo>
                  <a:lnTo>
                    <a:pt x="631" y="2055"/>
                  </a:lnTo>
                  <a:lnTo>
                    <a:pt x="685" y="2091"/>
                  </a:lnTo>
                  <a:lnTo>
                    <a:pt x="749" y="2119"/>
                  </a:lnTo>
                  <a:lnTo>
                    <a:pt x="822" y="2137"/>
                  </a:lnTo>
                  <a:lnTo>
                    <a:pt x="895" y="2137"/>
                  </a:lnTo>
                  <a:lnTo>
                    <a:pt x="968" y="2119"/>
                  </a:lnTo>
                  <a:lnTo>
                    <a:pt x="1041" y="2101"/>
                  </a:lnTo>
                  <a:lnTo>
                    <a:pt x="1105" y="2064"/>
                  </a:lnTo>
                  <a:lnTo>
                    <a:pt x="1169" y="2028"/>
                  </a:lnTo>
                  <a:lnTo>
                    <a:pt x="1224" y="1982"/>
                  </a:lnTo>
                  <a:lnTo>
                    <a:pt x="1251" y="1954"/>
                  </a:lnTo>
                  <a:lnTo>
                    <a:pt x="1279" y="1918"/>
                  </a:lnTo>
                  <a:lnTo>
                    <a:pt x="1297" y="1881"/>
                  </a:lnTo>
                  <a:lnTo>
                    <a:pt x="1306" y="1845"/>
                  </a:lnTo>
                  <a:lnTo>
                    <a:pt x="1325" y="1763"/>
                  </a:lnTo>
                  <a:lnTo>
                    <a:pt x="1315" y="1671"/>
                  </a:lnTo>
                  <a:lnTo>
                    <a:pt x="1297" y="1589"/>
                  </a:lnTo>
                  <a:lnTo>
                    <a:pt x="1270" y="1507"/>
                  </a:lnTo>
                  <a:lnTo>
                    <a:pt x="1233" y="1425"/>
                  </a:lnTo>
                  <a:lnTo>
                    <a:pt x="1197" y="1361"/>
                  </a:lnTo>
                  <a:lnTo>
                    <a:pt x="1115" y="1233"/>
                  </a:lnTo>
                  <a:lnTo>
                    <a:pt x="1060" y="1169"/>
                  </a:lnTo>
                  <a:lnTo>
                    <a:pt x="1023" y="1096"/>
                  </a:lnTo>
                  <a:lnTo>
                    <a:pt x="1005" y="1032"/>
                  </a:lnTo>
                  <a:lnTo>
                    <a:pt x="987" y="959"/>
                  </a:lnTo>
                  <a:lnTo>
                    <a:pt x="987" y="886"/>
                  </a:lnTo>
                  <a:lnTo>
                    <a:pt x="987" y="813"/>
                  </a:lnTo>
                  <a:lnTo>
                    <a:pt x="1014" y="658"/>
                  </a:lnTo>
                  <a:lnTo>
                    <a:pt x="1023" y="567"/>
                  </a:lnTo>
                  <a:lnTo>
                    <a:pt x="1023" y="484"/>
                  </a:lnTo>
                  <a:lnTo>
                    <a:pt x="1023" y="393"/>
                  </a:lnTo>
                  <a:lnTo>
                    <a:pt x="1005" y="311"/>
                  </a:lnTo>
                  <a:lnTo>
                    <a:pt x="987" y="247"/>
                  </a:lnTo>
                  <a:lnTo>
                    <a:pt x="950" y="183"/>
                  </a:lnTo>
                  <a:lnTo>
                    <a:pt x="895" y="128"/>
                  </a:lnTo>
                  <a:lnTo>
                    <a:pt x="831" y="83"/>
                  </a:lnTo>
                  <a:lnTo>
                    <a:pt x="768" y="46"/>
                  </a:lnTo>
                  <a:lnTo>
                    <a:pt x="694" y="19"/>
                  </a:lnTo>
                  <a:lnTo>
                    <a:pt x="6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5"/>
            <p:cNvSpPr/>
            <p:nvPr/>
          </p:nvSpPr>
          <p:spPr>
            <a:xfrm>
              <a:off x="4763375" y="3575625"/>
              <a:ext cx="208875" cy="201125"/>
            </a:xfrm>
            <a:custGeom>
              <a:rect b="b" l="l" r="r" t="t"/>
              <a:pathLst>
                <a:path extrusionOk="0" h="8045" w="8355">
                  <a:moveTo>
                    <a:pt x="3671" y="338"/>
                  </a:moveTo>
                  <a:lnTo>
                    <a:pt x="3753" y="347"/>
                  </a:lnTo>
                  <a:lnTo>
                    <a:pt x="3826" y="365"/>
                  </a:lnTo>
                  <a:lnTo>
                    <a:pt x="3981" y="411"/>
                  </a:lnTo>
                  <a:lnTo>
                    <a:pt x="4136" y="475"/>
                  </a:lnTo>
                  <a:lnTo>
                    <a:pt x="4273" y="557"/>
                  </a:lnTo>
                  <a:lnTo>
                    <a:pt x="4419" y="648"/>
                  </a:lnTo>
                  <a:lnTo>
                    <a:pt x="4547" y="758"/>
                  </a:lnTo>
                  <a:lnTo>
                    <a:pt x="4666" y="877"/>
                  </a:lnTo>
                  <a:lnTo>
                    <a:pt x="4775" y="1004"/>
                  </a:lnTo>
                  <a:lnTo>
                    <a:pt x="4876" y="1132"/>
                  </a:lnTo>
                  <a:lnTo>
                    <a:pt x="4967" y="1269"/>
                  </a:lnTo>
                  <a:lnTo>
                    <a:pt x="5040" y="1406"/>
                  </a:lnTo>
                  <a:lnTo>
                    <a:pt x="5095" y="1543"/>
                  </a:lnTo>
                  <a:lnTo>
                    <a:pt x="5122" y="1625"/>
                  </a:lnTo>
                  <a:lnTo>
                    <a:pt x="5141" y="1708"/>
                  </a:lnTo>
                  <a:lnTo>
                    <a:pt x="5159" y="1872"/>
                  </a:lnTo>
                  <a:lnTo>
                    <a:pt x="5168" y="2036"/>
                  </a:lnTo>
                  <a:lnTo>
                    <a:pt x="5168" y="2210"/>
                  </a:lnTo>
                  <a:lnTo>
                    <a:pt x="5168" y="2383"/>
                  </a:lnTo>
                  <a:lnTo>
                    <a:pt x="5186" y="2548"/>
                  </a:lnTo>
                  <a:lnTo>
                    <a:pt x="5205" y="2630"/>
                  </a:lnTo>
                  <a:lnTo>
                    <a:pt x="5232" y="2712"/>
                  </a:lnTo>
                  <a:lnTo>
                    <a:pt x="5259" y="2794"/>
                  </a:lnTo>
                  <a:lnTo>
                    <a:pt x="5305" y="2876"/>
                  </a:lnTo>
                  <a:lnTo>
                    <a:pt x="5387" y="3013"/>
                  </a:lnTo>
                  <a:lnTo>
                    <a:pt x="5479" y="3132"/>
                  </a:lnTo>
                  <a:lnTo>
                    <a:pt x="5579" y="3251"/>
                  </a:lnTo>
                  <a:lnTo>
                    <a:pt x="5689" y="3360"/>
                  </a:lnTo>
                  <a:lnTo>
                    <a:pt x="5798" y="3470"/>
                  </a:lnTo>
                  <a:lnTo>
                    <a:pt x="5917" y="3570"/>
                  </a:lnTo>
                  <a:lnTo>
                    <a:pt x="6036" y="3661"/>
                  </a:lnTo>
                  <a:lnTo>
                    <a:pt x="6163" y="3753"/>
                  </a:lnTo>
                  <a:lnTo>
                    <a:pt x="6419" y="3926"/>
                  </a:lnTo>
                  <a:lnTo>
                    <a:pt x="6684" y="4100"/>
                  </a:lnTo>
                  <a:lnTo>
                    <a:pt x="6939" y="4264"/>
                  </a:lnTo>
                  <a:lnTo>
                    <a:pt x="7195" y="4447"/>
                  </a:lnTo>
                  <a:lnTo>
                    <a:pt x="7296" y="4502"/>
                  </a:lnTo>
                  <a:lnTo>
                    <a:pt x="7387" y="4556"/>
                  </a:lnTo>
                  <a:lnTo>
                    <a:pt x="7469" y="4629"/>
                  </a:lnTo>
                  <a:lnTo>
                    <a:pt x="7551" y="4702"/>
                  </a:lnTo>
                  <a:lnTo>
                    <a:pt x="7624" y="4775"/>
                  </a:lnTo>
                  <a:lnTo>
                    <a:pt x="7697" y="4858"/>
                  </a:lnTo>
                  <a:lnTo>
                    <a:pt x="7761" y="4949"/>
                  </a:lnTo>
                  <a:lnTo>
                    <a:pt x="7825" y="5049"/>
                  </a:lnTo>
                  <a:lnTo>
                    <a:pt x="7898" y="5168"/>
                  </a:lnTo>
                  <a:lnTo>
                    <a:pt x="7962" y="5278"/>
                  </a:lnTo>
                  <a:lnTo>
                    <a:pt x="8008" y="5387"/>
                  </a:lnTo>
                  <a:lnTo>
                    <a:pt x="8035" y="5488"/>
                  </a:lnTo>
                  <a:lnTo>
                    <a:pt x="8053" y="5579"/>
                  </a:lnTo>
                  <a:lnTo>
                    <a:pt x="8063" y="5670"/>
                  </a:lnTo>
                  <a:lnTo>
                    <a:pt x="8063" y="5752"/>
                  </a:lnTo>
                  <a:lnTo>
                    <a:pt x="8044" y="5826"/>
                  </a:lnTo>
                  <a:lnTo>
                    <a:pt x="8026" y="5889"/>
                  </a:lnTo>
                  <a:lnTo>
                    <a:pt x="7990" y="5953"/>
                  </a:lnTo>
                  <a:lnTo>
                    <a:pt x="7953" y="6008"/>
                  </a:lnTo>
                  <a:lnTo>
                    <a:pt x="7898" y="6054"/>
                  </a:lnTo>
                  <a:lnTo>
                    <a:pt x="7843" y="6099"/>
                  </a:lnTo>
                  <a:lnTo>
                    <a:pt x="7779" y="6136"/>
                  </a:lnTo>
                  <a:lnTo>
                    <a:pt x="7716" y="6172"/>
                  </a:lnTo>
                  <a:lnTo>
                    <a:pt x="7643" y="6200"/>
                  </a:lnTo>
                  <a:lnTo>
                    <a:pt x="7569" y="6218"/>
                  </a:lnTo>
                  <a:lnTo>
                    <a:pt x="7487" y="6236"/>
                  </a:lnTo>
                  <a:lnTo>
                    <a:pt x="7314" y="6255"/>
                  </a:lnTo>
                  <a:lnTo>
                    <a:pt x="7140" y="6246"/>
                  </a:lnTo>
                  <a:lnTo>
                    <a:pt x="6958" y="6227"/>
                  </a:lnTo>
                  <a:lnTo>
                    <a:pt x="6784" y="6182"/>
                  </a:lnTo>
                  <a:lnTo>
                    <a:pt x="6620" y="6127"/>
                  </a:lnTo>
                  <a:lnTo>
                    <a:pt x="6547" y="6090"/>
                  </a:lnTo>
                  <a:lnTo>
                    <a:pt x="6474" y="6045"/>
                  </a:lnTo>
                  <a:lnTo>
                    <a:pt x="6401" y="5999"/>
                  </a:lnTo>
                  <a:lnTo>
                    <a:pt x="6337" y="5953"/>
                  </a:lnTo>
                  <a:lnTo>
                    <a:pt x="6282" y="5917"/>
                  </a:lnTo>
                  <a:lnTo>
                    <a:pt x="6227" y="5880"/>
                  </a:lnTo>
                  <a:lnTo>
                    <a:pt x="6154" y="5853"/>
                  </a:lnTo>
                  <a:lnTo>
                    <a:pt x="6090" y="5835"/>
                  </a:lnTo>
                  <a:lnTo>
                    <a:pt x="6017" y="5826"/>
                  </a:lnTo>
                  <a:lnTo>
                    <a:pt x="5944" y="5816"/>
                  </a:lnTo>
                  <a:lnTo>
                    <a:pt x="5880" y="5826"/>
                  </a:lnTo>
                  <a:lnTo>
                    <a:pt x="5807" y="5835"/>
                  </a:lnTo>
                  <a:lnTo>
                    <a:pt x="5716" y="5871"/>
                  </a:lnTo>
                  <a:lnTo>
                    <a:pt x="5625" y="5917"/>
                  </a:lnTo>
                  <a:lnTo>
                    <a:pt x="5552" y="5962"/>
                  </a:lnTo>
                  <a:lnTo>
                    <a:pt x="5479" y="6017"/>
                  </a:lnTo>
                  <a:lnTo>
                    <a:pt x="5424" y="6081"/>
                  </a:lnTo>
                  <a:lnTo>
                    <a:pt x="5369" y="6154"/>
                  </a:lnTo>
                  <a:lnTo>
                    <a:pt x="5323" y="6227"/>
                  </a:lnTo>
                  <a:lnTo>
                    <a:pt x="5278" y="6300"/>
                  </a:lnTo>
                  <a:lnTo>
                    <a:pt x="5205" y="6465"/>
                  </a:lnTo>
                  <a:lnTo>
                    <a:pt x="5150" y="6647"/>
                  </a:lnTo>
                  <a:lnTo>
                    <a:pt x="5040" y="7003"/>
                  </a:lnTo>
                  <a:lnTo>
                    <a:pt x="4985" y="7168"/>
                  </a:lnTo>
                  <a:lnTo>
                    <a:pt x="4949" y="7250"/>
                  </a:lnTo>
                  <a:lnTo>
                    <a:pt x="4903" y="7323"/>
                  </a:lnTo>
                  <a:lnTo>
                    <a:pt x="4858" y="7396"/>
                  </a:lnTo>
                  <a:lnTo>
                    <a:pt x="4812" y="7460"/>
                  </a:lnTo>
                  <a:lnTo>
                    <a:pt x="4748" y="7524"/>
                  </a:lnTo>
                  <a:lnTo>
                    <a:pt x="4684" y="7569"/>
                  </a:lnTo>
                  <a:lnTo>
                    <a:pt x="4611" y="7615"/>
                  </a:lnTo>
                  <a:lnTo>
                    <a:pt x="4529" y="7652"/>
                  </a:lnTo>
                  <a:lnTo>
                    <a:pt x="4428" y="7679"/>
                  </a:lnTo>
                  <a:lnTo>
                    <a:pt x="4328" y="7697"/>
                  </a:lnTo>
                  <a:lnTo>
                    <a:pt x="4209" y="7706"/>
                  </a:lnTo>
                  <a:lnTo>
                    <a:pt x="4082" y="7706"/>
                  </a:lnTo>
                  <a:lnTo>
                    <a:pt x="3935" y="7688"/>
                  </a:lnTo>
                  <a:lnTo>
                    <a:pt x="3780" y="7661"/>
                  </a:lnTo>
                  <a:lnTo>
                    <a:pt x="3652" y="7624"/>
                  </a:lnTo>
                  <a:lnTo>
                    <a:pt x="3534" y="7588"/>
                  </a:lnTo>
                  <a:lnTo>
                    <a:pt x="3424" y="7542"/>
                  </a:lnTo>
                  <a:lnTo>
                    <a:pt x="3333" y="7487"/>
                  </a:lnTo>
                  <a:lnTo>
                    <a:pt x="3241" y="7433"/>
                  </a:lnTo>
                  <a:lnTo>
                    <a:pt x="3168" y="7369"/>
                  </a:lnTo>
                  <a:lnTo>
                    <a:pt x="3095" y="7296"/>
                  </a:lnTo>
                  <a:lnTo>
                    <a:pt x="3031" y="7223"/>
                  </a:lnTo>
                  <a:lnTo>
                    <a:pt x="2968" y="7140"/>
                  </a:lnTo>
                  <a:lnTo>
                    <a:pt x="2922" y="7058"/>
                  </a:lnTo>
                  <a:lnTo>
                    <a:pt x="2867" y="6967"/>
                  </a:lnTo>
                  <a:lnTo>
                    <a:pt x="2831" y="6876"/>
                  </a:lnTo>
                  <a:lnTo>
                    <a:pt x="2758" y="6693"/>
                  </a:lnTo>
                  <a:lnTo>
                    <a:pt x="2694" y="6492"/>
                  </a:lnTo>
                  <a:lnTo>
                    <a:pt x="2575" y="6090"/>
                  </a:lnTo>
                  <a:lnTo>
                    <a:pt x="2511" y="5889"/>
                  </a:lnTo>
                  <a:lnTo>
                    <a:pt x="2438" y="5698"/>
                  </a:lnTo>
                  <a:lnTo>
                    <a:pt x="2356" y="5515"/>
                  </a:lnTo>
                  <a:lnTo>
                    <a:pt x="2301" y="5424"/>
                  </a:lnTo>
                  <a:lnTo>
                    <a:pt x="2246" y="5342"/>
                  </a:lnTo>
                  <a:lnTo>
                    <a:pt x="2182" y="5259"/>
                  </a:lnTo>
                  <a:lnTo>
                    <a:pt x="2109" y="5186"/>
                  </a:lnTo>
                  <a:lnTo>
                    <a:pt x="2036" y="5113"/>
                  </a:lnTo>
                  <a:lnTo>
                    <a:pt x="1945" y="5049"/>
                  </a:lnTo>
                  <a:lnTo>
                    <a:pt x="1817" y="4967"/>
                  </a:lnTo>
                  <a:lnTo>
                    <a:pt x="1689" y="4894"/>
                  </a:lnTo>
                  <a:lnTo>
                    <a:pt x="1561" y="4830"/>
                  </a:lnTo>
                  <a:lnTo>
                    <a:pt x="1424" y="4766"/>
                  </a:lnTo>
                  <a:lnTo>
                    <a:pt x="1160" y="4657"/>
                  </a:lnTo>
                  <a:lnTo>
                    <a:pt x="877" y="4538"/>
                  </a:lnTo>
                  <a:lnTo>
                    <a:pt x="776" y="4492"/>
                  </a:lnTo>
                  <a:lnTo>
                    <a:pt x="694" y="4447"/>
                  </a:lnTo>
                  <a:lnTo>
                    <a:pt x="612" y="4392"/>
                  </a:lnTo>
                  <a:lnTo>
                    <a:pt x="548" y="4337"/>
                  </a:lnTo>
                  <a:lnTo>
                    <a:pt x="484" y="4282"/>
                  </a:lnTo>
                  <a:lnTo>
                    <a:pt x="438" y="4228"/>
                  </a:lnTo>
                  <a:lnTo>
                    <a:pt x="402" y="4173"/>
                  </a:lnTo>
                  <a:lnTo>
                    <a:pt x="374" y="4109"/>
                  </a:lnTo>
                  <a:lnTo>
                    <a:pt x="347" y="4054"/>
                  </a:lnTo>
                  <a:lnTo>
                    <a:pt x="338" y="3990"/>
                  </a:lnTo>
                  <a:lnTo>
                    <a:pt x="329" y="3926"/>
                  </a:lnTo>
                  <a:lnTo>
                    <a:pt x="338" y="3872"/>
                  </a:lnTo>
                  <a:lnTo>
                    <a:pt x="347" y="3808"/>
                  </a:lnTo>
                  <a:lnTo>
                    <a:pt x="356" y="3744"/>
                  </a:lnTo>
                  <a:lnTo>
                    <a:pt x="384" y="3680"/>
                  </a:lnTo>
                  <a:lnTo>
                    <a:pt x="411" y="3625"/>
                  </a:lnTo>
                  <a:lnTo>
                    <a:pt x="475" y="3506"/>
                  </a:lnTo>
                  <a:lnTo>
                    <a:pt x="566" y="3388"/>
                  </a:lnTo>
                  <a:lnTo>
                    <a:pt x="667" y="3287"/>
                  </a:lnTo>
                  <a:lnTo>
                    <a:pt x="776" y="3187"/>
                  </a:lnTo>
                  <a:lnTo>
                    <a:pt x="904" y="3095"/>
                  </a:lnTo>
                  <a:lnTo>
                    <a:pt x="1023" y="3013"/>
                  </a:lnTo>
                  <a:lnTo>
                    <a:pt x="1150" y="2949"/>
                  </a:lnTo>
                  <a:lnTo>
                    <a:pt x="1278" y="2895"/>
                  </a:lnTo>
                  <a:lnTo>
                    <a:pt x="1406" y="2858"/>
                  </a:lnTo>
                  <a:lnTo>
                    <a:pt x="1452" y="2840"/>
                  </a:lnTo>
                  <a:lnTo>
                    <a:pt x="1525" y="2803"/>
                  </a:lnTo>
                  <a:lnTo>
                    <a:pt x="1580" y="2767"/>
                  </a:lnTo>
                  <a:lnTo>
                    <a:pt x="1625" y="2730"/>
                  </a:lnTo>
                  <a:lnTo>
                    <a:pt x="1653" y="2685"/>
                  </a:lnTo>
                  <a:lnTo>
                    <a:pt x="1680" y="2648"/>
                  </a:lnTo>
                  <a:lnTo>
                    <a:pt x="1698" y="2593"/>
                  </a:lnTo>
                  <a:lnTo>
                    <a:pt x="1698" y="2548"/>
                  </a:lnTo>
                  <a:lnTo>
                    <a:pt x="1698" y="2493"/>
                  </a:lnTo>
                  <a:lnTo>
                    <a:pt x="1689" y="2438"/>
                  </a:lnTo>
                  <a:lnTo>
                    <a:pt x="1662" y="2319"/>
                  </a:lnTo>
                  <a:lnTo>
                    <a:pt x="1607" y="2201"/>
                  </a:lnTo>
                  <a:lnTo>
                    <a:pt x="1543" y="2073"/>
                  </a:lnTo>
                  <a:lnTo>
                    <a:pt x="1470" y="1945"/>
                  </a:lnTo>
                  <a:lnTo>
                    <a:pt x="1333" y="1689"/>
                  </a:lnTo>
                  <a:lnTo>
                    <a:pt x="1278" y="1561"/>
                  </a:lnTo>
                  <a:lnTo>
                    <a:pt x="1242" y="1443"/>
                  </a:lnTo>
                  <a:lnTo>
                    <a:pt x="1233" y="1388"/>
                  </a:lnTo>
                  <a:lnTo>
                    <a:pt x="1224" y="1333"/>
                  </a:lnTo>
                  <a:lnTo>
                    <a:pt x="1224" y="1278"/>
                  </a:lnTo>
                  <a:lnTo>
                    <a:pt x="1242" y="1233"/>
                  </a:lnTo>
                  <a:lnTo>
                    <a:pt x="1260" y="1178"/>
                  </a:lnTo>
                  <a:lnTo>
                    <a:pt x="1287" y="1141"/>
                  </a:lnTo>
                  <a:lnTo>
                    <a:pt x="1324" y="1096"/>
                  </a:lnTo>
                  <a:lnTo>
                    <a:pt x="1379" y="1059"/>
                  </a:lnTo>
                  <a:lnTo>
                    <a:pt x="1479" y="1023"/>
                  </a:lnTo>
                  <a:lnTo>
                    <a:pt x="1580" y="995"/>
                  </a:lnTo>
                  <a:lnTo>
                    <a:pt x="1799" y="968"/>
                  </a:lnTo>
                  <a:lnTo>
                    <a:pt x="2009" y="941"/>
                  </a:lnTo>
                  <a:lnTo>
                    <a:pt x="2109" y="931"/>
                  </a:lnTo>
                  <a:lnTo>
                    <a:pt x="2191" y="913"/>
                  </a:lnTo>
                  <a:lnTo>
                    <a:pt x="2310" y="877"/>
                  </a:lnTo>
                  <a:lnTo>
                    <a:pt x="2420" y="840"/>
                  </a:lnTo>
                  <a:lnTo>
                    <a:pt x="2520" y="794"/>
                  </a:lnTo>
                  <a:lnTo>
                    <a:pt x="2621" y="740"/>
                  </a:lnTo>
                  <a:lnTo>
                    <a:pt x="2821" y="630"/>
                  </a:lnTo>
                  <a:lnTo>
                    <a:pt x="3031" y="502"/>
                  </a:lnTo>
                  <a:lnTo>
                    <a:pt x="3114" y="457"/>
                  </a:lnTo>
                  <a:lnTo>
                    <a:pt x="3187" y="420"/>
                  </a:lnTo>
                  <a:lnTo>
                    <a:pt x="3269" y="384"/>
                  </a:lnTo>
                  <a:lnTo>
                    <a:pt x="3351" y="365"/>
                  </a:lnTo>
                  <a:lnTo>
                    <a:pt x="3433" y="347"/>
                  </a:lnTo>
                  <a:lnTo>
                    <a:pt x="3515" y="338"/>
                  </a:lnTo>
                  <a:close/>
                  <a:moveTo>
                    <a:pt x="3287" y="0"/>
                  </a:moveTo>
                  <a:lnTo>
                    <a:pt x="3205" y="18"/>
                  </a:lnTo>
                  <a:lnTo>
                    <a:pt x="3123" y="37"/>
                  </a:lnTo>
                  <a:lnTo>
                    <a:pt x="3041" y="73"/>
                  </a:lnTo>
                  <a:lnTo>
                    <a:pt x="2867" y="155"/>
                  </a:lnTo>
                  <a:lnTo>
                    <a:pt x="2703" y="256"/>
                  </a:lnTo>
                  <a:lnTo>
                    <a:pt x="2538" y="356"/>
                  </a:lnTo>
                  <a:lnTo>
                    <a:pt x="2374" y="457"/>
                  </a:lnTo>
                  <a:lnTo>
                    <a:pt x="2292" y="502"/>
                  </a:lnTo>
                  <a:lnTo>
                    <a:pt x="2210" y="539"/>
                  </a:lnTo>
                  <a:lnTo>
                    <a:pt x="2127" y="566"/>
                  </a:lnTo>
                  <a:lnTo>
                    <a:pt x="2045" y="584"/>
                  </a:lnTo>
                  <a:lnTo>
                    <a:pt x="1890" y="612"/>
                  </a:lnTo>
                  <a:lnTo>
                    <a:pt x="1735" y="657"/>
                  </a:lnTo>
                  <a:lnTo>
                    <a:pt x="1580" y="703"/>
                  </a:lnTo>
                  <a:lnTo>
                    <a:pt x="1434" y="767"/>
                  </a:lnTo>
                  <a:lnTo>
                    <a:pt x="1361" y="794"/>
                  </a:lnTo>
                  <a:lnTo>
                    <a:pt x="1287" y="831"/>
                  </a:lnTo>
                  <a:lnTo>
                    <a:pt x="1224" y="877"/>
                  </a:lnTo>
                  <a:lnTo>
                    <a:pt x="1160" y="922"/>
                  </a:lnTo>
                  <a:lnTo>
                    <a:pt x="1105" y="986"/>
                  </a:lnTo>
                  <a:lnTo>
                    <a:pt x="1041" y="1050"/>
                  </a:lnTo>
                  <a:lnTo>
                    <a:pt x="995" y="1123"/>
                  </a:lnTo>
                  <a:lnTo>
                    <a:pt x="940" y="1214"/>
                  </a:lnTo>
                  <a:lnTo>
                    <a:pt x="922" y="1269"/>
                  </a:lnTo>
                  <a:lnTo>
                    <a:pt x="904" y="1315"/>
                  </a:lnTo>
                  <a:lnTo>
                    <a:pt x="895" y="1370"/>
                  </a:lnTo>
                  <a:lnTo>
                    <a:pt x="886" y="1424"/>
                  </a:lnTo>
                  <a:lnTo>
                    <a:pt x="895" y="1534"/>
                  </a:lnTo>
                  <a:lnTo>
                    <a:pt x="922" y="1634"/>
                  </a:lnTo>
                  <a:lnTo>
                    <a:pt x="968" y="1744"/>
                  </a:lnTo>
                  <a:lnTo>
                    <a:pt x="1014" y="1844"/>
                  </a:lnTo>
                  <a:lnTo>
                    <a:pt x="1123" y="2045"/>
                  </a:lnTo>
                  <a:lnTo>
                    <a:pt x="1169" y="2146"/>
                  </a:lnTo>
                  <a:lnTo>
                    <a:pt x="1205" y="2237"/>
                  </a:lnTo>
                  <a:lnTo>
                    <a:pt x="1224" y="2328"/>
                  </a:lnTo>
                  <a:lnTo>
                    <a:pt x="1224" y="2374"/>
                  </a:lnTo>
                  <a:lnTo>
                    <a:pt x="1224" y="2420"/>
                  </a:lnTo>
                  <a:lnTo>
                    <a:pt x="1214" y="2456"/>
                  </a:lnTo>
                  <a:lnTo>
                    <a:pt x="1196" y="2493"/>
                  </a:lnTo>
                  <a:lnTo>
                    <a:pt x="1169" y="2529"/>
                  </a:lnTo>
                  <a:lnTo>
                    <a:pt x="1141" y="2566"/>
                  </a:lnTo>
                  <a:lnTo>
                    <a:pt x="1096" y="2602"/>
                  </a:lnTo>
                  <a:lnTo>
                    <a:pt x="1050" y="2639"/>
                  </a:lnTo>
                  <a:lnTo>
                    <a:pt x="986" y="2666"/>
                  </a:lnTo>
                  <a:lnTo>
                    <a:pt x="913" y="2694"/>
                  </a:lnTo>
                  <a:lnTo>
                    <a:pt x="758" y="2767"/>
                  </a:lnTo>
                  <a:lnTo>
                    <a:pt x="612" y="2849"/>
                  </a:lnTo>
                  <a:lnTo>
                    <a:pt x="475" y="2949"/>
                  </a:lnTo>
                  <a:lnTo>
                    <a:pt x="356" y="3059"/>
                  </a:lnTo>
                  <a:lnTo>
                    <a:pt x="247" y="3178"/>
                  </a:lnTo>
                  <a:lnTo>
                    <a:pt x="164" y="3305"/>
                  </a:lnTo>
                  <a:lnTo>
                    <a:pt x="91" y="3442"/>
                  </a:lnTo>
                  <a:lnTo>
                    <a:pt x="46" y="3579"/>
                  </a:lnTo>
                  <a:lnTo>
                    <a:pt x="9" y="3725"/>
                  </a:lnTo>
                  <a:lnTo>
                    <a:pt x="9" y="3798"/>
                  </a:lnTo>
                  <a:lnTo>
                    <a:pt x="0" y="3862"/>
                  </a:lnTo>
                  <a:lnTo>
                    <a:pt x="9" y="3935"/>
                  </a:lnTo>
                  <a:lnTo>
                    <a:pt x="18" y="4008"/>
                  </a:lnTo>
                  <a:lnTo>
                    <a:pt x="37" y="4082"/>
                  </a:lnTo>
                  <a:lnTo>
                    <a:pt x="64" y="4155"/>
                  </a:lnTo>
                  <a:lnTo>
                    <a:pt x="91" y="4228"/>
                  </a:lnTo>
                  <a:lnTo>
                    <a:pt x="128" y="4301"/>
                  </a:lnTo>
                  <a:lnTo>
                    <a:pt x="173" y="4365"/>
                  </a:lnTo>
                  <a:lnTo>
                    <a:pt x="219" y="4438"/>
                  </a:lnTo>
                  <a:lnTo>
                    <a:pt x="283" y="4502"/>
                  </a:lnTo>
                  <a:lnTo>
                    <a:pt x="347" y="4565"/>
                  </a:lnTo>
                  <a:lnTo>
                    <a:pt x="420" y="4629"/>
                  </a:lnTo>
                  <a:lnTo>
                    <a:pt x="502" y="4684"/>
                  </a:lnTo>
                  <a:lnTo>
                    <a:pt x="612" y="4757"/>
                  </a:lnTo>
                  <a:lnTo>
                    <a:pt x="712" y="4812"/>
                  </a:lnTo>
                  <a:lnTo>
                    <a:pt x="922" y="4922"/>
                  </a:lnTo>
                  <a:lnTo>
                    <a:pt x="1141" y="5013"/>
                  </a:lnTo>
                  <a:lnTo>
                    <a:pt x="1370" y="5104"/>
                  </a:lnTo>
                  <a:lnTo>
                    <a:pt x="1497" y="5168"/>
                  </a:lnTo>
                  <a:lnTo>
                    <a:pt x="1607" y="5241"/>
                  </a:lnTo>
                  <a:lnTo>
                    <a:pt x="1707" y="5323"/>
                  </a:lnTo>
                  <a:lnTo>
                    <a:pt x="1799" y="5405"/>
                  </a:lnTo>
                  <a:lnTo>
                    <a:pt x="1881" y="5497"/>
                  </a:lnTo>
                  <a:lnTo>
                    <a:pt x="1945" y="5597"/>
                  </a:lnTo>
                  <a:lnTo>
                    <a:pt x="2009" y="5707"/>
                  </a:lnTo>
                  <a:lnTo>
                    <a:pt x="2064" y="5816"/>
                  </a:lnTo>
                  <a:lnTo>
                    <a:pt x="2109" y="5926"/>
                  </a:lnTo>
                  <a:lnTo>
                    <a:pt x="2155" y="6045"/>
                  </a:lnTo>
                  <a:lnTo>
                    <a:pt x="2228" y="6282"/>
                  </a:lnTo>
                  <a:lnTo>
                    <a:pt x="2301" y="6529"/>
                  </a:lnTo>
                  <a:lnTo>
                    <a:pt x="2374" y="6775"/>
                  </a:lnTo>
                  <a:lnTo>
                    <a:pt x="2401" y="6866"/>
                  </a:lnTo>
                  <a:lnTo>
                    <a:pt x="2447" y="6958"/>
                  </a:lnTo>
                  <a:lnTo>
                    <a:pt x="2484" y="7049"/>
                  </a:lnTo>
                  <a:lnTo>
                    <a:pt x="2538" y="7140"/>
                  </a:lnTo>
                  <a:lnTo>
                    <a:pt x="2593" y="7223"/>
                  </a:lnTo>
                  <a:lnTo>
                    <a:pt x="2648" y="7305"/>
                  </a:lnTo>
                  <a:lnTo>
                    <a:pt x="2712" y="7387"/>
                  </a:lnTo>
                  <a:lnTo>
                    <a:pt x="2776" y="7460"/>
                  </a:lnTo>
                  <a:lnTo>
                    <a:pt x="2849" y="7533"/>
                  </a:lnTo>
                  <a:lnTo>
                    <a:pt x="2922" y="7606"/>
                  </a:lnTo>
                  <a:lnTo>
                    <a:pt x="3004" y="7670"/>
                  </a:lnTo>
                  <a:lnTo>
                    <a:pt x="3086" y="7725"/>
                  </a:lnTo>
                  <a:lnTo>
                    <a:pt x="3168" y="7779"/>
                  </a:lnTo>
                  <a:lnTo>
                    <a:pt x="3260" y="7825"/>
                  </a:lnTo>
                  <a:lnTo>
                    <a:pt x="3351" y="7871"/>
                  </a:lnTo>
                  <a:lnTo>
                    <a:pt x="3442" y="7907"/>
                  </a:lnTo>
                  <a:lnTo>
                    <a:pt x="3643" y="7962"/>
                  </a:lnTo>
                  <a:lnTo>
                    <a:pt x="3835" y="8008"/>
                  </a:lnTo>
                  <a:lnTo>
                    <a:pt x="4018" y="8035"/>
                  </a:lnTo>
                  <a:lnTo>
                    <a:pt x="4209" y="8044"/>
                  </a:lnTo>
                  <a:lnTo>
                    <a:pt x="4392" y="8035"/>
                  </a:lnTo>
                  <a:lnTo>
                    <a:pt x="4492" y="8026"/>
                  </a:lnTo>
                  <a:lnTo>
                    <a:pt x="4584" y="8008"/>
                  </a:lnTo>
                  <a:lnTo>
                    <a:pt x="4675" y="7980"/>
                  </a:lnTo>
                  <a:lnTo>
                    <a:pt x="4766" y="7953"/>
                  </a:lnTo>
                  <a:lnTo>
                    <a:pt x="4858" y="7916"/>
                  </a:lnTo>
                  <a:lnTo>
                    <a:pt x="4958" y="7871"/>
                  </a:lnTo>
                  <a:lnTo>
                    <a:pt x="5013" y="7843"/>
                  </a:lnTo>
                  <a:lnTo>
                    <a:pt x="5068" y="7798"/>
                  </a:lnTo>
                  <a:lnTo>
                    <a:pt x="5122" y="7752"/>
                  </a:lnTo>
                  <a:lnTo>
                    <a:pt x="5168" y="7697"/>
                  </a:lnTo>
                  <a:lnTo>
                    <a:pt x="5259" y="7569"/>
                  </a:lnTo>
                  <a:lnTo>
                    <a:pt x="5332" y="7433"/>
                  </a:lnTo>
                  <a:lnTo>
                    <a:pt x="5405" y="7277"/>
                  </a:lnTo>
                  <a:lnTo>
                    <a:pt x="5479" y="7122"/>
                  </a:lnTo>
                  <a:lnTo>
                    <a:pt x="5542" y="6967"/>
                  </a:lnTo>
                  <a:lnTo>
                    <a:pt x="5615" y="6821"/>
                  </a:lnTo>
                  <a:lnTo>
                    <a:pt x="5689" y="6684"/>
                  </a:lnTo>
                  <a:lnTo>
                    <a:pt x="5771" y="6565"/>
                  </a:lnTo>
                  <a:lnTo>
                    <a:pt x="5816" y="6519"/>
                  </a:lnTo>
                  <a:lnTo>
                    <a:pt x="5862" y="6474"/>
                  </a:lnTo>
                  <a:lnTo>
                    <a:pt x="5908" y="6437"/>
                  </a:lnTo>
                  <a:lnTo>
                    <a:pt x="5962" y="6401"/>
                  </a:lnTo>
                  <a:lnTo>
                    <a:pt x="6017" y="6382"/>
                  </a:lnTo>
                  <a:lnTo>
                    <a:pt x="6081" y="6373"/>
                  </a:lnTo>
                  <a:lnTo>
                    <a:pt x="6145" y="6373"/>
                  </a:lnTo>
                  <a:lnTo>
                    <a:pt x="6218" y="6382"/>
                  </a:lnTo>
                  <a:lnTo>
                    <a:pt x="6291" y="6401"/>
                  </a:lnTo>
                  <a:lnTo>
                    <a:pt x="6373" y="6437"/>
                  </a:lnTo>
                  <a:lnTo>
                    <a:pt x="6456" y="6483"/>
                  </a:lnTo>
                  <a:lnTo>
                    <a:pt x="6547" y="6538"/>
                  </a:lnTo>
                  <a:lnTo>
                    <a:pt x="6638" y="6592"/>
                  </a:lnTo>
                  <a:lnTo>
                    <a:pt x="6720" y="6647"/>
                  </a:lnTo>
                  <a:lnTo>
                    <a:pt x="6812" y="6684"/>
                  </a:lnTo>
                  <a:lnTo>
                    <a:pt x="6894" y="6720"/>
                  </a:lnTo>
                  <a:lnTo>
                    <a:pt x="6976" y="6748"/>
                  </a:lnTo>
                  <a:lnTo>
                    <a:pt x="7067" y="6766"/>
                  </a:lnTo>
                  <a:lnTo>
                    <a:pt x="7149" y="6784"/>
                  </a:lnTo>
                  <a:lnTo>
                    <a:pt x="7232" y="6793"/>
                  </a:lnTo>
                  <a:lnTo>
                    <a:pt x="7305" y="6793"/>
                  </a:lnTo>
                  <a:lnTo>
                    <a:pt x="7387" y="6784"/>
                  </a:lnTo>
                  <a:lnTo>
                    <a:pt x="7460" y="6775"/>
                  </a:lnTo>
                  <a:lnTo>
                    <a:pt x="7533" y="6757"/>
                  </a:lnTo>
                  <a:lnTo>
                    <a:pt x="7606" y="6729"/>
                  </a:lnTo>
                  <a:lnTo>
                    <a:pt x="7679" y="6702"/>
                  </a:lnTo>
                  <a:lnTo>
                    <a:pt x="7743" y="6666"/>
                  </a:lnTo>
                  <a:lnTo>
                    <a:pt x="7807" y="6629"/>
                  </a:lnTo>
                  <a:lnTo>
                    <a:pt x="7871" y="6583"/>
                  </a:lnTo>
                  <a:lnTo>
                    <a:pt x="7926" y="6538"/>
                  </a:lnTo>
                  <a:lnTo>
                    <a:pt x="8035" y="6428"/>
                  </a:lnTo>
                  <a:lnTo>
                    <a:pt x="8126" y="6300"/>
                  </a:lnTo>
                  <a:lnTo>
                    <a:pt x="8209" y="6154"/>
                  </a:lnTo>
                  <a:lnTo>
                    <a:pt x="8273" y="5999"/>
                  </a:lnTo>
                  <a:lnTo>
                    <a:pt x="8318" y="5835"/>
                  </a:lnTo>
                  <a:lnTo>
                    <a:pt x="8346" y="5652"/>
                  </a:lnTo>
                  <a:lnTo>
                    <a:pt x="8355" y="5469"/>
                  </a:lnTo>
                  <a:lnTo>
                    <a:pt x="8336" y="5305"/>
                  </a:lnTo>
                  <a:lnTo>
                    <a:pt x="8318" y="5159"/>
                  </a:lnTo>
                  <a:lnTo>
                    <a:pt x="8273" y="5013"/>
                  </a:lnTo>
                  <a:lnTo>
                    <a:pt x="8218" y="4885"/>
                  </a:lnTo>
                  <a:lnTo>
                    <a:pt x="8154" y="4757"/>
                  </a:lnTo>
                  <a:lnTo>
                    <a:pt x="8081" y="4648"/>
                  </a:lnTo>
                  <a:lnTo>
                    <a:pt x="7990" y="4538"/>
                  </a:lnTo>
                  <a:lnTo>
                    <a:pt x="7898" y="4428"/>
                  </a:lnTo>
                  <a:lnTo>
                    <a:pt x="7789" y="4337"/>
                  </a:lnTo>
                  <a:lnTo>
                    <a:pt x="7679" y="4246"/>
                  </a:lnTo>
                  <a:lnTo>
                    <a:pt x="7560" y="4155"/>
                  </a:lnTo>
                  <a:lnTo>
                    <a:pt x="7442" y="4072"/>
                  </a:lnTo>
                  <a:lnTo>
                    <a:pt x="7177" y="3908"/>
                  </a:lnTo>
                  <a:lnTo>
                    <a:pt x="6912" y="3744"/>
                  </a:lnTo>
                  <a:lnTo>
                    <a:pt x="6647" y="3588"/>
                  </a:lnTo>
                  <a:lnTo>
                    <a:pt x="6392" y="3424"/>
                  </a:lnTo>
                  <a:lnTo>
                    <a:pt x="6273" y="3333"/>
                  </a:lnTo>
                  <a:lnTo>
                    <a:pt x="6154" y="3241"/>
                  </a:lnTo>
                  <a:lnTo>
                    <a:pt x="6045" y="3141"/>
                  </a:lnTo>
                  <a:lnTo>
                    <a:pt x="5935" y="3041"/>
                  </a:lnTo>
                  <a:lnTo>
                    <a:pt x="5844" y="2931"/>
                  </a:lnTo>
                  <a:lnTo>
                    <a:pt x="5752" y="2821"/>
                  </a:lnTo>
                  <a:lnTo>
                    <a:pt x="5679" y="2694"/>
                  </a:lnTo>
                  <a:lnTo>
                    <a:pt x="5615" y="2566"/>
                  </a:lnTo>
                  <a:lnTo>
                    <a:pt x="5561" y="2420"/>
                  </a:lnTo>
                  <a:lnTo>
                    <a:pt x="5524" y="2274"/>
                  </a:lnTo>
                  <a:lnTo>
                    <a:pt x="5497" y="2109"/>
                  </a:lnTo>
                  <a:lnTo>
                    <a:pt x="5488" y="1936"/>
                  </a:lnTo>
                  <a:lnTo>
                    <a:pt x="5488" y="1835"/>
                  </a:lnTo>
                  <a:lnTo>
                    <a:pt x="5479" y="1726"/>
                  </a:lnTo>
                  <a:lnTo>
                    <a:pt x="5460" y="1625"/>
                  </a:lnTo>
                  <a:lnTo>
                    <a:pt x="5442" y="1525"/>
                  </a:lnTo>
                  <a:lnTo>
                    <a:pt x="5415" y="1434"/>
                  </a:lnTo>
                  <a:lnTo>
                    <a:pt x="5387" y="1333"/>
                  </a:lnTo>
                  <a:lnTo>
                    <a:pt x="5351" y="1242"/>
                  </a:lnTo>
                  <a:lnTo>
                    <a:pt x="5314" y="1160"/>
                  </a:lnTo>
                  <a:lnTo>
                    <a:pt x="5214" y="986"/>
                  </a:lnTo>
                  <a:lnTo>
                    <a:pt x="5104" y="831"/>
                  </a:lnTo>
                  <a:lnTo>
                    <a:pt x="4976" y="685"/>
                  </a:lnTo>
                  <a:lnTo>
                    <a:pt x="4839" y="548"/>
                  </a:lnTo>
                  <a:lnTo>
                    <a:pt x="4684" y="429"/>
                  </a:lnTo>
                  <a:lnTo>
                    <a:pt x="4520" y="320"/>
                  </a:lnTo>
                  <a:lnTo>
                    <a:pt x="4346" y="228"/>
                  </a:lnTo>
                  <a:lnTo>
                    <a:pt x="4164" y="155"/>
                  </a:lnTo>
                  <a:lnTo>
                    <a:pt x="3972" y="91"/>
                  </a:lnTo>
                  <a:lnTo>
                    <a:pt x="3780" y="46"/>
                  </a:lnTo>
                  <a:lnTo>
                    <a:pt x="3579" y="9"/>
                  </a:lnTo>
                  <a:lnTo>
                    <a:pt x="33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a:off x="4675025" y="3510100"/>
              <a:ext cx="141325" cy="98400"/>
            </a:xfrm>
            <a:custGeom>
              <a:rect b="b" l="l" r="r" t="t"/>
              <a:pathLst>
                <a:path extrusionOk="0" h="3936" w="5653">
                  <a:moveTo>
                    <a:pt x="1288" y="229"/>
                  </a:moveTo>
                  <a:lnTo>
                    <a:pt x="1425" y="247"/>
                  </a:lnTo>
                  <a:lnTo>
                    <a:pt x="1562" y="284"/>
                  </a:lnTo>
                  <a:lnTo>
                    <a:pt x="1680" y="329"/>
                  </a:lnTo>
                  <a:lnTo>
                    <a:pt x="1799" y="393"/>
                  </a:lnTo>
                  <a:lnTo>
                    <a:pt x="1918" y="475"/>
                  </a:lnTo>
                  <a:lnTo>
                    <a:pt x="2037" y="557"/>
                  </a:lnTo>
                  <a:lnTo>
                    <a:pt x="2146" y="649"/>
                  </a:lnTo>
                  <a:lnTo>
                    <a:pt x="2365" y="831"/>
                  </a:lnTo>
                  <a:lnTo>
                    <a:pt x="2475" y="914"/>
                  </a:lnTo>
                  <a:lnTo>
                    <a:pt x="2594" y="1005"/>
                  </a:lnTo>
                  <a:lnTo>
                    <a:pt x="2712" y="1078"/>
                  </a:lnTo>
                  <a:lnTo>
                    <a:pt x="2831" y="1142"/>
                  </a:lnTo>
                  <a:lnTo>
                    <a:pt x="2877" y="1169"/>
                  </a:lnTo>
                  <a:lnTo>
                    <a:pt x="2950" y="1233"/>
                  </a:lnTo>
                  <a:lnTo>
                    <a:pt x="3014" y="1297"/>
                  </a:lnTo>
                  <a:lnTo>
                    <a:pt x="3087" y="1352"/>
                  </a:lnTo>
                  <a:lnTo>
                    <a:pt x="3160" y="1398"/>
                  </a:lnTo>
                  <a:lnTo>
                    <a:pt x="3233" y="1434"/>
                  </a:lnTo>
                  <a:lnTo>
                    <a:pt x="3315" y="1471"/>
                  </a:lnTo>
                  <a:lnTo>
                    <a:pt x="3397" y="1498"/>
                  </a:lnTo>
                  <a:lnTo>
                    <a:pt x="3479" y="1516"/>
                  </a:lnTo>
                  <a:lnTo>
                    <a:pt x="3571" y="1525"/>
                  </a:lnTo>
                  <a:lnTo>
                    <a:pt x="3662" y="1534"/>
                  </a:lnTo>
                  <a:lnTo>
                    <a:pt x="3854" y="1525"/>
                  </a:lnTo>
                  <a:lnTo>
                    <a:pt x="4054" y="1498"/>
                  </a:lnTo>
                  <a:lnTo>
                    <a:pt x="4274" y="1452"/>
                  </a:lnTo>
                  <a:lnTo>
                    <a:pt x="4493" y="1370"/>
                  </a:lnTo>
                  <a:lnTo>
                    <a:pt x="4602" y="1343"/>
                  </a:lnTo>
                  <a:lnTo>
                    <a:pt x="4703" y="1324"/>
                  </a:lnTo>
                  <a:lnTo>
                    <a:pt x="4794" y="1315"/>
                  </a:lnTo>
                  <a:lnTo>
                    <a:pt x="4876" y="1315"/>
                  </a:lnTo>
                  <a:lnTo>
                    <a:pt x="4949" y="1324"/>
                  </a:lnTo>
                  <a:lnTo>
                    <a:pt x="5022" y="1334"/>
                  </a:lnTo>
                  <a:lnTo>
                    <a:pt x="5077" y="1361"/>
                  </a:lnTo>
                  <a:lnTo>
                    <a:pt x="5132" y="1388"/>
                  </a:lnTo>
                  <a:lnTo>
                    <a:pt x="5178" y="1416"/>
                  </a:lnTo>
                  <a:lnTo>
                    <a:pt x="5223" y="1461"/>
                  </a:lnTo>
                  <a:lnTo>
                    <a:pt x="5251" y="1498"/>
                  </a:lnTo>
                  <a:lnTo>
                    <a:pt x="5278" y="1553"/>
                  </a:lnTo>
                  <a:lnTo>
                    <a:pt x="5296" y="1598"/>
                  </a:lnTo>
                  <a:lnTo>
                    <a:pt x="5305" y="1653"/>
                  </a:lnTo>
                  <a:lnTo>
                    <a:pt x="5315" y="1708"/>
                  </a:lnTo>
                  <a:lnTo>
                    <a:pt x="5305" y="1754"/>
                  </a:lnTo>
                  <a:lnTo>
                    <a:pt x="5305" y="1808"/>
                  </a:lnTo>
                  <a:lnTo>
                    <a:pt x="5287" y="1863"/>
                  </a:lnTo>
                  <a:lnTo>
                    <a:pt x="5269" y="1918"/>
                  </a:lnTo>
                  <a:lnTo>
                    <a:pt x="5241" y="1973"/>
                  </a:lnTo>
                  <a:lnTo>
                    <a:pt x="5205" y="2018"/>
                  </a:lnTo>
                  <a:lnTo>
                    <a:pt x="5168" y="2073"/>
                  </a:lnTo>
                  <a:lnTo>
                    <a:pt x="5123" y="2110"/>
                  </a:lnTo>
                  <a:lnTo>
                    <a:pt x="5077" y="2155"/>
                  </a:lnTo>
                  <a:lnTo>
                    <a:pt x="5022" y="2183"/>
                  </a:lnTo>
                  <a:lnTo>
                    <a:pt x="4958" y="2219"/>
                  </a:lnTo>
                  <a:lnTo>
                    <a:pt x="4895" y="2238"/>
                  </a:lnTo>
                  <a:lnTo>
                    <a:pt x="4821" y="2256"/>
                  </a:lnTo>
                  <a:lnTo>
                    <a:pt x="4748" y="2265"/>
                  </a:lnTo>
                  <a:lnTo>
                    <a:pt x="4666" y="2265"/>
                  </a:lnTo>
                  <a:lnTo>
                    <a:pt x="4584" y="2256"/>
                  </a:lnTo>
                  <a:lnTo>
                    <a:pt x="4493" y="2238"/>
                  </a:lnTo>
                  <a:lnTo>
                    <a:pt x="4365" y="2238"/>
                  </a:lnTo>
                  <a:lnTo>
                    <a:pt x="4228" y="2265"/>
                  </a:lnTo>
                  <a:lnTo>
                    <a:pt x="4100" y="2311"/>
                  </a:lnTo>
                  <a:lnTo>
                    <a:pt x="3981" y="2365"/>
                  </a:lnTo>
                  <a:lnTo>
                    <a:pt x="3899" y="2420"/>
                  </a:lnTo>
                  <a:lnTo>
                    <a:pt x="3826" y="2484"/>
                  </a:lnTo>
                  <a:lnTo>
                    <a:pt x="3771" y="2557"/>
                  </a:lnTo>
                  <a:lnTo>
                    <a:pt x="3717" y="2639"/>
                  </a:lnTo>
                  <a:lnTo>
                    <a:pt x="3671" y="2731"/>
                  </a:lnTo>
                  <a:lnTo>
                    <a:pt x="3634" y="2822"/>
                  </a:lnTo>
                  <a:lnTo>
                    <a:pt x="3616" y="2913"/>
                  </a:lnTo>
                  <a:lnTo>
                    <a:pt x="3598" y="3005"/>
                  </a:lnTo>
                  <a:lnTo>
                    <a:pt x="3589" y="3132"/>
                  </a:lnTo>
                  <a:lnTo>
                    <a:pt x="3561" y="3242"/>
                  </a:lnTo>
                  <a:lnTo>
                    <a:pt x="3534" y="3342"/>
                  </a:lnTo>
                  <a:lnTo>
                    <a:pt x="3488" y="3425"/>
                  </a:lnTo>
                  <a:lnTo>
                    <a:pt x="3443" y="3498"/>
                  </a:lnTo>
                  <a:lnTo>
                    <a:pt x="3379" y="3552"/>
                  </a:lnTo>
                  <a:lnTo>
                    <a:pt x="3315" y="3598"/>
                  </a:lnTo>
                  <a:lnTo>
                    <a:pt x="3242" y="3625"/>
                  </a:lnTo>
                  <a:lnTo>
                    <a:pt x="3160" y="3625"/>
                  </a:lnTo>
                  <a:lnTo>
                    <a:pt x="3068" y="3616"/>
                  </a:lnTo>
                  <a:lnTo>
                    <a:pt x="2977" y="3589"/>
                  </a:lnTo>
                  <a:lnTo>
                    <a:pt x="2877" y="3534"/>
                  </a:lnTo>
                  <a:lnTo>
                    <a:pt x="2776" y="3461"/>
                  </a:lnTo>
                  <a:lnTo>
                    <a:pt x="2676" y="3361"/>
                  </a:lnTo>
                  <a:lnTo>
                    <a:pt x="2566" y="3242"/>
                  </a:lnTo>
                  <a:lnTo>
                    <a:pt x="2447" y="3096"/>
                  </a:lnTo>
                  <a:lnTo>
                    <a:pt x="2347" y="2849"/>
                  </a:lnTo>
                  <a:lnTo>
                    <a:pt x="2256" y="2603"/>
                  </a:lnTo>
                  <a:lnTo>
                    <a:pt x="2237" y="2548"/>
                  </a:lnTo>
                  <a:lnTo>
                    <a:pt x="2210" y="2502"/>
                  </a:lnTo>
                  <a:lnTo>
                    <a:pt x="2137" y="2411"/>
                  </a:lnTo>
                  <a:lnTo>
                    <a:pt x="2055" y="2329"/>
                  </a:lnTo>
                  <a:lnTo>
                    <a:pt x="1973" y="2256"/>
                  </a:lnTo>
                  <a:lnTo>
                    <a:pt x="1918" y="2210"/>
                  </a:lnTo>
                  <a:lnTo>
                    <a:pt x="1863" y="2174"/>
                  </a:lnTo>
                  <a:lnTo>
                    <a:pt x="1735" y="2101"/>
                  </a:lnTo>
                  <a:lnTo>
                    <a:pt x="1470" y="1982"/>
                  </a:lnTo>
                  <a:lnTo>
                    <a:pt x="977" y="1763"/>
                  </a:lnTo>
                  <a:lnTo>
                    <a:pt x="868" y="1717"/>
                  </a:lnTo>
                  <a:lnTo>
                    <a:pt x="758" y="1653"/>
                  </a:lnTo>
                  <a:lnTo>
                    <a:pt x="667" y="1589"/>
                  </a:lnTo>
                  <a:lnTo>
                    <a:pt x="576" y="1516"/>
                  </a:lnTo>
                  <a:lnTo>
                    <a:pt x="503" y="1434"/>
                  </a:lnTo>
                  <a:lnTo>
                    <a:pt x="439" y="1343"/>
                  </a:lnTo>
                  <a:lnTo>
                    <a:pt x="384" y="1251"/>
                  </a:lnTo>
                  <a:lnTo>
                    <a:pt x="347" y="1160"/>
                  </a:lnTo>
                  <a:lnTo>
                    <a:pt x="329" y="1060"/>
                  </a:lnTo>
                  <a:lnTo>
                    <a:pt x="329" y="959"/>
                  </a:lnTo>
                  <a:lnTo>
                    <a:pt x="347" y="859"/>
                  </a:lnTo>
                  <a:lnTo>
                    <a:pt x="393" y="749"/>
                  </a:lnTo>
                  <a:lnTo>
                    <a:pt x="457" y="649"/>
                  </a:lnTo>
                  <a:lnTo>
                    <a:pt x="548" y="539"/>
                  </a:lnTo>
                  <a:lnTo>
                    <a:pt x="658" y="430"/>
                  </a:lnTo>
                  <a:lnTo>
                    <a:pt x="804" y="329"/>
                  </a:lnTo>
                  <a:lnTo>
                    <a:pt x="895" y="293"/>
                  </a:lnTo>
                  <a:lnTo>
                    <a:pt x="977" y="274"/>
                  </a:lnTo>
                  <a:lnTo>
                    <a:pt x="1060" y="247"/>
                  </a:lnTo>
                  <a:lnTo>
                    <a:pt x="1133" y="238"/>
                  </a:lnTo>
                  <a:lnTo>
                    <a:pt x="1215" y="229"/>
                  </a:lnTo>
                  <a:close/>
                  <a:moveTo>
                    <a:pt x="1060" y="0"/>
                  </a:moveTo>
                  <a:lnTo>
                    <a:pt x="950" y="10"/>
                  </a:lnTo>
                  <a:lnTo>
                    <a:pt x="840" y="28"/>
                  </a:lnTo>
                  <a:lnTo>
                    <a:pt x="731" y="55"/>
                  </a:lnTo>
                  <a:lnTo>
                    <a:pt x="640" y="92"/>
                  </a:lnTo>
                  <a:lnTo>
                    <a:pt x="539" y="128"/>
                  </a:lnTo>
                  <a:lnTo>
                    <a:pt x="448" y="183"/>
                  </a:lnTo>
                  <a:lnTo>
                    <a:pt x="366" y="238"/>
                  </a:lnTo>
                  <a:lnTo>
                    <a:pt x="293" y="311"/>
                  </a:lnTo>
                  <a:lnTo>
                    <a:pt x="220" y="393"/>
                  </a:lnTo>
                  <a:lnTo>
                    <a:pt x="146" y="484"/>
                  </a:lnTo>
                  <a:lnTo>
                    <a:pt x="92" y="585"/>
                  </a:lnTo>
                  <a:lnTo>
                    <a:pt x="37" y="704"/>
                  </a:lnTo>
                  <a:lnTo>
                    <a:pt x="10" y="804"/>
                  </a:lnTo>
                  <a:lnTo>
                    <a:pt x="0" y="904"/>
                  </a:lnTo>
                  <a:lnTo>
                    <a:pt x="0" y="1005"/>
                  </a:lnTo>
                  <a:lnTo>
                    <a:pt x="19" y="1105"/>
                  </a:lnTo>
                  <a:lnTo>
                    <a:pt x="55" y="1206"/>
                  </a:lnTo>
                  <a:lnTo>
                    <a:pt x="101" y="1297"/>
                  </a:lnTo>
                  <a:lnTo>
                    <a:pt x="146" y="1388"/>
                  </a:lnTo>
                  <a:lnTo>
                    <a:pt x="210" y="1480"/>
                  </a:lnTo>
                  <a:lnTo>
                    <a:pt x="283" y="1562"/>
                  </a:lnTo>
                  <a:lnTo>
                    <a:pt x="356" y="1644"/>
                  </a:lnTo>
                  <a:lnTo>
                    <a:pt x="430" y="1726"/>
                  </a:lnTo>
                  <a:lnTo>
                    <a:pt x="512" y="1799"/>
                  </a:lnTo>
                  <a:lnTo>
                    <a:pt x="667" y="1927"/>
                  </a:lnTo>
                  <a:lnTo>
                    <a:pt x="822" y="2028"/>
                  </a:lnTo>
                  <a:lnTo>
                    <a:pt x="1041" y="2146"/>
                  </a:lnTo>
                  <a:lnTo>
                    <a:pt x="1242" y="2256"/>
                  </a:lnTo>
                  <a:lnTo>
                    <a:pt x="1434" y="2375"/>
                  </a:lnTo>
                  <a:lnTo>
                    <a:pt x="1607" y="2493"/>
                  </a:lnTo>
                  <a:lnTo>
                    <a:pt x="1690" y="2557"/>
                  </a:lnTo>
                  <a:lnTo>
                    <a:pt x="1772" y="2621"/>
                  </a:lnTo>
                  <a:lnTo>
                    <a:pt x="1845" y="2703"/>
                  </a:lnTo>
                  <a:lnTo>
                    <a:pt x="1918" y="2785"/>
                  </a:lnTo>
                  <a:lnTo>
                    <a:pt x="1991" y="2877"/>
                  </a:lnTo>
                  <a:lnTo>
                    <a:pt x="2055" y="2977"/>
                  </a:lnTo>
                  <a:lnTo>
                    <a:pt x="2110" y="3096"/>
                  </a:lnTo>
                  <a:lnTo>
                    <a:pt x="2164" y="3215"/>
                  </a:lnTo>
                  <a:lnTo>
                    <a:pt x="2210" y="3306"/>
                  </a:lnTo>
                  <a:lnTo>
                    <a:pt x="2265" y="3397"/>
                  </a:lnTo>
                  <a:lnTo>
                    <a:pt x="2320" y="3470"/>
                  </a:lnTo>
                  <a:lnTo>
                    <a:pt x="2384" y="3552"/>
                  </a:lnTo>
                  <a:lnTo>
                    <a:pt x="2447" y="3616"/>
                  </a:lnTo>
                  <a:lnTo>
                    <a:pt x="2520" y="3680"/>
                  </a:lnTo>
                  <a:lnTo>
                    <a:pt x="2676" y="3808"/>
                  </a:lnTo>
                  <a:lnTo>
                    <a:pt x="2740" y="3845"/>
                  </a:lnTo>
                  <a:lnTo>
                    <a:pt x="2813" y="3881"/>
                  </a:lnTo>
                  <a:lnTo>
                    <a:pt x="2895" y="3908"/>
                  </a:lnTo>
                  <a:lnTo>
                    <a:pt x="2977" y="3927"/>
                  </a:lnTo>
                  <a:lnTo>
                    <a:pt x="3068" y="3936"/>
                  </a:lnTo>
                  <a:lnTo>
                    <a:pt x="3160" y="3936"/>
                  </a:lnTo>
                  <a:lnTo>
                    <a:pt x="3242" y="3927"/>
                  </a:lnTo>
                  <a:lnTo>
                    <a:pt x="3333" y="3918"/>
                  </a:lnTo>
                  <a:lnTo>
                    <a:pt x="3424" y="3890"/>
                  </a:lnTo>
                  <a:lnTo>
                    <a:pt x="3497" y="3863"/>
                  </a:lnTo>
                  <a:lnTo>
                    <a:pt x="3580" y="3826"/>
                  </a:lnTo>
                  <a:lnTo>
                    <a:pt x="3644" y="3781"/>
                  </a:lnTo>
                  <a:lnTo>
                    <a:pt x="3707" y="3717"/>
                  </a:lnTo>
                  <a:lnTo>
                    <a:pt x="3753" y="3653"/>
                  </a:lnTo>
                  <a:lnTo>
                    <a:pt x="3799" y="3589"/>
                  </a:lnTo>
                  <a:lnTo>
                    <a:pt x="3817" y="3507"/>
                  </a:lnTo>
                  <a:lnTo>
                    <a:pt x="3881" y="3205"/>
                  </a:lnTo>
                  <a:lnTo>
                    <a:pt x="3927" y="3050"/>
                  </a:lnTo>
                  <a:lnTo>
                    <a:pt x="3954" y="2977"/>
                  </a:lnTo>
                  <a:lnTo>
                    <a:pt x="3991" y="2913"/>
                  </a:lnTo>
                  <a:lnTo>
                    <a:pt x="4027" y="2840"/>
                  </a:lnTo>
                  <a:lnTo>
                    <a:pt x="4064" y="2776"/>
                  </a:lnTo>
                  <a:lnTo>
                    <a:pt x="4118" y="2721"/>
                  </a:lnTo>
                  <a:lnTo>
                    <a:pt x="4173" y="2667"/>
                  </a:lnTo>
                  <a:lnTo>
                    <a:pt x="4237" y="2621"/>
                  </a:lnTo>
                  <a:lnTo>
                    <a:pt x="4310" y="2585"/>
                  </a:lnTo>
                  <a:lnTo>
                    <a:pt x="4401" y="2557"/>
                  </a:lnTo>
                  <a:lnTo>
                    <a:pt x="4493" y="2539"/>
                  </a:lnTo>
                  <a:lnTo>
                    <a:pt x="4566" y="2530"/>
                  </a:lnTo>
                  <a:lnTo>
                    <a:pt x="4630" y="2530"/>
                  </a:lnTo>
                  <a:lnTo>
                    <a:pt x="4767" y="2539"/>
                  </a:lnTo>
                  <a:lnTo>
                    <a:pt x="4895" y="2548"/>
                  </a:lnTo>
                  <a:lnTo>
                    <a:pt x="4968" y="2539"/>
                  </a:lnTo>
                  <a:lnTo>
                    <a:pt x="5041" y="2530"/>
                  </a:lnTo>
                  <a:lnTo>
                    <a:pt x="5132" y="2502"/>
                  </a:lnTo>
                  <a:lnTo>
                    <a:pt x="5214" y="2475"/>
                  </a:lnTo>
                  <a:lnTo>
                    <a:pt x="5287" y="2429"/>
                  </a:lnTo>
                  <a:lnTo>
                    <a:pt x="5351" y="2384"/>
                  </a:lnTo>
                  <a:lnTo>
                    <a:pt x="5397" y="2320"/>
                  </a:lnTo>
                  <a:lnTo>
                    <a:pt x="5451" y="2256"/>
                  </a:lnTo>
                  <a:lnTo>
                    <a:pt x="5561" y="2091"/>
                  </a:lnTo>
                  <a:lnTo>
                    <a:pt x="5598" y="2018"/>
                  </a:lnTo>
                  <a:lnTo>
                    <a:pt x="5625" y="1936"/>
                  </a:lnTo>
                  <a:lnTo>
                    <a:pt x="5643" y="1863"/>
                  </a:lnTo>
                  <a:lnTo>
                    <a:pt x="5652" y="1781"/>
                  </a:lnTo>
                  <a:lnTo>
                    <a:pt x="5652" y="1708"/>
                  </a:lnTo>
                  <a:lnTo>
                    <a:pt x="5643" y="1626"/>
                  </a:lnTo>
                  <a:lnTo>
                    <a:pt x="5625" y="1553"/>
                  </a:lnTo>
                  <a:lnTo>
                    <a:pt x="5598" y="1480"/>
                  </a:lnTo>
                  <a:lnTo>
                    <a:pt x="5570" y="1407"/>
                  </a:lnTo>
                  <a:lnTo>
                    <a:pt x="5525" y="1334"/>
                  </a:lnTo>
                  <a:lnTo>
                    <a:pt x="5479" y="1270"/>
                  </a:lnTo>
                  <a:lnTo>
                    <a:pt x="5424" y="1215"/>
                  </a:lnTo>
                  <a:lnTo>
                    <a:pt x="5369" y="1160"/>
                  </a:lnTo>
                  <a:lnTo>
                    <a:pt x="5305" y="1105"/>
                  </a:lnTo>
                  <a:lnTo>
                    <a:pt x="5232" y="1069"/>
                  </a:lnTo>
                  <a:lnTo>
                    <a:pt x="5168" y="1032"/>
                  </a:lnTo>
                  <a:lnTo>
                    <a:pt x="5031" y="987"/>
                  </a:lnTo>
                  <a:lnTo>
                    <a:pt x="4904" y="968"/>
                  </a:lnTo>
                  <a:lnTo>
                    <a:pt x="4785" y="959"/>
                  </a:lnTo>
                  <a:lnTo>
                    <a:pt x="4666" y="977"/>
                  </a:lnTo>
                  <a:lnTo>
                    <a:pt x="4557" y="996"/>
                  </a:lnTo>
                  <a:lnTo>
                    <a:pt x="4438" y="1032"/>
                  </a:lnTo>
                  <a:lnTo>
                    <a:pt x="4182" y="1133"/>
                  </a:lnTo>
                  <a:lnTo>
                    <a:pt x="4045" y="1169"/>
                  </a:lnTo>
                  <a:lnTo>
                    <a:pt x="3927" y="1197"/>
                  </a:lnTo>
                  <a:lnTo>
                    <a:pt x="3799" y="1206"/>
                  </a:lnTo>
                  <a:lnTo>
                    <a:pt x="3689" y="1188"/>
                  </a:lnTo>
                  <a:lnTo>
                    <a:pt x="3571" y="1169"/>
                  </a:lnTo>
                  <a:lnTo>
                    <a:pt x="3461" y="1133"/>
                  </a:lnTo>
                  <a:lnTo>
                    <a:pt x="3361" y="1087"/>
                  </a:lnTo>
                  <a:lnTo>
                    <a:pt x="3251" y="1032"/>
                  </a:lnTo>
                  <a:lnTo>
                    <a:pt x="3214" y="1005"/>
                  </a:lnTo>
                  <a:lnTo>
                    <a:pt x="3169" y="987"/>
                  </a:lnTo>
                  <a:lnTo>
                    <a:pt x="2895" y="813"/>
                  </a:lnTo>
                  <a:lnTo>
                    <a:pt x="2557" y="576"/>
                  </a:lnTo>
                  <a:lnTo>
                    <a:pt x="2365" y="439"/>
                  </a:lnTo>
                  <a:lnTo>
                    <a:pt x="2164" y="320"/>
                  </a:lnTo>
                  <a:lnTo>
                    <a:pt x="1973" y="201"/>
                  </a:lnTo>
                  <a:lnTo>
                    <a:pt x="1799" y="110"/>
                  </a:lnTo>
                  <a:lnTo>
                    <a:pt x="1644" y="37"/>
                  </a:lnTo>
                  <a:lnTo>
                    <a:pt x="1580" y="19"/>
                  </a:lnTo>
                  <a:lnTo>
                    <a:pt x="1534" y="10"/>
                  </a:lnTo>
                  <a:lnTo>
                    <a:pt x="12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5"/>
            <p:cNvSpPr/>
            <p:nvPr/>
          </p:nvSpPr>
          <p:spPr>
            <a:xfrm>
              <a:off x="4528250" y="3484525"/>
              <a:ext cx="219850" cy="251350"/>
            </a:xfrm>
            <a:custGeom>
              <a:rect b="b" l="l" r="r" t="t"/>
              <a:pathLst>
                <a:path extrusionOk="0" h="10054" w="8794">
                  <a:moveTo>
                    <a:pt x="1680" y="357"/>
                  </a:moveTo>
                  <a:lnTo>
                    <a:pt x="1909" y="366"/>
                  </a:lnTo>
                  <a:lnTo>
                    <a:pt x="2137" y="403"/>
                  </a:lnTo>
                  <a:lnTo>
                    <a:pt x="2374" y="448"/>
                  </a:lnTo>
                  <a:lnTo>
                    <a:pt x="2603" y="512"/>
                  </a:lnTo>
                  <a:lnTo>
                    <a:pt x="2822" y="594"/>
                  </a:lnTo>
                  <a:lnTo>
                    <a:pt x="3023" y="677"/>
                  </a:lnTo>
                  <a:lnTo>
                    <a:pt x="3223" y="759"/>
                  </a:lnTo>
                  <a:lnTo>
                    <a:pt x="3397" y="850"/>
                  </a:lnTo>
                  <a:lnTo>
                    <a:pt x="3552" y="941"/>
                  </a:lnTo>
                  <a:lnTo>
                    <a:pt x="3735" y="1069"/>
                  </a:lnTo>
                  <a:lnTo>
                    <a:pt x="3908" y="1215"/>
                  </a:lnTo>
                  <a:lnTo>
                    <a:pt x="4063" y="1370"/>
                  </a:lnTo>
                  <a:lnTo>
                    <a:pt x="4219" y="1535"/>
                  </a:lnTo>
                  <a:lnTo>
                    <a:pt x="4365" y="1708"/>
                  </a:lnTo>
                  <a:lnTo>
                    <a:pt x="4511" y="1891"/>
                  </a:lnTo>
                  <a:lnTo>
                    <a:pt x="4785" y="2265"/>
                  </a:lnTo>
                  <a:lnTo>
                    <a:pt x="5059" y="2631"/>
                  </a:lnTo>
                  <a:lnTo>
                    <a:pt x="5205" y="2813"/>
                  </a:lnTo>
                  <a:lnTo>
                    <a:pt x="5360" y="2977"/>
                  </a:lnTo>
                  <a:lnTo>
                    <a:pt x="5515" y="3142"/>
                  </a:lnTo>
                  <a:lnTo>
                    <a:pt x="5680" y="3279"/>
                  </a:lnTo>
                  <a:lnTo>
                    <a:pt x="5853" y="3416"/>
                  </a:lnTo>
                  <a:lnTo>
                    <a:pt x="5944" y="3471"/>
                  </a:lnTo>
                  <a:lnTo>
                    <a:pt x="6036" y="3525"/>
                  </a:lnTo>
                  <a:lnTo>
                    <a:pt x="6392" y="3790"/>
                  </a:lnTo>
                  <a:lnTo>
                    <a:pt x="6766" y="4046"/>
                  </a:lnTo>
                  <a:lnTo>
                    <a:pt x="6949" y="4183"/>
                  </a:lnTo>
                  <a:lnTo>
                    <a:pt x="7131" y="4329"/>
                  </a:lnTo>
                  <a:lnTo>
                    <a:pt x="7305" y="4475"/>
                  </a:lnTo>
                  <a:lnTo>
                    <a:pt x="7469" y="4621"/>
                  </a:lnTo>
                  <a:lnTo>
                    <a:pt x="7615" y="4785"/>
                  </a:lnTo>
                  <a:lnTo>
                    <a:pt x="7743" y="4950"/>
                  </a:lnTo>
                  <a:lnTo>
                    <a:pt x="7798" y="5032"/>
                  </a:lnTo>
                  <a:lnTo>
                    <a:pt x="7853" y="5123"/>
                  </a:lnTo>
                  <a:lnTo>
                    <a:pt x="7898" y="5215"/>
                  </a:lnTo>
                  <a:lnTo>
                    <a:pt x="7935" y="5306"/>
                  </a:lnTo>
                  <a:lnTo>
                    <a:pt x="7971" y="5397"/>
                  </a:lnTo>
                  <a:lnTo>
                    <a:pt x="7990" y="5498"/>
                  </a:lnTo>
                  <a:lnTo>
                    <a:pt x="8008" y="5598"/>
                  </a:lnTo>
                  <a:lnTo>
                    <a:pt x="8017" y="5708"/>
                  </a:lnTo>
                  <a:lnTo>
                    <a:pt x="8017" y="5808"/>
                  </a:lnTo>
                  <a:lnTo>
                    <a:pt x="8008" y="5918"/>
                  </a:lnTo>
                  <a:lnTo>
                    <a:pt x="7990" y="6036"/>
                  </a:lnTo>
                  <a:lnTo>
                    <a:pt x="7962" y="6155"/>
                  </a:lnTo>
                  <a:lnTo>
                    <a:pt x="7953" y="6219"/>
                  </a:lnTo>
                  <a:lnTo>
                    <a:pt x="7944" y="6292"/>
                  </a:lnTo>
                  <a:lnTo>
                    <a:pt x="7944" y="6365"/>
                  </a:lnTo>
                  <a:lnTo>
                    <a:pt x="7962" y="6429"/>
                  </a:lnTo>
                  <a:lnTo>
                    <a:pt x="7981" y="6493"/>
                  </a:lnTo>
                  <a:lnTo>
                    <a:pt x="8008" y="6557"/>
                  </a:lnTo>
                  <a:lnTo>
                    <a:pt x="8054" y="6621"/>
                  </a:lnTo>
                  <a:lnTo>
                    <a:pt x="8099" y="6675"/>
                  </a:lnTo>
                  <a:lnTo>
                    <a:pt x="8181" y="6767"/>
                  </a:lnTo>
                  <a:lnTo>
                    <a:pt x="8245" y="6858"/>
                  </a:lnTo>
                  <a:lnTo>
                    <a:pt x="8300" y="6949"/>
                  </a:lnTo>
                  <a:lnTo>
                    <a:pt x="8346" y="7041"/>
                  </a:lnTo>
                  <a:lnTo>
                    <a:pt x="8373" y="7123"/>
                  </a:lnTo>
                  <a:lnTo>
                    <a:pt x="8382" y="7214"/>
                  </a:lnTo>
                  <a:lnTo>
                    <a:pt x="8382" y="7296"/>
                  </a:lnTo>
                  <a:lnTo>
                    <a:pt x="8364" y="7379"/>
                  </a:lnTo>
                  <a:lnTo>
                    <a:pt x="8337" y="7452"/>
                  </a:lnTo>
                  <a:lnTo>
                    <a:pt x="8300" y="7525"/>
                  </a:lnTo>
                  <a:lnTo>
                    <a:pt x="8245" y="7589"/>
                  </a:lnTo>
                  <a:lnTo>
                    <a:pt x="8181" y="7643"/>
                  </a:lnTo>
                  <a:lnTo>
                    <a:pt x="8099" y="7698"/>
                  </a:lnTo>
                  <a:lnTo>
                    <a:pt x="8017" y="7744"/>
                  </a:lnTo>
                  <a:lnTo>
                    <a:pt x="7908" y="7771"/>
                  </a:lnTo>
                  <a:lnTo>
                    <a:pt x="7798" y="7799"/>
                  </a:lnTo>
                  <a:lnTo>
                    <a:pt x="7789" y="7799"/>
                  </a:lnTo>
                  <a:lnTo>
                    <a:pt x="7743" y="7789"/>
                  </a:lnTo>
                  <a:lnTo>
                    <a:pt x="7698" y="7762"/>
                  </a:lnTo>
                  <a:lnTo>
                    <a:pt x="7606" y="7707"/>
                  </a:lnTo>
                  <a:lnTo>
                    <a:pt x="7524" y="7634"/>
                  </a:lnTo>
                  <a:lnTo>
                    <a:pt x="7442" y="7543"/>
                  </a:lnTo>
                  <a:lnTo>
                    <a:pt x="7287" y="7351"/>
                  </a:lnTo>
                  <a:lnTo>
                    <a:pt x="7113" y="7141"/>
                  </a:lnTo>
                  <a:lnTo>
                    <a:pt x="7031" y="7050"/>
                  </a:lnTo>
                  <a:lnTo>
                    <a:pt x="6940" y="6959"/>
                  </a:lnTo>
                  <a:lnTo>
                    <a:pt x="6839" y="6885"/>
                  </a:lnTo>
                  <a:lnTo>
                    <a:pt x="6739" y="6831"/>
                  </a:lnTo>
                  <a:lnTo>
                    <a:pt x="6684" y="6803"/>
                  </a:lnTo>
                  <a:lnTo>
                    <a:pt x="6629" y="6794"/>
                  </a:lnTo>
                  <a:lnTo>
                    <a:pt x="6574" y="6776"/>
                  </a:lnTo>
                  <a:lnTo>
                    <a:pt x="6447" y="6776"/>
                  </a:lnTo>
                  <a:lnTo>
                    <a:pt x="6383" y="6794"/>
                  </a:lnTo>
                  <a:lnTo>
                    <a:pt x="6319" y="6812"/>
                  </a:lnTo>
                  <a:lnTo>
                    <a:pt x="6255" y="6840"/>
                  </a:lnTo>
                  <a:lnTo>
                    <a:pt x="6182" y="6876"/>
                  </a:lnTo>
                  <a:lnTo>
                    <a:pt x="6127" y="6931"/>
                  </a:lnTo>
                  <a:lnTo>
                    <a:pt x="6081" y="6986"/>
                  </a:lnTo>
                  <a:lnTo>
                    <a:pt x="6036" y="7050"/>
                  </a:lnTo>
                  <a:lnTo>
                    <a:pt x="6008" y="7123"/>
                  </a:lnTo>
                  <a:lnTo>
                    <a:pt x="5981" y="7196"/>
                  </a:lnTo>
                  <a:lnTo>
                    <a:pt x="5926" y="7342"/>
                  </a:lnTo>
                  <a:lnTo>
                    <a:pt x="5908" y="7379"/>
                  </a:lnTo>
                  <a:lnTo>
                    <a:pt x="5908" y="7424"/>
                  </a:lnTo>
                  <a:lnTo>
                    <a:pt x="5908" y="7506"/>
                  </a:lnTo>
                  <a:lnTo>
                    <a:pt x="5935" y="7671"/>
                  </a:lnTo>
                  <a:lnTo>
                    <a:pt x="5972" y="7954"/>
                  </a:lnTo>
                  <a:lnTo>
                    <a:pt x="5981" y="8082"/>
                  </a:lnTo>
                  <a:lnTo>
                    <a:pt x="5981" y="8219"/>
                  </a:lnTo>
                  <a:lnTo>
                    <a:pt x="5981" y="8346"/>
                  </a:lnTo>
                  <a:lnTo>
                    <a:pt x="5972" y="8474"/>
                  </a:lnTo>
                  <a:lnTo>
                    <a:pt x="5954" y="8593"/>
                  </a:lnTo>
                  <a:lnTo>
                    <a:pt x="5935" y="8712"/>
                  </a:lnTo>
                  <a:lnTo>
                    <a:pt x="5899" y="8830"/>
                  </a:lnTo>
                  <a:lnTo>
                    <a:pt x="5853" y="8940"/>
                  </a:lnTo>
                  <a:lnTo>
                    <a:pt x="5789" y="9049"/>
                  </a:lnTo>
                  <a:lnTo>
                    <a:pt x="5716" y="9150"/>
                  </a:lnTo>
                  <a:lnTo>
                    <a:pt x="5634" y="9241"/>
                  </a:lnTo>
                  <a:lnTo>
                    <a:pt x="5534" y="9333"/>
                  </a:lnTo>
                  <a:lnTo>
                    <a:pt x="5415" y="9424"/>
                  </a:lnTo>
                  <a:lnTo>
                    <a:pt x="5287" y="9497"/>
                  </a:lnTo>
                  <a:lnTo>
                    <a:pt x="5159" y="9552"/>
                  </a:lnTo>
                  <a:lnTo>
                    <a:pt x="5040" y="9588"/>
                  </a:lnTo>
                  <a:lnTo>
                    <a:pt x="4922" y="9606"/>
                  </a:lnTo>
                  <a:lnTo>
                    <a:pt x="4803" y="9606"/>
                  </a:lnTo>
                  <a:lnTo>
                    <a:pt x="4684" y="9588"/>
                  </a:lnTo>
                  <a:lnTo>
                    <a:pt x="4575" y="9552"/>
                  </a:lnTo>
                  <a:lnTo>
                    <a:pt x="4474" y="9506"/>
                  </a:lnTo>
                  <a:lnTo>
                    <a:pt x="4383" y="9442"/>
                  </a:lnTo>
                  <a:lnTo>
                    <a:pt x="4301" y="9369"/>
                  </a:lnTo>
                  <a:lnTo>
                    <a:pt x="4228" y="9287"/>
                  </a:lnTo>
                  <a:lnTo>
                    <a:pt x="4173" y="9186"/>
                  </a:lnTo>
                  <a:lnTo>
                    <a:pt x="4127" y="9077"/>
                  </a:lnTo>
                  <a:lnTo>
                    <a:pt x="4100" y="8958"/>
                  </a:lnTo>
                  <a:lnTo>
                    <a:pt x="4091" y="8839"/>
                  </a:lnTo>
                  <a:lnTo>
                    <a:pt x="4100" y="8703"/>
                  </a:lnTo>
                  <a:lnTo>
                    <a:pt x="4137" y="8566"/>
                  </a:lnTo>
                  <a:lnTo>
                    <a:pt x="4173" y="8419"/>
                  </a:lnTo>
                  <a:lnTo>
                    <a:pt x="4191" y="8319"/>
                  </a:lnTo>
                  <a:lnTo>
                    <a:pt x="4191" y="8209"/>
                  </a:lnTo>
                  <a:lnTo>
                    <a:pt x="4182" y="8072"/>
                  </a:lnTo>
                  <a:lnTo>
                    <a:pt x="4164" y="7954"/>
                  </a:lnTo>
                  <a:lnTo>
                    <a:pt x="4137" y="7853"/>
                  </a:lnTo>
                  <a:lnTo>
                    <a:pt x="4091" y="7762"/>
                  </a:lnTo>
                  <a:lnTo>
                    <a:pt x="4036" y="7680"/>
                  </a:lnTo>
                  <a:lnTo>
                    <a:pt x="3963" y="7598"/>
                  </a:lnTo>
                  <a:lnTo>
                    <a:pt x="3890" y="7525"/>
                  </a:lnTo>
                  <a:lnTo>
                    <a:pt x="3808" y="7452"/>
                  </a:lnTo>
                  <a:lnTo>
                    <a:pt x="3726" y="7388"/>
                  </a:lnTo>
                  <a:lnTo>
                    <a:pt x="3653" y="7342"/>
                  </a:lnTo>
                  <a:lnTo>
                    <a:pt x="3580" y="7315"/>
                  </a:lnTo>
                  <a:lnTo>
                    <a:pt x="3516" y="7296"/>
                  </a:lnTo>
                  <a:lnTo>
                    <a:pt x="3443" y="7287"/>
                  </a:lnTo>
                  <a:lnTo>
                    <a:pt x="3370" y="7287"/>
                  </a:lnTo>
                  <a:lnTo>
                    <a:pt x="3296" y="7296"/>
                  </a:lnTo>
                  <a:lnTo>
                    <a:pt x="3223" y="7315"/>
                  </a:lnTo>
                  <a:lnTo>
                    <a:pt x="3150" y="7342"/>
                  </a:lnTo>
                  <a:lnTo>
                    <a:pt x="3013" y="7415"/>
                  </a:lnTo>
                  <a:lnTo>
                    <a:pt x="2886" y="7497"/>
                  </a:lnTo>
                  <a:lnTo>
                    <a:pt x="2639" y="7680"/>
                  </a:lnTo>
                  <a:lnTo>
                    <a:pt x="2621" y="7680"/>
                  </a:lnTo>
                  <a:lnTo>
                    <a:pt x="2411" y="7762"/>
                  </a:lnTo>
                  <a:lnTo>
                    <a:pt x="2210" y="7835"/>
                  </a:lnTo>
                  <a:lnTo>
                    <a:pt x="2100" y="7862"/>
                  </a:lnTo>
                  <a:lnTo>
                    <a:pt x="1991" y="7890"/>
                  </a:lnTo>
                  <a:lnTo>
                    <a:pt x="1872" y="7899"/>
                  </a:lnTo>
                  <a:lnTo>
                    <a:pt x="1744" y="7917"/>
                  </a:lnTo>
                  <a:lnTo>
                    <a:pt x="1589" y="7862"/>
                  </a:lnTo>
                  <a:lnTo>
                    <a:pt x="1443" y="7799"/>
                  </a:lnTo>
                  <a:lnTo>
                    <a:pt x="1315" y="7735"/>
                  </a:lnTo>
                  <a:lnTo>
                    <a:pt x="1196" y="7671"/>
                  </a:lnTo>
                  <a:lnTo>
                    <a:pt x="1096" y="7607"/>
                  </a:lnTo>
                  <a:lnTo>
                    <a:pt x="1014" y="7534"/>
                  </a:lnTo>
                  <a:lnTo>
                    <a:pt x="941" y="7452"/>
                  </a:lnTo>
                  <a:lnTo>
                    <a:pt x="886" y="7379"/>
                  </a:lnTo>
                  <a:lnTo>
                    <a:pt x="840" y="7296"/>
                  </a:lnTo>
                  <a:lnTo>
                    <a:pt x="813" y="7205"/>
                  </a:lnTo>
                  <a:lnTo>
                    <a:pt x="795" y="7114"/>
                  </a:lnTo>
                  <a:lnTo>
                    <a:pt x="795" y="7022"/>
                  </a:lnTo>
                  <a:lnTo>
                    <a:pt x="813" y="6931"/>
                  </a:lnTo>
                  <a:lnTo>
                    <a:pt x="840" y="6831"/>
                  </a:lnTo>
                  <a:lnTo>
                    <a:pt x="886" y="6721"/>
                  </a:lnTo>
                  <a:lnTo>
                    <a:pt x="941" y="6621"/>
                  </a:lnTo>
                  <a:lnTo>
                    <a:pt x="995" y="6520"/>
                  </a:lnTo>
                  <a:lnTo>
                    <a:pt x="1050" y="6429"/>
                  </a:lnTo>
                  <a:lnTo>
                    <a:pt x="1114" y="6347"/>
                  </a:lnTo>
                  <a:lnTo>
                    <a:pt x="1187" y="6265"/>
                  </a:lnTo>
                  <a:lnTo>
                    <a:pt x="1260" y="6192"/>
                  </a:lnTo>
                  <a:lnTo>
                    <a:pt x="1333" y="6118"/>
                  </a:lnTo>
                  <a:lnTo>
                    <a:pt x="1416" y="6055"/>
                  </a:lnTo>
                  <a:lnTo>
                    <a:pt x="1507" y="5991"/>
                  </a:lnTo>
                  <a:lnTo>
                    <a:pt x="1662" y="5881"/>
                  </a:lnTo>
                  <a:lnTo>
                    <a:pt x="1826" y="5781"/>
                  </a:lnTo>
                  <a:lnTo>
                    <a:pt x="2146" y="5580"/>
                  </a:lnTo>
                  <a:lnTo>
                    <a:pt x="2310" y="5479"/>
                  </a:lnTo>
                  <a:lnTo>
                    <a:pt x="2466" y="5370"/>
                  </a:lnTo>
                  <a:lnTo>
                    <a:pt x="2612" y="5251"/>
                  </a:lnTo>
                  <a:lnTo>
                    <a:pt x="2676" y="5178"/>
                  </a:lnTo>
                  <a:lnTo>
                    <a:pt x="2739" y="5114"/>
                  </a:lnTo>
                  <a:lnTo>
                    <a:pt x="2794" y="5032"/>
                  </a:lnTo>
                  <a:lnTo>
                    <a:pt x="2840" y="4959"/>
                  </a:lnTo>
                  <a:lnTo>
                    <a:pt x="2876" y="4886"/>
                  </a:lnTo>
                  <a:lnTo>
                    <a:pt x="2895" y="4822"/>
                  </a:lnTo>
                  <a:lnTo>
                    <a:pt x="2904" y="4749"/>
                  </a:lnTo>
                  <a:lnTo>
                    <a:pt x="2895" y="4676"/>
                  </a:lnTo>
                  <a:lnTo>
                    <a:pt x="2886" y="4603"/>
                  </a:lnTo>
                  <a:lnTo>
                    <a:pt x="2867" y="4539"/>
                  </a:lnTo>
                  <a:lnTo>
                    <a:pt x="2831" y="4466"/>
                  </a:lnTo>
                  <a:lnTo>
                    <a:pt x="2794" y="4402"/>
                  </a:lnTo>
                  <a:lnTo>
                    <a:pt x="2749" y="4329"/>
                  </a:lnTo>
                  <a:lnTo>
                    <a:pt x="2703" y="4265"/>
                  </a:lnTo>
                  <a:lnTo>
                    <a:pt x="2584" y="4137"/>
                  </a:lnTo>
                  <a:lnTo>
                    <a:pt x="2447" y="4018"/>
                  </a:lnTo>
                  <a:lnTo>
                    <a:pt x="2292" y="3900"/>
                  </a:lnTo>
                  <a:lnTo>
                    <a:pt x="2137" y="3781"/>
                  </a:lnTo>
                  <a:lnTo>
                    <a:pt x="1826" y="3580"/>
                  </a:lnTo>
                  <a:lnTo>
                    <a:pt x="1543" y="3407"/>
                  </a:lnTo>
                  <a:lnTo>
                    <a:pt x="1434" y="3343"/>
                  </a:lnTo>
                  <a:lnTo>
                    <a:pt x="1342" y="3279"/>
                  </a:lnTo>
                  <a:lnTo>
                    <a:pt x="1224" y="3169"/>
                  </a:lnTo>
                  <a:lnTo>
                    <a:pt x="1096" y="3060"/>
                  </a:lnTo>
                  <a:lnTo>
                    <a:pt x="977" y="2950"/>
                  </a:lnTo>
                  <a:lnTo>
                    <a:pt x="859" y="2822"/>
                  </a:lnTo>
                  <a:lnTo>
                    <a:pt x="749" y="2694"/>
                  </a:lnTo>
                  <a:lnTo>
                    <a:pt x="649" y="2567"/>
                  </a:lnTo>
                  <a:lnTo>
                    <a:pt x="557" y="2421"/>
                  </a:lnTo>
                  <a:lnTo>
                    <a:pt x="466" y="2284"/>
                  </a:lnTo>
                  <a:lnTo>
                    <a:pt x="402" y="2128"/>
                  </a:lnTo>
                  <a:lnTo>
                    <a:pt x="347" y="1982"/>
                  </a:lnTo>
                  <a:lnTo>
                    <a:pt x="302" y="1827"/>
                  </a:lnTo>
                  <a:lnTo>
                    <a:pt x="283" y="1663"/>
                  </a:lnTo>
                  <a:lnTo>
                    <a:pt x="283" y="1507"/>
                  </a:lnTo>
                  <a:lnTo>
                    <a:pt x="292" y="1425"/>
                  </a:lnTo>
                  <a:lnTo>
                    <a:pt x="302" y="1343"/>
                  </a:lnTo>
                  <a:lnTo>
                    <a:pt x="329" y="1261"/>
                  </a:lnTo>
                  <a:lnTo>
                    <a:pt x="347" y="1179"/>
                  </a:lnTo>
                  <a:lnTo>
                    <a:pt x="384" y="1087"/>
                  </a:lnTo>
                  <a:lnTo>
                    <a:pt x="420" y="1005"/>
                  </a:lnTo>
                  <a:lnTo>
                    <a:pt x="475" y="905"/>
                  </a:lnTo>
                  <a:lnTo>
                    <a:pt x="539" y="813"/>
                  </a:lnTo>
                  <a:lnTo>
                    <a:pt x="612" y="731"/>
                  </a:lnTo>
                  <a:lnTo>
                    <a:pt x="685" y="658"/>
                  </a:lnTo>
                  <a:lnTo>
                    <a:pt x="767" y="594"/>
                  </a:lnTo>
                  <a:lnTo>
                    <a:pt x="849" y="540"/>
                  </a:lnTo>
                  <a:lnTo>
                    <a:pt x="941" y="494"/>
                  </a:lnTo>
                  <a:lnTo>
                    <a:pt x="1041" y="448"/>
                  </a:lnTo>
                  <a:lnTo>
                    <a:pt x="1142" y="421"/>
                  </a:lnTo>
                  <a:lnTo>
                    <a:pt x="1242" y="393"/>
                  </a:lnTo>
                  <a:lnTo>
                    <a:pt x="1352" y="375"/>
                  </a:lnTo>
                  <a:lnTo>
                    <a:pt x="1452" y="357"/>
                  </a:lnTo>
                  <a:close/>
                  <a:moveTo>
                    <a:pt x="1580" y="1"/>
                  </a:moveTo>
                  <a:lnTo>
                    <a:pt x="1443" y="10"/>
                  </a:lnTo>
                  <a:lnTo>
                    <a:pt x="1306" y="28"/>
                  </a:lnTo>
                  <a:lnTo>
                    <a:pt x="1178" y="56"/>
                  </a:lnTo>
                  <a:lnTo>
                    <a:pt x="1050" y="92"/>
                  </a:lnTo>
                  <a:lnTo>
                    <a:pt x="932" y="129"/>
                  </a:lnTo>
                  <a:lnTo>
                    <a:pt x="822" y="183"/>
                  </a:lnTo>
                  <a:lnTo>
                    <a:pt x="722" y="238"/>
                  </a:lnTo>
                  <a:lnTo>
                    <a:pt x="621" y="302"/>
                  </a:lnTo>
                  <a:lnTo>
                    <a:pt x="530" y="375"/>
                  </a:lnTo>
                  <a:lnTo>
                    <a:pt x="448" y="457"/>
                  </a:lnTo>
                  <a:lnTo>
                    <a:pt x="375" y="540"/>
                  </a:lnTo>
                  <a:lnTo>
                    <a:pt x="302" y="631"/>
                  </a:lnTo>
                  <a:lnTo>
                    <a:pt x="238" y="722"/>
                  </a:lnTo>
                  <a:lnTo>
                    <a:pt x="183" y="823"/>
                  </a:lnTo>
                  <a:lnTo>
                    <a:pt x="137" y="923"/>
                  </a:lnTo>
                  <a:lnTo>
                    <a:pt x="101" y="1033"/>
                  </a:lnTo>
                  <a:lnTo>
                    <a:pt x="64" y="1142"/>
                  </a:lnTo>
                  <a:lnTo>
                    <a:pt x="37" y="1252"/>
                  </a:lnTo>
                  <a:lnTo>
                    <a:pt x="18" y="1370"/>
                  </a:lnTo>
                  <a:lnTo>
                    <a:pt x="9" y="1489"/>
                  </a:lnTo>
                  <a:lnTo>
                    <a:pt x="0" y="1608"/>
                  </a:lnTo>
                  <a:lnTo>
                    <a:pt x="9" y="1736"/>
                  </a:lnTo>
                  <a:lnTo>
                    <a:pt x="18" y="1854"/>
                  </a:lnTo>
                  <a:lnTo>
                    <a:pt x="46" y="1973"/>
                  </a:lnTo>
                  <a:lnTo>
                    <a:pt x="73" y="2101"/>
                  </a:lnTo>
                  <a:lnTo>
                    <a:pt x="110" y="2220"/>
                  </a:lnTo>
                  <a:lnTo>
                    <a:pt x="146" y="2338"/>
                  </a:lnTo>
                  <a:lnTo>
                    <a:pt x="201" y="2466"/>
                  </a:lnTo>
                  <a:lnTo>
                    <a:pt x="265" y="2585"/>
                  </a:lnTo>
                  <a:lnTo>
                    <a:pt x="338" y="2704"/>
                  </a:lnTo>
                  <a:lnTo>
                    <a:pt x="411" y="2813"/>
                  </a:lnTo>
                  <a:lnTo>
                    <a:pt x="502" y="2923"/>
                  </a:lnTo>
                  <a:lnTo>
                    <a:pt x="594" y="3032"/>
                  </a:lnTo>
                  <a:lnTo>
                    <a:pt x="694" y="3133"/>
                  </a:lnTo>
                  <a:lnTo>
                    <a:pt x="904" y="3324"/>
                  </a:lnTo>
                  <a:lnTo>
                    <a:pt x="1123" y="3498"/>
                  </a:lnTo>
                  <a:lnTo>
                    <a:pt x="1288" y="3608"/>
                  </a:lnTo>
                  <a:lnTo>
                    <a:pt x="1543" y="3763"/>
                  </a:lnTo>
                  <a:lnTo>
                    <a:pt x="1680" y="3863"/>
                  </a:lnTo>
                  <a:lnTo>
                    <a:pt x="1826" y="3964"/>
                  </a:lnTo>
                  <a:lnTo>
                    <a:pt x="1972" y="4064"/>
                  </a:lnTo>
                  <a:lnTo>
                    <a:pt x="2109" y="4183"/>
                  </a:lnTo>
                  <a:lnTo>
                    <a:pt x="2228" y="4301"/>
                  </a:lnTo>
                  <a:lnTo>
                    <a:pt x="2329" y="4420"/>
                  </a:lnTo>
                  <a:lnTo>
                    <a:pt x="2374" y="4484"/>
                  </a:lnTo>
                  <a:lnTo>
                    <a:pt x="2402" y="4548"/>
                  </a:lnTo>
                  <a:lnTo>
                    <a:pt x="2429" y="4612"/>
                  </a:lnTo>
                  <a:lnTo>
                    <a:pt x="2447" y="4676"/>
                  </a:lnTo>
                  <a:lnTo>
                    <a:pt x="2456" y="4740"/>
                  </a:lnTo>
                  <a:lnTo>
                    <a:pt x="2456" y="4804"/>
                  </a:lnTo>
                  <a:lnTo>
                    <a:pt x="2447" y="4868"/>
                  </a:lnTo>
                  <a:lnTo>
                    <a:pt x="2420" y="4931"/>
                  </a:lnTo>
                  <a:lnTo>
                    <a:pt x="2383" y="4986"/>
                  </a:lnTo>
                  <a:lnTo>
                    <a:pt x="2338" y="5050"/>
                  </a:lnTo>
                  <a:lnTo>
                    <a:pt x="2274" y="5114"/>
                  </a:lnTo>
                  <a:lnTo>
                    <a:pt x="2192" y="5169"/>
                  </a:lnTo>
                  <a:lnTo>
                    <a:pt x="1945" y="5342"/>
                  </a:lnTo>
                  <a:lnTo>
                    <a:pt x="1708" y="5488"/>
                  </a:lnTo>
                  <a:lnTo>
                    <a:pt x="1470" y="5644"/>
                  </a:lnTo>
                  <a:lnTo>
                    <a:pt x="1251" y="5799"/>
                  </a:lnTo>
                  <a:lnTo>
                    <a:pt x="1151" y="5881"/>
                  </a:lnTo>
                  <a:lnTo>
                    <a:pt x="1050" y="5972"/>
                  </a:lnTo>
                  <a:lnTo>
                    <a:pt x="959" y="6064"/>
                  </a:lnTo>
                  <a:lnTo>
                    <a:pt x="868" y="6164"/>
                  </a:lnTo>
                  <a:lnTo>
                    <a:pt x="776" y="6274"/>
                  </a:lnTo>
                  <a:lnTo>
                    <a:pt x="694" y="6392"/>
                  </a:lnTo>
                  <a:lnTo>
                    <a:pt x="621" y="6520"/>
                  </a:lnTo>
                  <a:lnTo>
                    <a:pt x="548" y="6657"/>
                  </a:lnTo>
                  <a:lnTo>
                    <a:pt x="502" y="6776"/>
                  </a:lnTo>
                  <a:lnTo>
                    <a:pt x="466" y="6895"/>
                  </a:lnTo>
                  <a:lnTo>
                    <a:pt x="448" y="7004"/>
                  </a:lnTo>
                  <a:lnTo>
                    <a:pt x="429" y="7114"/>
                  </a:lnTo>
                  <a:lnTo>
                    <a:pt x="429" y="7223"/>
                  </a:lnTo>
                  <a:lnTo>
                    <a:pt x="439" y="7324"/>
                  </a:lnTo>
                  <a:lnTo>
                    <a:pt x="466" y="7415"/>
                  </a:lnTo>
                  <a:lnTo>
                    <a:pt x="493" y="7506"/>
                  </a:lnTo>
                  <a:lnTo>
                    <a:pt x="530" y="7598"/>
                  </a:lnTo>
                  <a:lnTo>
                    <a:pt x="575" y="7680"/>
                  </a:lnTo>
                  <a:lnTo>
                    <a:pt x="630" y="7753"/>
                  </a:lnTo>
                  <a:lnTo>
                    <a:pt x="694" y="7826"/>
                  </a:lnTo>
                  <a:lnTo>
                    <a:pt x="758" y="7890"/>
                  </a:lnTo>
                  <a:lnTo>
                    <a:pt x="831" y="7954"/>
                  </a:lnTo>
                  <a:lnTo>
                    <a:pt x="913" y="8009"/>
                  </a:lnTo>
                  <a:lnTo>
                    <a:pt x="995" y="8063"/>
                  </a:lnTo>
                  <a:lnTo>
                    <a:pt x="1087" y="8109"/>
                  </a:lnTo>
                  <a:lnTo>
                    <a:pt x="1178" y="8146"/>
                  </a:lnTo>
                  <a:lnTo>
                    <a:pt x="1269" y="8182"/>
                  </a:lnTo>
                  <a:lnTo>
                    <a:pt x="1370" y="8209"/>
                  </a:lnTo>
                  <a:lnTo>
                    <a:pt x="1470" y="8228"/>
                  </a:lnTo>
                  <a:lnTo>
                    <a:pt x="1571" y="8246"/>
                  </a:lnTo>
                  <a:lnTo>
                    <a:pt x="1680" y="8255"/>
                  </a:lnTo>
                  <a:lnTo>
                    <a:pt x="1781" y="8255"/>
                  </a:lnTo>
                  <a:lnTo>
                    <a:pt x="1881" y="8246"/>
                  </a:lnTo>
                  <a:lnTo>
                    <a:pt x="1991" y="8237"/>
                  </a:lnTo>
                  <a:lnTo>
                    <a:pt x="2091" y="8219"/>
                  </a:lnTo>
                  <a:lnTo>
                    <a:pt x="2192" y="8191"/>
                  </a:lnTo>
                  <a:lnTo>
                    <a:pt x="2292" y="8155"/>
                  </a:lnTo>
                  <a:lnTo>
                    <a:pt x="2383" y="8109"/>
                  </a:lnTo>
                  <a:lnTo>
                    <a:pt x="2475" y="8063"/>
                  </a:lnTo>
                  <a:lnTo>
                    <a:pt x="2566" y="7999"/>
                  </a:lnTo>
                  <a:lnTo>
                    <a:pt x="2612" y="7981"/>
                  </a:lnTo>
                  <a:lnTo>
                    <a:pt x="2758" y="7890"/>
                  </a:lnTo>
                  <a:lnTo>
                    <a:pt x="2904" y="7817"/>
                  </a:lnTo>
                  <a:lnTo>
                    <a:pt x="3068" y="7753"/>
                  </a:lnTo>
                  <a:lnTo>
                    <a:pt x="3223" y="7698"/>
                  </a:lnTo>
                  <a:lnTo>
                    <a:pt x="3315" y="7744"/>
                  </a:lnTo>
                  <a:lnTo>
                    <a:pt x="3406" y="7799"/>
                  </a:lnTo>
                  <a:lnTo>
                    <a:pt x="3479" y="7853"/>
                  </a:lnTo>
                  <a:lnTo>
                    <a:pt x="3552" y="7908"/>
                  </a:lnTo>
                  <a:lnTo>
                    <a:pt x="3616" y="7972"/>
                  </a:lnTo>
                  <a:lnTo>
                    <a:pt x="3671" y="8027"/>
                  </a:lnTo>
                  <a:lnTo>
                    <a:pt x="3716" y="8091"/>
                  </a:lnTo>
                  <a:lnTo>
                    <a:pt x="3753" y="8155"/>
                  </a:lnTo>
                  <a:lnTo>
                    <a:pt x="3780" y="8219"/>
                  </a:lnTo>
                  <a:lnTo>
                    <a:pt x="3799" y="8282"/>
                  </a:lnTo>
                  <a:lnTo>
                    <a:pt x="3808" y="8346"/>
                  </a:lnTo>
                  <a:lnTo>
                    <a:pt x="3808" y="8419"/>
                  </a:lnTo>
                  <a:lnTo>
                    <a:pt x="3808" y="8483"/>
                  </a:lnTo>
                  <a:lnTo>
                    <a:pt x="3790" y="8556"/>
                  </a:lnTo>
                  <a:lnTo>
                    <a:pt x="3771" y="8629"/>
                  </a:lnTo>
                  <a:lnTo>
                    <a:pt x="3744" y="8703"/>
                  </a:lnTo>
                  <a:lnTo>
                    <a:pt x="3698" y="8849"/>
                  </a:lnTo>
                  <a:lnTo>
                    <a:pt x="3653" y="9013"/>
                  </a:lnTo>
                  <a:lnTo>
                    <a:pt x="3643" y="9086"/>
                  </a:lnTo>
                  <a:lnTo>
                    <a:pt x="3634" y="9168"/>
                  </a:lnTo>
                  <a:lnTo>
                    <a:pt x="3634" y="9250"/>
                  </a:lnTo>
                  <a:lnTo>
                    <a:pt x="3643" y="9323"/>
                  </a:lnTo>
                  <a:lnTo>
                    <a:pt x="3671" y="9451"/>
                  </a:lnTo>
                  <a:lnTo>
                    <a:pt x="3726" y="9570"/>
                  </a:lnTo>
                  <a:lnTo>
                    <a:pt x="3790" y="9680"/>
                  </a:lnTo>
                  <a:lnTo>
                    <a:pt x="3863" y="9771"/>
                  </a:lnTo>
                  <a:lnTo>
                    <a:pt x="3945" y="9853"/>
                  </a:lnTo>
                  <a:lnTo>
                    <a:pt x="4036" y="9917"/>
                  </a:lnTo>
                  <a:lnTo>
                    <a:pt x="4146" y="9963"/>
                  </a:lnTo>
                  <a:lnTo>
                    <a:pt x="4255" y="10008"/>
                  </a:lnTo>
                  <a:lnTo>
                    <a:pt x="4365" y="10036"/>
                  </a:lnTo>
                  <a:lnTo>
                    <a:pt x="4483" y="10054"/>
                  </a:lnTo>
                  <a:lnTo>
                    <a:pt x="4739" y="10054"/>
                  </a:lnTo>
                  <a:lnTo>
                    <a:pt x="4858" y="10036"/>
                  </a:lnTo>
                  <a:lnTo>
                    <a:pt x="4986" y="10008"/>
                  </a:lnTo>
                  <a:lnTo>
                    <a:pt x="5104" y="9972"/>
                  </a:lnTo>
                  <a:lnTo>
                    <a:pt x="5223" y="9926"/>
                  </a:lnTo>
                  <a:lnTo>
                    <a:pt x="5397" y="9844"/>
                  </a:lnTo>
                  <a:lnTo>
                    <a:pt x="5543" y="9771"/>
                  </a:lnTo>
                  <a:lnTo>
                    <a:pt x="5689" y="9680"/>
                  </a:lnTo>
                  <a:lnTo>
                    <a:pt x="5817" y="9588"/>
                  </a:lnTo>
                  <a:lnTo>
                    <a:pt x="5935" y="9479"/>
                  </a:lnTo>
                  <a:lnTo>
                    <a:pt x="6045" y="9360"/>
                  </a:lnTo>
                  <a:lnTo>
                    <a:pt x="6154" y="9223"/>
                  </a:lnTo>
                  <a:lnTo>
                    <a:pt x="6255" y="9077"/>
                  </a:lnTo>
                  <a:lnTo>
                    <a:pt x="6282" y="9013"/>
                  </a:lnTo>
                  <a:lnTo>
                    <a:pt x="6319" y="8940"/>
                  </a:lnTo>
                  <a:lnTo>
                    <a:pt x="6364" y="8794"/>
                  </a:lnTo>
                  <a:lnTo>
                    <a:pt x="6401" y="8639"/>
                  </a:lnTo>
                  <a:lnTo>
                    <a:pt x="6410" y="8493"/>
                  </a:lnTo>
                  <a:lnTo>
                    <a:pt x="6410" y="8346"/>
                  </a:lnTo>
                  <a:lnTo>
                    <a:pt x="6401" y="8209"/>
                  </a:lnTo>
                  <a:lnTo>
                    <a:pt x="6392" y="8063"/>
                  </a:lnTo>
                  <a:lnTo>
                    <a:pt x="6374" y="7926"/>
                  </a:lnTo>
                  <a:lnTo>
                    <a:pt x="6364" y="7862"/>
                  </a:lnTo>
                  <a:lnTo>
                    <a:pt x="6355" y="7789"/>
                  </a:lnTo>
                  <a:lnTo>
                    <a:pt x="6355" y="7698"/>
                  </a:lnTo>
                  <a:lnTo>
                    <a:pt x="6364" y="7607"/>
                  </a:lnTo>
                  <a:lnTo>
                    <a:pt x="6383" y="7516"/>
                  </a:lnTo>
                  <a:lnTo>
                    <a:pt x="6401" y="7424"/>
                  </a:lnTo>
                  <a:lnTo>
                    <a:pt x="6428" y="7342"/>
                  </a:lnTo>
                  <a:lnTo>
                    <a:pt x="6465" y="7278"/>
                  </a:lnTo>
                  <a:lnTo>
                    <a:pt x="6501" y="7223"/>
                  </a:lnTo>
                  <a:lnTo>
                    <a:pt x="6529" y="7205"/>
                  </a:lnTo>
                  <a:lnTo>
                    <a:pt x="6556" y="7187"/>
                  </a:lnTo>
                  <a:lnTo>
                    <a:pt x="6657" y="7187"/>
                  </a:lnTo>
                  <a:lnTo>
                    <a:pt x="6693" y="7205"/>
                  </a:lnTo>
                  <a:lnTo>
                    <a:pt x="6739" y="7232"/>
                  </a:lnTo>
                  <a:lnTo>
                    <a:pt x="6775" y="7260"/>
                  </a:lnTo>
                  <a:lnTo>
                    <a:pt x="6876" y="7360"/>
                  </a:lnTo>
                  <a:lnTo>
                    <a:pt x="6976" y="7497"/>
                  </a:lnTo>
                  <a:lnTo>
                    <a:pt x="7104" y="7689"/>
                  </a:lnTo>
                  <a:lnTo>
                    <a:pt x="7150" y="7789"/>
                  </a:lnTo>
                  <a:lnTo>
                    <a:pt x="7204" y="7881"/>
                  </a:lnTo>
                  <a:lnTo>
                    <a:pt x="7259" y="7963"/>
                  </a:lnTo>
                  <a:lnTo>
                    <a:pt x="7332" y="8036"/>
                  </a:lnTo>
                  <a:lnTo>
                    <a:pt x="7405" y="8100"/>
                  </a:lnTo>
                  <a:lnTo>
                    <a:pt x="7488" y="8146"/>
                  </a:lnTo>
                  <a:lnTo>
                    <a:pt x="7570" y="8182"/>
                  </a:lnTo>
                  <a:lnTo>
                    <a:pt x="7652" y="8200"/>
                  </a:lnTo>
                  <a:lnTo>
                    <a:pt x="7743" y="8219"/>
                  </a:lnTo>
                  <a:lnTo>
                    <a:pt x="7825" y="8219"/>
                  </a:lnTo>
                  <a:lnTo>
                    <a:pt x="7917" y="8209"/>
                  </a:lnTo>
                  <a:lnTo>
                    <a:pt x="8008" y="8182"/>
                  </a:lnTo>
                  <a:lnTo>
                    <a:pt x="8090" y="8155"/>
                  </a:lnTo>
                  <a:lnTo>
                    <a:pt x="8172" y="8109"/>
                  </a:lnTo>
                  <a:lnTo>
                    <a:pt x="8245" y="8045"/>
                  </a:lnTo>
                  <a:lnTo>
                    <a:pt x="8318" y="7981"/>
                  </a:lnTo>
                  <a:lnTo>
                    <a:pt x="8410" y="7936"/>
                  </a:lnTo>
                  <a:lnTo>
                    <a:pt x="8483" y="7872"/>
                  </a:lnTo>
                  <a:lnTo>
                    <a:pt x="8556" y="7799"/>
                  </a:lnTo>
                  <a:lnTo>
                    <a:pt x="8620" y="7716"/>
                  </a:lnTo>
                  <a:lnTo>
                    <a:pt x="8675" y="7634"/>
                  </a:lnTo>
                  <a:lnTo>
                    <a:pt x="8720" y="7534"/>
                  </a:lnTo>
                  <a:lnTo>
                    <a:pt x="8757" y="7433"/>
                  </a:lnTo>
                  <a:lnTo>
                    <a:pt x="8775" y="7333"/>
                  </a:lnTo>
                  <a:lnTo>
                    <a:pt x="8793" y="7223"/>
                  </a:lnTo>
                  <a:lnTo>
                    <a:pt x="8793" y="7123"/>
                  </a:lnTo>
                  <a:lnTo>
                    <a:pt x="8784" y="7013"/>
                  </a:lnTo>
                  <a:lnTo>
                    <a:pt x="8757" y="6913"/>
                  </a:lnTo>
                  <a:lnTo>
                    <a:pt x="8720" y="6822"/>
                  </a:lnTo>
                  <a:lnTo>
                    <a:pt x="8675" y="6730"/>
                  </a:lnTo>
                  <a:lnTo>
                    <a:pt x="8611" y="6648"/>
                  </a:lnTo>
                  <a:lnTo>
                    <a:pt x="8528" y="6566"/>
                  </a:lnTo>
                  <a:lnTo>
                    <a:pt x="8474" y="6520"/>
                  </a:lnTo>
                  <a:lnTo>
                    <a:pt x="8437" y="6465"/>
                  </a:lnTo>
                  <a:lnTo>
                    <a:pt x="8401" y="6402"/>
                  </a:lnTo>
                  <a:lnTo>
                    <a:pt x="8382" y="6338"/>
                  </a:lnTo>
                  <a:lnTo>
                    <a:pt x="8364" y="6255"/>
                  </a:lnTo>
                  <a:lnTo>
                    <a:pt x="8355" y="6182"/>
                  </a:lnTo>
                  <a:lnTo>
                    <a:pt x="8346" y="6018"/>
                  </a:lnTo>
                  <a:lnTo>
                    <a:pt x="8346" y="5845"/>
                  </a:lnTo>
                  <a:lnTo>
                    <a:pt x="8355" y="5680"/>
                  </a:lnTo>
                  <a:lnTo>
                    <a:pt x="8355" y="5534"/>
                  </a:lnTo>
                  <a:lnTo>
                    <a:pt x="8346" y="5397"/>
                  </a:lnTo>
                  <a:lnTo>
                    <a:pt x="8318" y="5297"/>
                  </a:lnTo>
                  <a:lnTo>
                    <a:pt x="8282" y="5187"/>
                  </a:lnTo>
                  <a:lnTo>
                    <a:pt x="8227" y="5078"/>
                  </a:lnTo>
                  <a:lnTo>
                    <a:pt x="8163" y="4968"/>
                  </a:lnTo>
                  <a:lnTo>
                    <a:pt x="8090" y="4858"/>
                  </a:lnTo>
                  <a:lnTo>
                    <a:pt x="8017" y="4767"/>
                  </a:lnTo>
                  <a:lnTo>
                    <a:pt x="7944" y="4676"/>
                  </a:lnTo>
                  <a:lnTo>
                    <a:pt x="7871" y="4603"/>
                  </a:lnTo>
                  <a:lnTo>
                    <a:pt x="7698" y="4429"/>
                  </a:lnTo>
                  <a:lnTo>
                    <a:pt x="7506" y="4265"/>
                  </a:lnTo>
                  <a:lnTo>
                    <a:pt x="7323" y="4119"/>
                  </a:lnTo>
                  <a:lnTo>
                    <a:pt x="7131" y="3973"/>
                  </a:lnTo>
                  <a:lnTo>
                    <a:pt x="6931" y="3845"/>
                  </a:lnTo>
                  <a:lnTo>
                    <a:pt x="6730" y="3726"/>
                  </a:lnTo>
                  <a:lnTo>
                    <a:pt x="6310" y="3489"/>
                  </a:lnTo>
                  <a:lnTo>
                    <a:pt x="6301" y="3471"/>
                  </a:lnTo>
                  <a:lnTo>
                    <a:pt x="6145" y="3352"/>
                  </a:lnTo>
                  <a:lnTo>
                    <a:pt x="5999" y="3215"/>
                  </a:lnTo>
                  <a:lnTo>
                    <a:pt x="5853" y="3078"/>
                  </a:lnTo>
                  <a:lnTo>
                    <a:pt x="5716" y="2932"/>
                  </a:lnTo>
                  <a:lnTo>
                    <a:pt x="5588" y="2786"/>
                  </a:lnTo>
                  <a:lnTo>
                    <a:pt x="5460" y="2631"/>
                  </a:lnTo>
                  <a:lnTo>
                    <a:pt x="5214" y="2311"/>
                  </a:lnTo>
                  <a:lnTo>
                    <a:pt x="4977" y="1982"/>
                  </a:lnTo>
                  <a:lnTo>
                    <a:pt x="4739" y="1663"/>
                  </a:lnTo>
                  <a:lnTo>
                    <a:pt x="4611" y="1507"/>
                  </a:lnTo>
                  <a:lnTo>
                    <a:pt x="4483" y="1352"/>
                  </a:lnTo>
                  <a:lnTo>
                    <a:pt x="4347" y="1197"/>
                  </a:lnTo>
                  <a:lnTo>
                    <a:pt x="4210" y="1060"/>
                  </a:lnTo>
                  <a:lnTo>
                    <a:pt x="4091" y="941"/>
                  </a:lnTo>
                  <a:lnTo>
                    <a:pt x="3963" y="832"/>
                  </a:lnTo>
                  <a:lnTo>
                    <a:pt x="3835" y="731"/>
                  </a:lnTo>
                  <a:lnTo>
                    <a:pt x="3698" y="640"/>
                  </a:lnTo>
                  <a:lnTo>
                    <a:pt x="3561" y="558"/>
                  </a:lnTo>
                  <a:lnTo>
                    <a:pt x="3424" y="476"/>
                  </a:lnTo>
                  <a:lnTo>
                    <a:pt x="3287" y="403"/>
                  </a:lnTo>
                  <a:lnTo>
                    <a:pt x="3141" y="339"/>
                  </a:lnTo>
                  <a:lnTo>
                    <a:pt x="2986" y="284"/>
                  </a:lnTo>
                  <a:lnTo>
                    <a:pt x="2840" y="229"/>
                  </a:lnTo>
                  <a:lnTo>
                    <a:pt x="2685" y="174"/>
                  </a:lnTo>
                  <a:lnTo>
                    <a:pt x="2529" y="138"/>
                  </a:lnTo>
                  <a:lnTo>
                    <a:pt x="2374" y="101"/>
                  </a:lnTo>
                  <a:lnTo>
                    <a:pt x="2210" y="65"/>
                  </a:lnTo>
                  <a:lnTo>
                    <a:pt x="1881" y="19"/>
                  </a:lnTo>
                  <a:lnTo>
                    <a:pt x="1726" y="10"/>
                  </a:lnTo>
                  <a:lnTo>
                    <a:pt x="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4229900" y="3506000"/>
              <a:ext cx="305900" cy="204550"/>
            </a:xfrm>
            <a:custGeom>
              <a:rect b="b" l="l" r="r" t="t"/>
              <a:pathLst>
                <a:path extrusionOk="0" h="8182" w="12236">
                  <a:moveTo>
                    <a:pt x="2986" y="347"/>
                  </a:moveTo>
                  <a:lnTo>
                    <a:pt x="3150" y="365"/>
                  </a:lnTo>
                  <a:lnTo>
                    <a:pt x="3324" y="402"/>
                  </a:lnTo>
                  <a:lnTo>
                    <a:pt x="3470" y="466"/>
                  </a:lnTo>
                  <a:lnTo>
                    <a:pt x="3598" y="539"/>
                  </a:lnTo>
                  <a:lnTo>
                    <a:pt x="3707" y="621"/>
                  </a:lnTo>
                  <a:lnTo>
                    <a:pt x="3799" y="721"/>
                  </a:lnTo>
                  <a:lnTo>
                    <a:pt x="3881" y="822"/>
                  </a:lnTo>
                  <a:lnTo>
                    <a:pt x="3945" y="941"/>
                  </a:lnTo>
                  <a:lnTo>
                    <a:pt x="3990" y="1068"/>
                  </a:lnTo>
                  <a:lnTo>
                    <a:pt x="4027" y="1196"/>
                  </a:lnTo>
                  <a:lnTo>
                    <a:pt x="4063" y="1333"/>
                  </a:lnTo>
                  <a:lnTo>
                    <a:pt x="4082" y="1479"/>
                  </a:lnTo>
                  <a:lnTo>
                    <a:pt x="4100" y="1625"/>
                  </a:lnTo>
                  <a:lnTo>
                    <a:pt x="4109" y="1918"/>
                  </a:lnTo>
                  <a:lnTo>
                    <a:pt x="4118" y="2201"/>
                  </a:lnTo>
                  <a:lnTo>
                    <a:pt x="4118" y="2301"/>
                  </a:lnTo>
                  <a:lnTo>
                    <a:pt x="4136" y="2402"/>
                  </a:lnTo>
                  <a:lnTo>
                    <a:pt x="4155" y="2493"/>
                  </a:lnTo>
                  <a:lnTo>
                    <a:pt x="4191" y="2575"/>
                  </a:lnTo>
                  <a:lnTo>
                    <a:pt x="4237" y="2648"/>
                  </a:lnTo>
                  <a:lnTo>
                    <a:pt x="4283" y="2721"/>
                  </a:lnTo>
                  <a:lnTo>
                    <a:pt x="4337" y="2794"/>
                  </a:lnTo>
                  <a:lnTo>
                    <a:pt x="4401" y="2858"/>
                  </a:lnTo>
                  <a:lnTo>
                    <a:pt x="4474" y="2913"/>
                  </a:lnTo>
                  <a:lnTo>
                    <a:pt x="4547" y="2968"/>
                  </a:lnTo>
                  <a:lnTo>
                    <a:pt x="4630" y="3013"/>
                  </a:lnTo>
                  <a:lnTo>
                    <a:pt x="4712" y="3059"/>
                  </a:lnTo>
                  <a:lnTo>
                    <a:pt x="4894" y="3141"/>
                  </a:lnTo>
                  <a:lnTo>
                    <a:pt x="5095" y="3196"/>
                  </a:lnTo>
                  <a:lnTo>
                    <a:pt x="5296" y="3251"/>
                  </a:lnTo>
                  <a:lnTo>
                    <a:pt x="5506" y="3278"/>
                  </a:lnTo>
                  <a:lnTo>
                    <a:pt x="5716" y="3305"/>
                  </a:lnTo>
                  <a:lnTo>
                    <a:pt x="5926" y="3324"/>
                  </a:lnTo>
                  <a:lnTo>
                    <a:pt x="6319" y="3324"/>
                  </a:lnTo>
                  <a:lnTo>
                    <a:pt x="6501" y="3315"/>
                  </a:lnTo>
                  <a:lnTo>
                    <a:pt x="6657" y="3296"/>
                  </a:lnTo>
                  <a:lnTo>
                    <a:pt x="6821" y="3278"/>
                  </a:lnTo>
                  <a:lnTo>
                    <a:pt x="6976" y="3242"/>
                  </a:lnTo>
                  <a:lnTo>
                    <a:pt x="7122" y="3196"/>
                  </a:lnTo>
                  <a:lnTo>
                    <a:pt x="7259" y="3132"/>
                  </a:lnTo>
                  <a:lnTo>
                    <a:pt x="7387" y="3050"/>
                  </a:lnTo>
                  <a:lnTo>
                    <a:pt x="7451" y="3004"/>
                  </a:lnTo>
                  <a:lnTo>
                    <a:pt x="7506" y="2959"/>
                  </a:lnTo>
                  <a:lnTo>
                    <a:pt x="7551" y="2904"/>
                  </a:lnTo>
                  <a:lnTo>
                    <a:pt x="7606" y="2840"/>
                  </a:lnTo>
                  <a:lnTo>
                    <a:pt x="7652" y="2767"/>
                  </a:lnTo>
                  <a:lnTo>
                    <a:pt x="7698" y="2694"/>
                  </a:lnTo>
                  <a:lnTo>
                    <a:pt x="7725" y="2612"/>
                  </a:lnTo>
                  <a:lnTo>
                    <a:pt x="7752" y="2511"/>
                  </a:lnTo>
                  <a:lnTo>
                    <a:pt x="7752" y="2411"/>
                  </a:lnTo>
                  <a:lnTo>
                    <a:pt x="7752" y="2310"/>
                  </a:lnTo>
                  <a:lnTo>
                    <a:pt x="7734" y="2201"/>
                  </a:lnTo>
                  <a:lnTo>
                    <a:pt x="7707" y="2091"/>
                  </a:lnTo>
                  <a:lnTo>
                    <a:pt x="7679" y="1991"/>
                  </a:lnTo>
                  <a:lnTo>
                    <a:pt x="7643" y="1881"/>
                  </a:lnTo>
                  <a:lnTo>
                    <a:pt x="7561" y="1689"/>
                  </a:lnTo>
                  <a:lnTo>
                    <a:pt x="7488" y="1525"/>
                  </a:lnTo>
                  <a:lnTo>
                    <a:pt x="7405" y="1352"/>
                  </a:lnTo>
                  <a:lnTo>
                    <a:pt x="7387" y="1260"/>
                  </a:lnTo>
                  <a:lnTo>
                    <a:pt x="7378" y="1178"/>
                  </a:lnTo>
                  <a:lnTo>
                    <a:pt x="7378" y="1105"/>
                  </a:lnTo>
                  <a:lnTo>
                    <a:pt x="7378" y="1032"/>
                  </a:lnTo>
                  <a:lnTo>
                    <a:pt x="7387" y="968"/>
                  </a:lnTo>
                  <a:lnTo>
                    <a:pt x="7405" y="904"/>
                  </a:lnTo>
                  <a:lnTo>
                    <a:pt x="7424" y="849"/>
                  </a:lnTo>
                  <a:lnTo>
                    <a:pt x="7451" y="795"/>
                  </a:lnTo>
                  <a:lnTo>
                    <a:pt x="7551" y="694"/>
                  </a:lnTo>
                  <a:lnTo>
                    <a:pt x="7688" y="594"/>
                  </a:lnTo>
                  <a:lnTo>
                    <a:pt x="7707" y="575"/>
                  </a:lnTo>
                  <a:lnTo>
                    <a:pt x="7816" y="539"/>
                  </a:lnTo>
                  <a:lnTo>
                    <a:pt x="7935" y="511"/>
                  </a:lnTo>
                  <a:lnTo>
                    <a:pt x="8063" y="493"/>
                  </a:lnTo>
                  <a:lnTo>
                    <a:pt x="8337" y="493"/>
                  </a:lnTo>
                  <a:lnTo>
                    <a:pt x="8483" y="502"/>
                  </a:lnTo>
                  <a:lnTo>
                    <a:pt x="8629" y="521"/>
                  </a:lnTo>
                  <a:lnTo>
                    <a:pt x="8775" y="548"/>
                  </a:lnTo>
                  <a:lnTo>
                    <a:pt x="9058" y="603"/>
                  </a:lnTo>
                  <a:lnTo>
                    <a:pt x="9323" y="676"/>
                  </a:lnTo>
                  <a:lnTo>
                    <a:pt x="9551" y="740"/>
                  </a:lnTo>
                  <a:lnTo>
                    <a:pt x="9734" y="804"/>
                  </a:lnTo>
                  <a:lnTo>
                    <a:pt x="9889" y="858"/>
                  </a:lnTo>
                  <a:lnTo>
                    <a:pt x="10035" y="922"/>
                  </a:lnTo>
                  <a:lnTo>
                    <a:pt x="10181" y="995"/>
                  </a:lnTo>
                  <a:lnTo>
                    <a:pt x="10327" y="1068"/>
                  </a:lnTo>
                  <a:lnTo>
                    <a:pt x="10464" y="1151"/>
                  </a:lnTo>
                  <a:lnTo>
                    <a:pt x="10601" y="1233"/>
                  </a:lnTo>
                  <a:lnTo>
                    <a:pt x="10729" y="1333"/>
                  </a:lnTo>
                  <a:lnTo>
                    <a:pt x="10848" y="1434"/>
                  </a:lnTo>
                  <a:lnTo>
                    <a:pt x="10975" y="1534"/>
                  </a:lnTo>
                  <a:lnTo>
                    <a:pt x="11085" y="1644"/>
                  </a:lnTo>
                  <a:lnTo>
                    <a:pt x="11195" y="1762"/>
                  </a:lnTo>
                  <a:lnTo>
                    <a:pt x="11295" y="1890"/>
                  </a:lnTo>
                  <a:lnTo>
                    <a:pt x="11396" y="2018"/>
                  </a:lnTo>
                  <a:lnTo>
                    <a:pt x="11478" y="2146"/>
                  </a:lnTo>
                  <a:lnTo>
                    <a:pt x="11560" y="2292"/>
                  </a:lnTo>
                  <a:lnTo>
                    <a:pt x="11633" y="2438"/>
                  </a:lnTo>
                  <a:lnTo>
                    <a:pt x="11679" y="2539"/>
                  </a:lnTo>
                  <a:lnTo>
                    <a:pt x="11715" y="2639"/>
                  </a:lnTo>
                  <a:lnTo>
                    <a:pt x="11742" y="2730"/>
                  </a:lnTo>
                  <a:lnTo>
                    <a:pt x="11761" y="2822"/>
                  </a:lnTo>
                  <a:lnTo>
                    <a:pt x="11779" y="2913"/>
                  </a:lnTo>
                  <a:lnTo>
                    <a:pt x="11788" y="3004"/>
                  </a:lnTo>
                  <a:lnTo>
                    <a:pt x="11788" y="3086"/>
                  </a:lnTo>
                  <a:lnTo>
                    <a:pt x="11779" y="3169"/>
                  </a:lnTo>
                  <a:lnTo>
                    <a:pt x="11770" y="3251"/>
                  </a:lnTo>
                  <a:lnTo>
                    <a:pt x="11752" y="3324"/>
                  </a:lnTo>
                  <a:lnTo>
                    <a:pt x="11724" y="3397"/>
                  </a:lnTo>
                  <a:lnTo>
                    <a:pt x="11697" y="3470"/>
                  </a:lnTo>
                  <a:lnTo>
                    <a:pt x="11660" y="3534"/>
                  </a:lnTo>
                  <a:lnTo>
                    <a:pt x="11615" y="3598"/>
                  </a:lnTo>
                  <a:lnTo>
                    <a:pt x="11569" y="3652"/>
                  </a:lnTo>
                  <a:lnTo>
                    <a:pt x="11514" y="3707"/>
                  </a:lnTo>
                  <a:lnTo>
                    <a:pt x="11459" y="3762"/>
                  </a:lnTo>
                  <a:lnTo>
                    <a:pt x="11405" y="3808"/>
                  </a:lnTo>
                  <a:lnTo>
                    <a:pt x="11332" y="3853"/>
                  </a:lnTo>
                  <a:lnTo>
                    <a:pt x="11268" y="3890"/>
                  </a:lnTo>
                  <a:lnTo>
                    <a:pt x="11112" y="3963"/>
                  </a:lnTo>
                  <a:lnTo>
                    <a:pt x="10948" y="4009"/>
                  </a:lnTo>
                  <a:lnTo>
                    <a:pt x="10775" y="4045"/>
                  </a:lnTo>
                  <a:lnTo>
                    <a:pt x="10583" y="4063"/>
                  </a:lnTo>
                  <a:lnTo>
                    <a:pt x="10391" y="4054"/>
                  </a:lnTo>
                  <a:lnTo>
                    <a:pt x="10181" y="4036"/>
                  </a:lnTo>
                  <a:lnTo>
                    <a:pt x="9971" y="3990"/>
                  </a:lnTo>
                  <a:lnTo>
                    <a:pt x="9761" y="3945"/>
                  </a:lnTo>
                  <a:lnTo>
                    <a:pt x="9551" y="3890"/>
                  </a:lnTo>
                  <a:lnTo>
                    <a:pt x="9341" y="3862"/>
                  </a:lnTo>
                  <a:lnTo>
                    <a:pt x="9122" y="3844"/>
                  </a:lnTo>
                  <a:lnTo>
                    <a:pt x="8903" y="3844"/>
                  </a:lnTo>
                  <a:lnTo>
                    <a:pt x="8793" y="3853"/>
                  </a:lnTo>
                  <a:lnTo>
                    <a:pt x="8693" y="3872"/>
                  </a:lnTo>
                  <a:lnTo>
                    <a:pt x="8592" y="3890"/>
                  </a:lnTo>
                  <a:lnTo>
                    <a:pt x="8492" y="3917"/>
                  </a:lnTo>
                  <a:lnTo>
                    <a:pt x="8391" y="3954"/>
                  </a:lnTo>
                  <a:lnTo>
                    <a:pt x="8300" y="3990"/>
                  </a:lnTo>
                  <a:lnTo>
                    <a:pt x="8200" y="4036"/>
                  </a:lnTo>
                  <a:lnTo>
                    <a:pt x="8108" y="4082"/>
                  </a:lnTo>
                  <a:lnTo>
                    <a:pt x="8026" y="4146"/>
                  </a:lnTo>
                  <a:lnTo>
                    <a:pt x="7935" y="4209"/>
                  </a:lnTo>
                  <a:lnTo>
                    <a:pt x="7853" y="4273"/>
                  </a:lnTo>
                  <a:lnTo>
                    <a:pt x="7780" y="4356"/>
                  </a:lnTo>
                  <a:lnTo>
                    <a:pt x="7716" y="4419"/>
                  </a:lnTo>
                  <a:lnTo>
                    <a:pt x="7670" y="4493"/>
                  </a:lnTo>
                  <a:lnTo>
                    <a:pt x="7634" y="4566"/>
                  </a:lnTo>
                  <a:lnTo>
                    <a:pt x="7597" y="4648"/>
                  </a:lnTo>
                  <a:lnTo>
                    <a:pt x="7570" y="4739"/>
                  </a:lnTo>
                  <a:lnTo>
                    <a:pt x="7561" y="4821"/>
                  </a:lnTo>
                  <a:lnTo>
                    <a:pt x="7542" y="4913"/>
                  </a:lnTo>
                  <a:lnTo>
                    <a:pt x="7542" y="5004"/>
                  </a:lnTo>
                  <a:lnTo>
                    <a:pt x="7542" y="5186"/>
                  </a:lnTo>
                  <a:lnTo>
                    <a:pt x="7551" y="5360"/>
                  </a:lnTo>
                  <a:lnTo>
                    <a:pt x="7570" y="5543"/>
                  </a:lnTo>
                  <a:lnTo>
                    <a:pt x="7597" y="5707"/>
                  </a:lnTo>
                  <a:lnTo>
                    <a:pt x="7634" y="5944"/>
                  </a:lnTo>
                  <a:lnTo>
                    <a:pt x="7661" y="6173"/>
                  </a:lnTo>
                  <a:lnTo>
                    <a:pt x="7670" y="6383"/>
                  </a:lnTo>
                  <a:lnTo>
                    <a:pt x="7670" y="6483"/>
                  </a:lnTo>
                  <a:lnTo>
                    <a:pt x="7661" y="6583"/>
                  </a:lnTo>
                  <a:lnTo>
                    <a:pt x="7652" y="6684"/>
                  </a:lnTo>
                  <a:lnTo>
                    <a:pt x="7624" y="6775"/>
                  </a:lnTo>
                  <a:lnTo>
                    <a:pt x="7597" y="6876"/>
                  </a:lnTo>
                  <a:lnTo>
                    <a:pt x="7551" y="6976"/>
                  </a:lnTo>
                  <a:lnTo>
                    <a:pt x="7497" y="7077"/>
                  </a:lnTo>
                  <a:lnTo>
                    <a:pt x="7433" y="7177"/>
                  </a:lnTo>
                  <a:lnTo>
                    <a:pt x="7360" y="7277"/>
                  </a:lnTo>
                  <a:lnTo>
                    <a:pt x="7268" y="7378"/>
                  </a:lnTo>
                  <a:lnTo>
                    <a:pt x="7150" y="7487"/>
                  </a:lnTo>
                  <a:lnTo>
                    <a:pt x="7031" y="7579"/>
                  </a:lnTo>
                  <a:lnTo>
                    <a:pt x="6894" y="7661"/>
                  </a:lnTo>
                  <a:lnTo>
                    <a:pt x="6757" y="7725"/>
                  </a:lnTo>
                  <a:lnTo>
                    <a:pt x="6611" y="7780"/>
                  </a:lnTo>
                  <a:lnTo>
                    <a:pt x="6456" y="7816"/>
                  </a:lnTo>
                  <a:lnTo>
                    <a:pt x="6300" y="7844"/>
                  </a:lnTo>
                  <a:lnTo>
                    <a:pt x="6145" y="7862"/>
                  </a:lnTo>
                  <a:lnTo>
                    <a:pt x="5981" y="7862"/>
                  </a:lnTo>
                  <a:lnTo>
                    <a:pt x="5826" y="7853"/>
                  </a:lnTo>
                  <a:lnTo>
                    <a:pt x="5661" y="7844"/>
                  </a:lnTo>
                  <a:lnTo>
                    <a:pt x="5506" y="7816"/>
                  </a:lnTo>
                  <a:lnTo>
                    <a:pt x="5351" y="7789"/>
                  </a:lnTo>
                  <a:lnTo>
                    <a:pt x="5205" y="7743"/>
                  </a:lnTo>
                  <a:lnTo>
                    <a:pt x="5059" y="7697"/>
                  </a:lnTo>
                  <a:lnTo>
                    <a:pt x="4922" y="7643"/>
                  </a:lnTo>
                  <a:lnTo>
                    <a:pt x="4730" y="7551"/>
                  </a:lnTo>
                  <a:lnTo>
                    <a:pt x="4557" y="7442"/>
                  </a:lnTo>
                  <a:lnTo>
                    <a:pt x="4392" y="7314"/>
                  </a:lnTo>
                  <a:lnTo>
                    <a:pt x="4255" y="7177"/>
                  </a:lnTo>
                  <a:lnTo>
                    <a:pt x="4127" y="7022"/>
                  </a:lnTo>
                  <a:lnTo>
                    <a:pt x="4009" y="6848"/>
                  </a:lnTo>
                  <a:lnTo>
                    <a:pt x="3908" y="6666"/>
                  </a:lnTo>
                  <a:lnTo>
                    <a:pt x="3826" y="6474"/>
                  </a:lnTo>
                  <a:lnTo>
                    <a:pt x="3799" y="6383"/>
                  </a:lnTo>
                  <a:lnTo>
                    <a:pt x="3780" y="6282"/>
                  </a:lnTo>
                  <a:lnTo>
                    <a:pt x="3771" y="6182"/>
                  </a:lnTo>
                  <a:lnTo>
                    <a:pt x="3771" y="6081"/>
                  </a:lnTo>
                  <a:lnTo>
                    <a:pt x="3780" y="5972"/>
                  </a:lnTo>
                  <a:lnTo>
                    <a:pt x="3790" y="5871"/>
                  </a:lnTo>
                  <a:lnTo>
                    <a:pt x="3835" y="5652"/>
                  </a:lnTo>
                  <a:lnTo>
                    <a:pt x="3926" y="5232"/>
                  </a:lnTo>
                  <a:lnTo>
                    <a:pt x="3963" y="5022"/>
                  </a:lnTo>
                  <a:lnTo>
                    <a:pt x="3981" y="4922"/>
                  </a:lnTo>
                  <a:lnTo>
                    <a:pt x="3990" y="4821"/>
                  </a:lnTo>
                  <a:lnTo>
                    <a:pt x="3981" y="4757"/>
                  </a:lnTo>
                  <a:lnTo>
                    <a:pt x="3972" y="4693"/>
                  </a:lnTo>
                  <a:lnTo>
                    <a:pt x="3954" y="4629"/>
                  </a:lnTo>
                  <a:lnTo>
                    <a:pt x="3936" y="4566"/>
                  </a:lnTo>
                  <a:lnTo>
                    <a:pt x="3899" y="4502"/>
                  </a:lnTo>
                  <a:lnTo>
                    <a:pt x="3863" y="4438"/>
                  </a:lnTo>
                  <a:lnTo>
                    <a:pt x="3817" y="4374"/>
                  </a:lnTo>
                  <a:lnTo>
                    <a:pt x="3771" y="4310"/>
                  </a:lnTo>
                  <a:lnTo>
                    <a:pt x="3716" y="4255"/>
                  </a:lnTo>
                  <a:lnTo>
                    <a:pt x="3662" y="4209"/>
                  </a:lnTo>
                  <a:lnTo>
                    <a:pt x="3607" y="4164"/>
                  </a:lnTo>
                  <a:lnTo>
                    <a:pt x="3543" y="4127"/>
                  </a:lnTo>
                  <a:lnTo>
                    <a:pt x="3479" y="4100"/>
                  </a:lnTo>
                  <a:lnTo>
                    <a:pt x="3415" y="4082"/>
                  </a:lnTo>
                  <a:lnTo>
                    <a:pt x="3351" y="4063"/>
                  </a:lnTo>
                  <a:lnTo>
                    <a:pt x="3287" y="4063"/>
                  </a:lnTo>
                  <a:lnTo>
                    <a:pt x="3159" y="4082"/>
                  </a:lnTo>
                  <a:lnTo>
                    <a:pt x="3032" y="4109"/>
                  </a:lnTo>
                  <a:lnTo>
                    <a:pt x="2913" y="4146"/>
                  </a:lnTo>
                  <a:lnTo>
                    <a:pt x="2803" y="4182"/>
                  </a:lnTo>
                  <a:lnTo>
                    <a:pt x="2575" y="4282"/>
                  </a:lnTo>
                  <a:lnTo>
                    <a:pt x="2356" y="4383"/>
                  </a:lnTo>
                  <a:lnTo>
                    <a:pt x="2146" y="4493"/>
                  </a:lnTo>
                  <a:lnTo>
                    <a:pt x="1918" y="4593"/>
                  </a:lnTo>
                  <a:lnTo>
                    <a:pt x="1799" y="4629"/>
                  </a:lnTo>
                  <a:lnTo>
                    <a:pt x="1680" y="4666"/>
                  </a:lnTo>
                  <a:lnTo>
                    <a:pt x="1552" y="4703"/>
                  </a:lnTo>
                  <a:lnTo>
                    <a:pt x="1425" y="4721"/>
                  </a:lnTo>
                  <a:lnTo>
                    <a:pt x="1269" y="4703"/>
                  </a:lnTo>
                  <a:lnTo>
                    <a:pt x="1123" y="4675"/>
                  </a:lnTo>
                  <a:lnTo>
                    <a:pt x="986" y="4620"/>
                  </a:lnTo>
                  <a:lnTo>
                    <a:pt x="849" y="4566"/>
                  </a:lnTo>
                  <a:lnTo>
                    <a:pt x="731" y="4493"/>
                  </a:lnTo>
                  <a:lnTo>
                    <a:pt x="621" y="4401"/>
                  </a:lnTo>
                  <a:lnTo>
                    <a:pt x="539" y="4310"/>
                  </a:lnTo>
                  <a:lnTo>
                    <a:pt x="466" y="4200"/>
                  </a:lnTo>
                  <a:lnTo>
                    <a:pt x="438" y="4146"/>
                  </a:lnTo>
                  <a:lnTo>
                    <a:pt x="411" y="4091"/>
                  </a:lnTo>
                  <a:lnTo>
                    <a:pt x="393" y="4027"/>
                  </a:lnTo>
                  <a:lnTo>
                    <a:pt x="384" y="3972"/>
                  </a:lnTo>
                  <a:lnTo>
                    <a:pt x="375" y="3908"/>
                  </a:lnTo>
                  <a:lnTo>
                    <a:pt x="375" y="3844"/>
                  </a:lnTo>
                  <a:lnTo>
                    <a:pt x="384" y="3780"/>
                  </a:lnTo>
                  <a:lnTo>
                    <a:pt x="393" y="3707"/>
                  </a:lnTo>
                  <a:lnTo>
                    <a:pt x="411" y="3643"/>
                  </a:lnTo>
                  <a:lnTo>
                    <a:pt x="438" y="3579"/>
                  </a:lnTo>
                  <a:lnTo>
                    <a:pt x="475" y="3506"/>
                  </a:lnTo>
                  <a:lnTo>
                    <a:pt x="521" y="3442"/>
                  </a:lnTo>
                  <a:lnTo>
                    <a:pt x="566" y="3369"/>
                  </a:lnTo>
                  <a:lnTo>
                    <a:pt x="630" y="3305"/>
                  </a:lnTo>
                  <a:lnTo>
                    <a:pt x="694" y="3232"/>
                  </a:lnTo>
                  <a:lnTo>
                    <a:pt x="767" y="3169"/>
                  </a:lnTo>
                  <a:lnTo>
                    <a:pt x="895" y="3095"/>
                  </a:lnTo>
                  <a:lnTo>
                    <a:pt x="1023" y="3022"/>
                  </a:lnTo>
                  <a:lnTo>
                    <a:pt x="1151" y="2968"/>
                  </a:lnTo>
                  <a:lnTo>
                    <a:pt x="1288" y="2913"/>
                  </a:lnTo>
                  <a:lnTo>
                    <a:pt x="1452" y="2849"/>
                  </a:lnTo>
                  <a:lnTo>
                    <a:pt x="1671" y="2758"/>
                  </a:lnTo>
                  <a:lnTo>
                    <a:pt x="1781" y="2703"/>
                  </a:lnTo>
                  <a:lnTo>
                    <a:pt x="1881" y="2639"/>
                  </a:lnTo>
                  <a:lnTo>
                    <a:pt x="1963" y="2575"/>
                  </a:lnTo>
                  <a:lnTo>
                    <a:pt x="1991" y="2539"/>
                  </a:lnTo>
                  <a:lnTo>
                    <a:pt x="2009" y="2502"/>
                  </a:lnTo>
                  <a:lnTo>
                    <a:pt x="2046" y="2411"/>
                  </a:lnTo>
                  <a:lnTo>
                    <a:pt x="2073" y="2319"/>
                  </a:lnTo>
                  <a:lnTo>
                    <a:pt x="2082" y="2237"/>
                  </a:lnTo>
                  <a:lnTo>
                    <a:pt x="2073" y="2155"/>
                  </a:lnTo>
                  <a:lnTo>
                    <a:pt x="2055" y="2082"/>
                  </a:lnTo>
                  <a:lnTo>
                    <a:pt x="2009" y="2000"/>
                  </a:lnTo>
                  <a:lnTo>
                    <a:pt x="1954" y="1918"/>
                  </a:lnTo>
                  <a:lnTo>
                    <a:pt x="1881" y="1835"/>
                  </a:lnTo>
                  <a:lnTo>
                    <a:pt x="1808" y="1753"/>
                  </a:lnTo>
                  <a:lnTo>
                    <a:pt x="1744" y="1671"/>
                  </a:lnTo>
                  <a:lnTo>
                    <a:pt x="1689" y="1589"/>
                  </a:lnTo>
                  <a:lnTo>
                    <a:pt x="1653" y="1507"/>
                  </a:lnTo>
                  <a:lnTo>
                    <a:pt x="1616" y="1434"/>
                  </a:lnTo>
                  <a:lnTo>
                    <a:pt x="1598" y="1352"/>
                  </a:lnTo>
                  <a:lnTo>
                    <a:pt x="1589" y="1278"/>
                  </a:lnTo>
                  <a:lnTo>
                    <a:pt x="1589" y="1205"/>
                  </a:lnTo>
                  <a:lnTo>
                    <a:pt x="1598" y="1132"/>
                  </a:lnTo>
                  <a:lnTo>
                    <a:pt x="1616" y="1059"/>
                  </a:lnTo>
                  <a:lnTo>
                    <a:pt x="1635" y="995"/>
                  </a:lnTo>
                  <a:lnTo>
                    <a:pt x="1671" y="931"/>
                  </a:lnTo>
                  <a:lnTo>
                    <a:pt x="1708" y="868"/>
                  </a:lnTo>
                  <a:lnTo>
                    <a:pt x="1753" y="813"/>
                  </a:lnTo>
                  <a:lnTo>
                    <a:pt x="1799" y="758"/>
                  </a:lnTo>
                  <a:lnTo>
                    <a:pt x="1863" y="703"/>
                  </a:lnTo>
                  <a:lnTo>
                    <a:pt x="1918" y="648"/>
                  </a:lnTo>
                  <a:lnTo>
                    <a:pt x="1991" y="603"/>
                  </a:lnTo>
                  <a:lnTo>
                    <a:pt x="2137" y="521"/>
                  </a:lnTo>
                  <a:lnTo>
                    <a:pt x="2292" y="457"/>
                  </a:lnTo>
                  <a:lnTo>
                    <a:pt x="2456" y="402"/>
                  </a:lnTo>
                  <a:lnTo>
                    <a:pt x="2630" y="365"/>
                  </a:lnTo>
                  <a:lnTo>
                    <a:pt x="2813" y="347"/>
                  </a:lnTo>
                  <a:close/>
                  <a:moveTo>
                    <a:pt x="2657" y="0"/>
                  </a:moveTo>
                  <a:lnTo>
                    <a:pt x="2520" y="18"/>
                  </a:lnTo>
                  <a:lnTo>
                    <a:pt x="2392" y="46"/>
                  </a:lnTo>
                  <a:lnTo>
                    <a:pt x="2265" y="73"/>
                  </a:lnTo>
                  <a:lnTo>
                    <a:pt x="2137" y="119"/>
                  </a:lnTo>
                  <a:lnTo>
                    <a:pt x="2018" y="164"/>
                  </a:lnTo>
                  <a:lnTo>
                    <a:pt x="1899" y="228"/>
                  </a:lnTo>
                  <a:lnTo>
                    <a:pt x="1790" y="301"/>
                  </a:lnTo>
                  <a:lnTo>
                    <a:pt x="1689" y="384"/>
                  </a:lnTo>
                  <a:lnTo>
                    <a:pt x="1589" y="475"/>
                  </a:lnTo>
                  <a:lnTo>
                    <a:pt x="1507" y="575"/>
                  </a:lnTo>
                  <a:lnTo>
                    <a:pt x="1425" y="685"/>
                  </a:lnTo>
                  <a:lnTo>
                    <a:pt x="1361" y="804"/>
                  </a:lnTo>
                  <a:lnTo>
                    <a:pt x="1306" y="931"/>
                  </a:lnTo>
                  <a:lnTo>
                    <a:pt x="1260" y="1078"/>
                  </a:lnTo>
                  <a:lnTo>
                    <a:pt x="1233" y="1224"/>
                  </a:lnTo>
                  <a:lnTo>
                    <a:pt x="1224" y="1297"/>
                  </a:lnTo>
                  <a:lnTo>
                    <a:pt x="1224" y="1379"/>
                  </a:lnTo>
                  <a:lnTo>
                    <a:pt x="1242" y="1461"/>
                  </a:lnTo>
                  <a:lnTo>
                    <a:pt x="1260" y="1534"/>
                  </a:lnTo>
                  <a:lnTo>
                    <a:pt x="1288" y="1616"/>
                  </a:lnTo>
                  <a:lnTo>
                    <a:pt x="1324" y="1689"/>
                  </a:lnTo>
                  <a:lnTo>
                    <a:pt x="1370" y="1753"/>
                  </a:lnTo>
                  <a:lnTo>
                    <a:pt x="1415" y="1808"/>
                  </a:lnTo>
                  <a:lnTo>
                    <a:pt x="1516" y="1936"/>
                  </a:lnTo>
                  <a:lnTo>
                    <a:pt x="1552" y="1991"/>
                  </a:lnTo>
                  <a:lnTo>
                    <a:pt x="1580" y="2045"/>
                  </a:lnTo>
                  <a:lnTo>
                    <a:pt x="1598" y="2091"/>
                  </a:lnTo>
                  <a:lnTo>
                    <a:pt x="1616" y="2146"/>
                  </a:lnTo>
                  <a:lnTo>
                    <a:pt x="1616" y="2192"/>
                  </a:lnTo>
                  <a:lnTo>
                    <a:pt x="1616" y="2228"/>
                  </a:lnTo>
                  <a:lnTo>
                    <a:pt x="1607" y="2274"/>
                  </a:lnTo>
                  <a:lnTo>
                    <a:pt x="1598" y="2310"/>
                  </a:lnTo>
                  <a:lnTo>
                    <a:pt x="1580" y="2347"/>
                  </a:lnTo>
                  <a:lnTo>
                    <a:pt x="1552" y="2383"/>
                  </a:lnTo>
                  <a:lnTo>
                    <a:pt x="1498" y="2447"/>
                  </a:lnTo>
                  <a:lnTo>
                    <a:pt x="1415" y="2502"/>
                  </a:lnTo>
                  <a:lnTo>
                    <a:pt x="1324" y="2557"/>
                  </a:lnTo>
                  <a:lnTo>
                    <a:pt x="1224" y="2602"/>
                  </a:lnTo>
                  <a:lnTo>
                    <a:pt x="1005" y="2694"/>
                  </a:lnTo>
                  <a:lnTo>
                    <a:pt x="795" y="2785"/>
                  </a:lnTo>
                  <a:lnTo>
                    <a:pt x="694" y="2822"/>
                  </a:lnTo>
                  <a:lnTo>
                    <a:pt x="603" y="2876"/>
                  </a:lnTo>
                  <a:lnTo>
                    <a:pt x="484" y="2949"/>
                  </a:lnTo>
                  <a:lnTo>
                    <a:pt x="384" y="3022"/>
                  </a:lnTo>
                  <a:lnTo>
                    <a:pt x="292" y="3105"/>
                  </a:lnTo>
                  <a:lnTo>
                    <a:pt x="210" y="3196"/>
                  </a:lnTo>
                  <a:lnTo>
                    <a:pt x="146" y="3287"/>
                  </a:lnTo>
                  <a:lnTo>
                    <a:pt x="92" y="3379"/>
                  </a:lnTo>
                  <a:lnTo>
                    <a:pt x="55" y="3479"/>
                  </a:lnTo>
                  <a:lnTo>
                    <a:pt x="18" y="3589"/>
                  </a:lnTo>
                  <a:lnTo>
                    <a:pt x="9" y="3689"/>
                  </a:lnTo>
                  <a:lnTo>
                    <a:pt x="0" y="3799"/>
                  </a:lnTo>
                  <a:lnTo>
                    <a:pt x="9" y="3908"/>
                  </a:lnTo>
                  <a:lnTo>
                    <a:pt x="28" y="4018"/>
                  </a:lnTo>
                  <a:lnTo>
                    <a:pt x="55" y="4127"/>
                  </a:lnTo>
                  <a:lnTo>
                    <a:pt x="101" y="4246"/>
                  </a:lnTo>
                  <a:lnTo>
                    <a:pt x="155" y="4356"/>
                  </a:lnTo>
                  <a:lnTo>
                    <a:pt x="228" y="4465"/>
                  </a:lnTo>
                  <a:lnTo>
                    <a:pt x="311" y="4575"/>
                  </a:lnTo>
                  <a:lnTo>
                    <a:pt x="393" y="4666"/>
                  </a:lnTo>
                  <a:lnTo>
                    <a:pt x="484" y="4748"/>
                  </a:lnTo>
                  <a:lnTo>
                    <a:pt x="585" y="4812"/>
                  </a:lnTo>
                  <a:lnTo>
                    <a:pt x="694" y="4867"/>
                  </a:lnTo>
                  <a:lnTo>
                    <a:pt x="804" y="4922"/>
                  </a:lnTo>
                  <a:lnTo>
                    <a:pt x="922" y="4958"/>
                  </a:lnTo>
                  <a:lnTo>
                    <a:pt x="1041" y="4986"/>
                  </a:lnTo>
                  <a:lnTo>
                    <a:pt x="1169" y="5004"/>
                  </a:lnTo>
                  <a:lnTo>
                    <a:pt x="1288" y="5022"/>
                  </a:lnTo>
                  <a:lnTo>
                    <a:pt x="1534" y="5022"/>
                  </a:lnTo>
                  <a:lnTo>
                    <a:pt x="1781" y="5004"/>
                  </a:lnTo>
                  <a:lnTo>
                    <a:pt x="2027" y="4967"/>
                  </a:lnTo>
                  <a:lnTo>
                    <a:pt x="2073" y="4958"/>
                  </a:lnTo>
                  <a:lnTo>
                    <a:pt x="2128" y="4940"/>
                  </a:lnTo>
                  <a:lnTo>
                    <a:pt x="2246" y="4885"/>
                  </a:lnTo>
                  <a:lnTo>
                    <a:pt x="2447" y="4776"/>
                  </a:lnTo>
                  <a:lnTo>
                    <a:pt x="2557" y="4721"/>
                  </a:lnTo>
                  <a:lnTo>
                    <a:pt x="2666" y="4666"/>
                  </a:lnTo>
                  <a:lnTo>
                    <a:pt x="2785" y="4629"/>
                  </a:lnTo>
                  <a:lnTo>
                    <a:pt x="2904" y="4593"/>
                  </a:lnTo>
                  <a:lnTo>
                    <a:pt x="3013" y="4575"/>
                  </a:lnTo>
                  <a:lnTo>
                    <a:pt x="3132" y="4566"/>
                  </a:lnTo>
                  <a:lnTo>
                    <a:pt x="3233" y="4575"/>
                  </a:lnTo>
                  <a:lnTo>
                    <a:pt x="3324" y="4593"/>
                  </a:lnTo>
                  <a:lnTo>
                    <a:pt x="3369" y="4611"/>
                  </a:lnTo>
                  <a:lnTo>
                    <a:pt x="3415" y="4639"/>
                  </a:lnTo>
                  <a:lnTo>
                    <a:pt x="3452" y="4666"/>
                  </a:lnTo>
                  <a:lnTo>
                    <a:pt x="3488" y="4703"/>
                  </a:lnTo>
                  <a:lnTo>
                    <a:pt x="3516" y="4739"/>
                  </a:lnTo>
                  <a:lnTo>
                    <a:pt x="3543" y="4785"/>
                  </a:lnTo>
                  <a:lnTo>
                    <a:pt x="3561" y="4839"/>
                  </a:lnTo>
                  <a:lnTo>
                    <a:pt x="3580" y="4894"/>
                  </a:lnTo>
                  <a:lnTo>
                    <a:pt x="3589" y="4967"/>
                  </a:lnTo>
                  <a:lnTo>
                    <a:pt x="3598" y="5031"/>
                  </a:lnTo>
                  <a:lnTo>
                    <a:pt x="3598" y="5113"/>
                  </a:lnTo>
                  <a:lnTo>
                    <a:pt x="3589" y="5205"/>
                  </a:lnTo>
                  <a:lnTo>
                    <a:pt x="3552" y="5396"/>
                  </a:lnTo>
                  <a:lnTo>
                    <a:pt x="3497" y="5625"/>
                  </a:lnTo>
                  <a:lnTo>
                    <a:pt x="3461" y="5771"/>
                  </a:lnTo>
                  <a:lnTo>
                    <a:pt x="3443" y="5926"/>
                  </a:lnTo>
                  <a:lnTo>
                    <a:pt x="3433" y="6090"/>
                  </a:lnTo>
                  <a:lnTo>
                    <a:pt x="3443" y="6255"/>
                  </a:lnTo>
                  <a:lnTo>
                    <a:pt x="3461" y="6419"/>
                  </a:lnTo>
                  <a:lnTo>
                    <a:pt x="3497" y="6574"/>
                  </a:lnTo>
                  <a:lnTo>
                    <a:pt x="3543" y="6720"/>
                  </a:lnTo>
                  <a:lnTo>
                    <a:pt x="3607" y="6857"/>
                  </a:lnTo>
                  <a:lnTo>
                    <a:pt x="3698" y="7003"/>
                  </a:lnTo>
                  <a:lnTo>
                    <a:pt x="3790" y="7140"/>
                  </a:lnTo>
                  <a:lnTo>
                    <a:pt x="3890" y="7268"/>
                  </a:lnTo>
                  <a:lnTo>
                    <a:pt x="4000" y="7387"/>
                  </a:lnTo>
                  <a:lnTo>
                    <a:pt x="4118" y="7497"/>
                  </a:lnTo>
                  <a:lnTo>
                    <a:pt x="4237" y="7597"/>
                  </a:lnTo>
                  <a:lnTo>
                    <a:pt x="4356" y="7697"/>
                  </a:lnTo>
                  <a:lnTo>
                    <a:pt x="4483" y="7780"/>
                  </a:lnTo>
                  <a:lnTo>
                    <a:pt x="4620" y="7862"/>
                  </a:lnTo>
                  <a:lnTo>
                    <a:pt x="4757" y="7926"/>
                  </a:lnTo>
                  <a:lnTo>
                    <a:pt x="4903" y="7990"/>
                  </a:lnTo>
                  <a:lnTo>
                    <a:pt x="5040" y="8044"/>
                  </a:lnTo>
                  <a:lnTo>
                    <a:pt x="5187" y="8090"/>
                  </a:lnTo>
                  <a:lnTo>
                    <a:pt x="5342" y="8127"/>
                  </a:lnTo>
                  <a:lnTo>
                    <a:pt x="5488" y="8154"/>
                  </a:lnTo>
                  <a:lnTo>
                    <a:pt x="5643" y="8163"/>
                  </a:lnTo>
                  <a:lnTo>
                    <a:pt x="5789" y="8181"/>
                  </a:lnTo>
                  <a:lnTo>
                    <a:pt x="5944" y="8181"/>
                  </a:lnTo>
                  <a:lnTo>
                    <a:pt x="6100" y="8172"/>
                  </a:lnTo>
                  <a:lnTo>
                    <a:pt x="6246" y="8154"/>
                  </a:lnTo>
                  <a:lnTo>
                    <a:pt x="6401" y="8127"/>
                  </a:lnTo>
                  <a:lnTo>
                    <a:pt x="6547" y="8090"/>
                  </a:lnTo>
                  <a:lnTo>
                    <a:pt x="6693" y="8044"/>
                  </a:lnTo>
                  <a:lnTo>
                    <a:pt x="6839" y="7999"/>
                  </a:lnTo>
                  <a:lnTo>
                    <a:pt x="6985" y="7935"/>
                  </a:lnTo>
                  <a:lnTo>
                    <a:pt x="7122" y="7862"/>
                  </a:lnTo>
                  <a:lnTo>
                    <a:pt x="7259" y="7789"/>
                  </a:lnTo>
                  <a:lnTo>
                    <a:pt x="7387" y="7697"/>
                  </a:lnTo>
                  <a:lnTo>
                    <a:pt x="7515" y="7597"/>
                  </a:lnTo>
                  <a:lnTo>
                    <a:pt x="7643" y="7487"/>
                  </a:lnTo>
                  <a:lnTo>
                    <a:pt x="7752" y="7378"/>
                  </a:lnTo>
                  <a:lnTo>
                    <a:pt x="7871" y="7250"/>
                  </a:lnTo>
                  <a:lnTo>
                    <a:pt x="7935" y="7159"/>
                  </a:lnTo>
                  <a:lnTo>
                    <a:pt x="7990" y="7058"/>
                  </a:lnTo>
                  <a:lnTo>
                    <a:pt x="8035" y="6958"/>
                  </a:lnTo>
                  <a:lnTo>
                    <a:pt x="8063" y="6848"/>
                  </a:lnTo>
                  <a:lnTo>
                    <a:pt x="8090" y="6730"/>
                  </a:lnTo>
                  <a:lnTo>
                    <a:pt x="8099" y="6620"/>
                  </a:lnTo>
                  <a:lnTo>
                    <a:pt x="8108" y="6501"/>
                  </a:lnTo>
                  <a:lnTo>
                    <a:pt x="8108" y="6383"/>
                  </a:lnTo>
                  <a:lnTo>
                    <a:pt x="8099" y="6127"/>
                  </a:lnTo>
                  <a:lnTo>
                    <a:pt x="8072" y="5880"/>
                  </a:lnTo>
                  <a:lnTo>
                    <a:pt x="8035" y="5634"/>
                  </a:lnTo>
                  <a:lnTo>
                    <a:pt x="8017" y="5387"/>
                  </a:lnTo>
                  <a:lnTo>
                    <a:pt x="8008" y="5159"/>
                  </a:lnTo>
                  <a:lnTo>
                    <a:pt x="8008" y="5049"/>
                  </a:lnTo>
                  <a:lnTo>
                    <a:pt x="8017" y="4949"/>
                  </a:lnTo>
                  <a:lnTo>
                    <a:pt x="8035" y="4839"/>
                  </a:lnTo>
                  <a:lnTo>
                    <a:pt x="8063" y="4748"/>
                  </a:lnTo>
                  <a:lnTo>
                    <a:pt x="8099" y="4657"/>
                  </a:lnTo>
                  <a:lnTo>
                    <a:pt x="8145" y="4575"/>
                  </a:lnTo>
                  <a:lnTo>
                    <a:pt x="8200" y="4502"/>
                  </a:lnTo>
                  <a:lnTo>
                    <a:pt x="8273" y="4429"/>
                  </a:lnTo>
                  <a:lnTo>
                    <a:pt x="8364" y="4374"/>
                  </a:lnTo>
                  <a:lnTo>
                    <a:pt x="8465" y="4319"/>
                  </a:lnTo>
                  <a:lnTo>
                    <a:pt x="8583" y="4282"/>
                  </a:lnTo>
                  <a:lnTo>
                    <a:pt x="8720" y="4246"/>
                  </a:lnTo>
                  <a:lnTo>
                    <a:pt x="8875" y="4228"/>
                  </a:lnTo>
                  <a:lnTo>
                    <a:pt x="9058" y="4219"/>
                  </a:lnTo>
                  <a:lnTo>
                    <a:pt x="9259" y="4219"/>
                  </a:lnTo>
                  <a:lnTo>
                    <a:pt x="9460" y="4237"/>
                  </a:lnTo>
                  <a:lnTo>
                    <a:pt x="9652" y="4255"/>
                  </a:lnTo>
                  <a:lnTo>
                    <a:pt x="9843" y="4292"/>
                  </a:lnTo>
                  <a:lnTo>
                    <a:pt x="10199" y="4356"/>
                  </a:lnTo>
                  <a:lnTo>
                    <a:pt x="10373" y="4383"/>
                  </a:lnTo>
                  <a:lnTo>
                    <a:pt x="10546" y="4401"/>
                  </a:lnTo>
                  <a:lnTo>
                    <a:pt x="10711" y="4419"/>
                  </a:lnTo>
                  <a:lnTo>
                    <a:pt x="10884" y="4410"/>
                  </a:lnTo>
                  <a:lnTo>
                    <a:pt x="11049" y="4401"/>
                  </a:lnTo>
                  <a:lnTo>
                    <a:pt x="11213" y="4365"/>
                  </a:lnTo>
                  <a:lnTo>
                    <a:pt x="11304" y="4337"/>
                  </a:lnTo>
                  <a:lnTo>
                    <a:pt x="11386" y="4301"/>
                  </a:lnTo>
                  <a:lnTo>
                    <a:pt x="11478" y="4264"/>
                  </a:lnTo>
                  <a:lnTo>
                    <a:pt x="11560" y="4219"/>
                  </a:lnTo>
                  <a:lnTo>
                    <a:pt x="11651" y="4164"/>
                  </a:lnTo>
                  <a:lnTo>
                    <a:pt x="11742" y="4100"/>
                  </a:lnTo>
                  <a:lnTo>
                    <a:pt x="11825" y="4036"/>
                  </a:lnTo>
                  <a:lnTo>
                    <a:pt x="11916" y="3954"/>
                  </a:lnTo>
                  <a:lnTo>
                    <a:pt x="12007" y="3862"/>
                  </a:lnTo>
                  <a:lnTo>
                    <a:pt x="12089" y="3771"/>
                  </a:lnTo>
                  <a:lnTo>
                    <a:pt x="12144" y="3671"/>
                  </a:lnTo>
                  <a:lnTo>
                    <a:pt x="12190" y="3561"/>
                  </a:lnTo>
                  <a:lnTo>
                    <a:pt x="12217" y="3452"/>
                  </a:lnTo>
                  <a:lnTo>
                    <a:pt x="12236" y="3342"/>
                  </a:lnTo>
                  <a:lnTo>
                    <a:pt x="12236" y="3232"/>
                  </a:lnTo>
                  <a:lnTo>
                    <a:pt x="12236" y="3123"/>
                  </a:lnTo>
                  <a:lnTo>
                    <a:pt x="12217" y="3004"/>
                  </a:lnTo>
                  <a:lnTo>
                    <a:pt x="12199" y="2895"/>
                  </a:lnTo>
                  <a:lnTo>
                    <a:pt x="12172" y="2776"/>
                  </a:lnTo>
                  <a:lnTo>
                    <a:pt x="12135" y="2666"/>
                  </a:lnTo>
                  <a:lnTo>
                    <a:pt x="12062" y="2447"/>
                  </a:lnTo>
                  <a:lnTo>
                    <a:pt x="11971" y="2237"/>
                  </a:lnTo>
                  <a:lnTo>
                    <a:pt x="11898" y="2073"/>
                  </a:lnTo>
                  <a:lnTo>
                    <a:pt x="11806" y="1927"/>
                  </a:lnTo>
                  <a:lnTo>
                    <a:pt x="11715" y="1790"/>
                  </a:lnTo>
                  <a:lnTo>
                    <a:pt x="11615" y="1653"/>
                  </a:lnTo>
                  <a:lnTo>
                    <a:pt x="11505" y="1534"/>
                  </a:lnTo>
                  <a:lnTo>
                    <a:pt x="11396" y="1425"/>
                  </a:lnTo>
                  <a:lnTo>
                    <a:pt x="11277" y="1315"/>
                  </a:lnTo>
                  <a:lnTo>
                    <a:pt x="11149" y="1215"/>
                  </a:lnTo>
                  <a:lnTo>
                    <a:pt x="11021" y="1123"/>
                  </a:lnTo>
                  <a:lnTo>
                    <a:pt x="10893" y="1032"/>
                  </a:lnTo>
                  <a:lnTo>
                    <a:pt x="10610" y="858"/>
                  </a:lnTo>
                  <a:lnTo>
                    <a:pt x="10035" y="521"/>
                  </a:lnTo>
                  <a:lnTo>
                    <a:pt x="9889" y="438"/>
                  </a:lnTo>
                  <a:lnTo>
                    <a:pt x="9715" y="365"/>
                  </a:lnTo>
                  <a:lnTo>
                    <a:pt x="9542" y="301"/>
                  </a:lnTo>
                  <a:lnTo>
                    <a:pt x="9350" y="247"/>
                  </a:lnTo>
                  <a:lnTo>
                    <a:pt x="9149" y="201"/>
                  </a:lnTo>
                  <a:lnTo>
                    <a:pt x="8939" y="155"/>
                  </a:lnTo>
                  <a:lnTo>
                    <a:pt x="8729" y="128"/>
                  </a:lnTo>
                  <a:lnTo>
                    <a:pt x="8528" y="119"/>
                  </a:lnTo>
                  <a:lnTo>
                    <a:pt x="8318" y="119"/>
                  </a:lnTo>
                  <a:lnTo>
                    <a:pt x="8127" y="137"/>
                  </a:lnTo>
                  <a:lnTo>
                    <a:pt x="7944" y="164"/>
                  </a:lnTo>
                  <a:lnTo>
                    <a:pt x="7853" y="192"/>
                  </a:lnTo>
                  <a:lnTo>
                    <a:pt x="7771" y="219"/>
                  </a:lnTo>
                  <a:lnTo>
                    <a:pt x="7688" y="247"/>
                  </a:lnTo>
                  <a:lnTo>
                    <a:pt x="7615" y="292"/>
                  </a:lnTo>
                  <a:lnTo>
                    <a:pt x="7542" y="329"/>
                  </a:lnTo>
                  <a:lnTo>
                    <a:pt x="7478" y="375"/>
                  </a:lnTo>
                  <a:lnTo>
                    <a:pt x="7414" y="429"/>
                  </a:lnTo>
                  <a:lnTo>
                    <a:pt x="7360" y="484"/>
                  </a:lnTo>
                  <a:lnTo>
                    <a:pt x="7314" y="548"/>
                  </a:lnTo>
                  <a:lnTo>
                    <a:pt x="7268" y="621"/>
                  </a:lnTo>
                  <a:lnTo>
                    <a:pt x="7223" y="685"/>
                  </a:lnTo>
                  <a:lnTo>
                    <a:pt x="7177" y="749"/>
                  </a:lnTo>
                  <a:lnTo>
                    <a:pt x="7141" y="822"/>
                  </a:lnTo>
                  <a:lnTo>
                    <a:pt x="7113" y="886"/>
                  </a:lnTo>
                  <a:lnTo>
                    <a:pt x="7086" y="968"/>
                  </a:lnTo>
                  <a:lnTo>
                    <a:pt x="7067" y="1041"/>
                  </a:lnTo>
                  <a:lnTo>
                    <a:pt x="7049" y="1114"/>
                  </a:lnTo>
                  <a:lnTo>
                    <a:pt x="7040" y="1196"/>
                  </a:lnTo>
                  <a:lnTo>
                    <a:pt x="7040" y="1278"/>
                  </a:lnTo>
                  <a:lnTo>
                    <a:pt x="7049" y="1352"/>
                  </a:lnTo>
                  <a:lnTo>
                    <a:pt x="7058" y="1434"/>
                  </a:lnTo>
                  <a:lnTo>
                    <a:pt x="7067" y="1516"/>
                  </a:lnTo>
                  <a:lnTo>
                    <a:pt x="7095" y="1598"/>
                  </a:lnTo>
                  <a:lnTo>
                    <a:pt x="7113" y="1680"/>
                  </a:lnTo>
                  <a:lnTo>
                    <a:pt x="7150" y="1762"/>
                  </a:lnTo>
                  <a:lnTo>
                    <a:pt x="7186" y="1835"/>
                  </a:lnTo>
                  <a:lnTo>
                    <a:pt x="7250" y="1963"/>
                  </a:lnTo>
                  <a:lnTo>
                    <a:pt x="7296" y="2082"/>
                  </a:lnTo>
                  <a:lnTo>
                    <a:pt x="7332" y="2192"/>
                  </a:lnTo>
                  <a:lnTo>
                    <a:pt x="7351" y="2292"/>
                  </a:lnTo>
                  <a:lnTo>
                    <a:pt x="7351" y="2383"/>
                  </a:lnTo>
                  <a:lnTo>
                    <a:pt x="7341" y="2465"/>
                  </a:lnTo>
                  <a:lnTo>
                    <a:pt x="7323" y="2548"/>
                  </a:lnTo>
                  <a:lnTo>
                    <a:pt x="7296" y="2612"/>
                  </a:lnTo>
                  <a:lnTo>
                    <a:pt x="7250" y="2675"/>
                  </a:lnTo>
                  <a:lnTo>
                    <a:pt x="7195" y="2730"/>
                  </a:lnTo>
                  <a:lnTo>
                    <a:pt x="7141" y="2785"/>
                  </a:lnTo>
                  <a:lnTo>
                    <a:pt x="7077" y="2822"/>
                  </a:lnTo>
                  <a:lnTo>
                    <a:pt x="7004" y="2867"/>
                  </a:lnTo>
                  <a:lnTo>
                    <a:pt x="6921" y="2895"/>
                  </a:lnTo>
                  <a:lnTo>
                    <a:pt x="6830" y="2922"/>
                  </a:lnTo>
                  <a:lnTo>
                    <a:pt x="6739" y="2949"/>
                  </a:lnTo>
                  <a:lnTo>
                    <a:pt x="6547" y="2977"/>
                  </a:lnTo>
                  <a:lnTo>
                    <a:pt x="6346" y="2995"/>
                  </a:lnTo>
                  <a:lnTo>
                    <a:pt x="6136" y="2995"/>
                  </a:lnTo>
                  <a:lnTo>
                    <a:pt x="5935" y="2986"/>
                  </a:lnTo>
                  <a:lnTo>
                    <a:pt x="5744" y="2977"/>
                  </a:lnTo>
                  <a:lnTo>
                    <a:pt x="5561" y="2949"/>
                  </a:lnTo>
                  <a:lnTo>
                    <a:pt x="5406" y="2922"/>
                  </a:lnTo>
                  <a:lnTo>
                    <a:pt x="5269" y="2895"/>
                  </a:lnTo>
                  <a:lnTo>
                    <a:pt x="5077" y="2849"/>
                  </a:lnTo>
                  <a:lnTo>
                    <a:pt x="4922" y="2785"/>
                  </a:lnTo>
                  <a:lnTo>
                    <a:pt x="4858" y="2749"/>
                  </a:lnTo>
                  <a:lnTo>
                    <a:pt x="4794" y="2712"/>
                  </a:lnTo>
                  <a:lnTo>
                    <a:pt x="4748" y="2666"/>
                  </a:lnTo>
                  <a:lnTo>
                    <a:pt x="4693" y="2630"/>
                  </a:lnTo>
                  <a:lnTo>
                    <a:pt x="4657" y="2584"/>
                  </a:lnTo>
                  <a:lnTo>
                    <a:pt x="4620" y="2539"/>
                  </a:lnTo>
                  <a:lnTo>
                    <a:pt x="4566" y="2438"/>
                  </a:lnTo>
                  <a:lnTo>
                    <a:pt x="4520" y="2338"/>
                  </a:lnTo>
                  <a:lnTo>
                    <a:pt x="4502" y="2219"/>
                  </a:lnTo>
                  <a:lnTo>
                    <a:pt x="4483" y="2109"/>
                  </a:lnTo>
                  <a:lnTo>
                    <a:pt x="4474" y="1982"/>
                  </a:lnTo>
                  <a:lnTo>
                    <a:pt x="4474" y="1726"/>
                  </a:lnTo>
                  <a:lnTo>
                    <a:pt x="4474" y="1598"/>
                  </a:lnTo>
                  <a:lnTo>
                    <a:pt x="4465" y="1461"/>
                  </a:lnTo>
                  <a:lnTo>
                    <a:pt x="4456" y="1324"/>
                  </a:lnTo>
                  <a:lnTo>
                    <a:pt x="4429" y="1187"/>
                  </a:lnTo>
                  <a:lnTo>
                    <a:pt x="4383" y="1050"/>
                  </a:lnTo>
                  <a:lnTo>
                    <a:pt x="4337" y="913"/>
                  </a:lnTo>
                  <a:lnTo>
                    <a:pt x="4273" y="785"/>
                  </a:lnTo>
                  <a:lnTo>
                    <a:pt x="4191" y="676"/>
                  </a:lnTo>
                  <a:lnTo>
                    <a:pt x="4109" y="566"/>
                  </a:lnTo>
                  <a:lnTo>
                    <a:pt x="4018" y="475"/>
                  </a:lnTo>
                  <a:lnTo>
                    <a:pt x="3917" y="384"/>
                  </a:lnTo>
                  <a:lnTo>
                    <a:pt x="3808" y="301"/>
                  </a:lnTo>
                  <a:lnTo>
                    <a:pt x="3698" y="228"/>
                  </a:lnTo>
                  <a:lnTo>
                    <a:pt x="3580" y="174"/>
                  </a:lnTo>
                  <a:lnTo>
                    <a:pt x="3452" y="119"/>
                  </a:lnTo>
                  <a:lnTo>
                    <a:pt x="3324" y="73"/>
                  </a:lnTo>
                  <a:lnTo>
                    <a:pt x="3196" y="46"/>
                  </a:lnTo>
                  <a:lnTo>
                    <a:pt x="3059" y="18"/>
                  </a:lnTo>
                  <a:lnTo>
                    <a:pt x="2922" y="9"/>
                  </a:lnTo>
                  <a:lnTo>
                    <a:pt x="2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4463175" y="3645000"/>
              <a:ext cx="36325" cy="35425"/>
            </a:xfrm>
            <a:custGeom>
              <a:rect b="b" l="l" r="r" t="t"/>
              <a:pathLst>
                <a:path extrusionOk="0" h="1417" w="1453">
                  <a:moveTo>
                    <a:pt x="1088" y="275"/>
                  </a:moveTo>
                  <a:lnTo>
                    <a:pt x="1115" y="293"/>
                  </a:lnTo>
                  <a:lnTo>
                    <a:pt x="1142" y="302"/>
                  </a:lnTo>
                  <a:lnTo>
                    <a:pt x="1179" y="330"/>
                  </a:lnTo>
                  <a:lnTo>
                    <a:pt x="1179" y="348"/>
                  </a:lnTo>
                  <a:lnTo>
                    <a:pt x="1179" y="357"/>
                  </a:lnTo>
                  <a:lnTo>
                    <a:pt x="1161" y="384"/>
                  </a:lnTo>
                  <a:lnTo>
                    <a:pt x="1133" y="412"/>
                  </a:lnTo>
                  <a:lnTo>
                    <a:pt x="1060" y="448"/>
                  </a:lnTo>
                  <a:lnTo>
                    <a:pt x="1014" y="466"/>
                  </a:lnTo>
                  <a:lnTo>
                    <a:pt x="960" y="512"/>
                  </a:lnTo>
                  <a:lnTo>
                    <a:pt x="905" y="558"/>
                  </a:lnTo>
                  <a:lnTo>
                    <a:pt x="859" y="613"/>
                  </a:lnTo>
                  <a:lnTo>
                    <a:pt x="823" y="667"/>
                  </a:lnTo>
                  <a:lnTo>
                    <a:pt x="804" y="704"/>
                  </a:lnTo>
                  <a:lnTo>
                    <a:pt x="786" y="750"/>
                  </a:lnTo>
                  <a:lnTo>
                    <a:pt x="768" y="841"/>
                  </a:lnTo>
                  <a:lnTo>
                    <a:pt x="750" y="932"/>
                  </a:lnTo>
                  <a:lnTo>
                    <a:pt x="722" y="1023"/>
                  </a:lnTo>
                  <a:lnTo>
                    <a:pt x="713" y="1069"/>
                  </a:lnTo>
                  <a:lnTo>
                    <a:pt x="695" y="1097"/>
                  </a:lnTo>
                  <a:lnTo>
                    <a:pt x="667" y="1124"/>
                  </a:lnTo>
                  <a:lnTo>
                    <a:pt x="631" y="1142"/>
                  </a:lnTo>
                  <a:lnTo>
                    <a:pt x="594" y="1151"/>
                  </a:lnTo>
                  <a:lnTo>
                    <a:pt x="549" y="1151"/>
                  </a:lnTo>
                  <a:lnTo>
                    <a:pt x="494" y="1142"/>
                  </a:lnTo>
                  <a:lnTo>
                    <a:pt x="430" y="1115"/>
                  </a:lnTo>
                  <a:lnTo>
                    <a:pt x="375" y="1087"/>
                  </a:lnTo>
                  <a:lnTo>
                    <a:pt x="330" y="1051"/>
                  </a:lnTo>
                  <a:lnTo>
                    <a:pt x="302" y="1014"/>
                  </a:lnTo>
                  <a:lnTo>
                    <a:pt x="275" y="969"/>
                  </a:lnTo>
                  <a:lnTo>
                    <a:pt x="266" y="932"/>
                  </a:lnTo>
                  <a:lnTo>
                    <a:pt x="257" y="886"/>
                  </a:lnTo>
                  <a:lnTo>
                    <a:pt x="257" y="841"/>
                  </a:lnTo>
                  <a:lnTo>
                    <a:pt x="266" y="795"/>
                  </a:lnTo>
                  <a:lnTo>
                    <a:pt x="302" y="704"/>
                  </a:lnTo>
                  <a:lnTo>
                    <a:pt x="357" y="613"/>
                  </a:lnTo>
                  <a:lnTo>
                    <a:pt x="421" y="530"/>
                  </a:lnTo>
                  <a:lnTo>
                    <a:pt x="503" y="457"/>
                  </a:lnTo>
                  <a:lnTo>
                    <a:pt x="631" y="421"/>
                  </a:lnTo>
                  <a:lnTo>
                    <a:pt x="750" y="393"/>
                  </a:lnTo>
                  <a:lnTo>
                    <a:pt x="896" y="339"/>
                  </a:lnTo>
                  <a:lnTo>
                    <a:pt x="1033" y="275"/>
                  </a:lnTo>
                  <a:close/>
                  <a:moveTo>
                    <a:pt x="1042" y="1"/>
                  </a:moveTo>
                  <a:lnTo>
                    <a:pt x="969" y="10"/>
                  </a:lnTo>
                  <a:lnTo>
                    <a:pt x="905" y="19"/>
                  </a:lnTo>
                  <a:lnTo>
                    <a:pt x="731" y="83"/>
                  </a:lnTo>
                  <a:lnTo>
                    <a:pt x="649" y="120"/>
                  </a:lnTo>
                  <a:lnTo>
                    <a:pt x="567" y="156"/>
                  </a:lnTo>
                  <a:lnTo>
                    <a:pt x="494" y="174"/>
                  </a:lnTo>
                  <a:lnTo>
                    <a:pt x="430" y="202"/>
                  </a:lnTo>
                  <a:lnTo>
                    <a:pt x="366" y="229"/>
                  </a:lnTo>
                  <a:lnTo>
                    <a:pt x="302" y="275"/>
                  </a:lnTo>
                  <a:lnTo>
                    <a:pt x="247" y="320"/>
                  </a:lnTo>
                  <a:lnTo>
                    <a:pt x="193" y="375"/>
                  </a:lnTo>
                  <a:lnTo>
                    <a:pt x="147" y="439"/>
                  </a:lnTo>
                  <a:lnTo>
                    <a:pt x="101" y="503"/>
                  </a:lnTo>
                  <a:lnTo>
                    <a:pt x="65" y="576"/>
                  </a:lnTo>
                  <a:lnTo>
                    <a:pt x="37" y="649"/>
                  </a:lnTo>
                  <a:lnTo>
                    <a:pt x="19" y="722"/>
                  </a:lnTo>
                  <a:lnTo>
                    <a:pt x="1" y="795"/>
                  </a:lnTo>
                  <a:lnTo>
                    <a:pt x="1" y="868"/>
                  </a:lnTo>
                  <a:lnTo>
                    <a:pt x="1" y="941"/>
                  </a:lnTo>
                  <a:lnTo>
                    <a:pt x="10" y="1014"/>
                  </a:lnTo>
                  <a:lnTo>
                    <a:pt x="37" y="1087"/>
                  </a:lnTo>
                  <a:lnTo>
                    <a:pt x="74" y="1151"/>
                  </a:lnTo>
                  <a:lnTo>
                    <a:pt x="120" y="1215"/>
                  </a:lnTo>
                  <a:lnTo>
                    <a:pt x="165" y="1270"/>
                  </a:lnTo>
                  <a:lnTo>
                    <a:pt x="229" y="1316"/>
                  </a:lnTo>
                  <a:lnTo>
                    <a:pt x="293" y="1352"/>
                  </a:lnTo>
                  <a:lnTo>
                    <a:pt x="357" y="1389"/>
                  </a:lnTo>
                  <a:lnTo>
                    <a:pt x="430" y="1407"/>
                  </a:lnTo>
                  <a:lnTo>
                    <a:pt x="503" y="1416"/>
                  </a:lnTo>
                  <a:lnTo>
                    <a:pt x="576" y="1416"/>
                  </a:lnTo>
                  <a:lnTo>
                    <a:pt x="649" y="1407"/>
                  </a:lnTo>
                  <a:lnTo>
                    <a:pt x="722" y="1389"/>
                  </a:lnTo>
                  <a:lnTo>
                    <a:pt x="786" y="1361"/>
                  </a:lnTo>
                  <a:lnTo>
                    <a:pt x="850" y="1325"/>
                  </a:lnTo>
                  <a:lnTo>
                    <a:pt x="905" y="1270"/>
                  </a:lnTo>
                  <a:lnTo>
                    <a:pt x="951" y="1215"/>
                  </a:lnTo>
                  <a:lnTo>
                    <a:pt x="996" y="1142"/>
                  </a:lnTo>
                  <a:lnTo>
                    <a:pt x="1014" y="1087"/>
                  </a:lnTo>
                  <a:lnTo>
                    <a:pt x="1033" y="1033"/>
                  </a:lnTo>
                  <a:lnTo>
                    <a:pt x="1051" y="905"/>
                  </a:lnTo>
                  <a:lnTo>
                    <a:pt x="1060" y="841"/>
                  </a:lnTo>
                  <a:lnTo>
                    <a:pt x="1078" y="786"/>
                  </a:lnTo>
                  <a:lnTo>
                    <a:pt x="1097" y="750"/>
                  </a:lnTo>
                  <a:lnTo>
                    <a:pt x="1133" y="713"/>
                  </a:lnTo>
                  <a:lnTo>
                    <a:pt x="1161" y="686"/>
                  </a:lnTo>
                  <a:lnTo>
                    <a:pt x="1206" y="658"/>
                  </a:lnTo>
                  <a:lnTo>
                    <a:pt x="1307" y="594"/>
                  </a:lnTo>
                  <a:lnTo>
                    <a:pt x="1361" y="558"/>
                  </a:lnTo>
                  <a:lnTo>
                    <a:pt x="1407" y="512"/>
                  </a:lnTo>
                  <a:lnTo>
                    <a:pt x="1434" y="466"/>
                  </a:lnTo>
                  <a:lnTo>
                    <a:pt x="1453" y="403"/>
                  </a:lnTo>
                  <a:lnTo>
                    <a:pt x="1453" y="348"/>
                  </a:lnTo>
                  <a:lnTo>
                    <a:pt x="1444" y="293"/>
                  </a:lnTo>
                  <a:lnTo>
                    <a:pt x="1425" y="229"/>
                  </a:lnTo>
                  <a:lnTo>
                    <a:pt x="1380" y="183"/>
                  </a:lnTo>
                  <a:lnTo>
                    <a:pt x="1334" y="129"/>
                  </a:lnTo>
                  <a:lnTo>
                    <a:pt x="1279" y="83"/>
                  </a:lnTo>
                  <a:lnTo>
                    <a:pt x="1224" y="56"/>
                  </a:lnTo>
                  <a:lnTo>
                    <a:pt x="1170" y="28"/>
                  </a:lnTo>
                  <a:lnTo>
                    <a:pt x="1106" y="10"/>
                  </a:lnTo>
                  <a:lnTo>
                    <a:pt x="10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4217350" y="3653225"/>
              <a:ext cx="55250" cy="40425"/>
            </a:xfrm>
            <a:custGeom>
              <a:rect b="b" l="l" r="r" t="t"/>
              <a:pathLst>
                <a:path extrusionOk="0" h="1617" w="2210">
                  <a:moveTo>
                    <a:pt x="1598" y="256"/>
                  </a:moveTo>
                  <a:lnTo>
                    <a:pt x="1707" y="274"/>
                  </a:lnTo>
                  <a:lnTo>
                    <a:pt x="1744" y="284"/>
                  </a:lnTo>
                  <a:lnTo>
                    <a:pt x="1771" y="293"/>
                  </a:lnTo>
                  <a:lnTo>
                    <a:pt x="1790" y="311"/>
                  </a:lnTo>
                  <a:lnTo>
                    <a:pt x="1808" y="338"/>
                  </a:lnTo>
                  <a:lnTo>
                    <a:pt x="1826" y="393"/>
                  </a:lnTo>
                  <a:lnTo>
                    <a:pt x="1835" y="457"/>
                  </a:lnTo>
                  <a:lnTo>
                    <a:pt x="1826" y="521"/>
                  </a:lnTo>
                  <a:lnTo>
                    <a:pt x="1799" y="576"/>
                  </a:lnTo>
                  <a:lnTo>
                    <a:pt x="1762" y="621"/>
                  </a:lnTo>
                  <a:lnTo>
                    <a:pt x="1735" y="640"/>
                  </a:lnTo>
                  <a:lnTo>
                    <a:pt x="1707" y="649"/>
                  </a:lnTo>
                  <a:lnTo>
                    <a:pt x="1671" y="658"/>
                  </a:lnTo>
                  <a:lnTo>
                    <a:pt x="1634" y="685"/>
                  </a:lnTo>
                  <a:lnTo>
                    <a:pt x="1571" y="740"/>
                  </a:lnTo>
                  <a:lnTo>
                    <a:pt x="1461" y="859"/>
                  </a:lnTo>
                  <a:lnTo>
                    <a:pt x="1251" y="1060"/>
                  </a:lnTo>
                  <a:lnTo>
                    <a:pt x="1141" y="1151"/>
                  </a:lnTo>
                  <a:lnTo>
                    <a:pt x="1023" y="1233"/>
                  </a:lnTo>
                  <a:lnTo>
                    <a:pt x="977" y="1261"/>
                  </a:lnTo>
                  <a:lnTo>
                    <a:pt x="922" y="1279"/>
                  </a:lnTo>
                  <a:lnTo>
                    <a:pt x="867" y="1288"/>
                  </a:lnTo>
                  <a:lnTo>
                    <a:pt x="822" y="1297"/>
                  </a:lnTo>
                  <a:lnTo>
                    <a:pt x="712" y="1297"/>
                  </a:lnTo>
                  <a:lnTo>
                    <a:pt x="667" y="1288"/>
                  </a:lnTo>
                  <a:lnTo>
                    <a:pt x="612" y="1279"/>
                  </a:lnTo>
                  <a:lnTo>
                    <a:pt x="566" y="1261"/>
                  </a:lnTo>
                  <a:lnTo>
                    <a:pt x="520" y="1233"/>
                  </a:lnTo>
                  <a:lnTo>
                    <a:pt x="484" y="1206"/>
                  </a:lnTo>
                  <a:lnTo>
                    <a:pt x="438" y="1169"/>
                  </a:lnTo>
                  <a:lnTo>
                    <a:pt x="411" y="1133"/>
                  </a:lnTo>
                  <a:lnTo>
                    <a:pt x="374" y="1087"/>
                  </a:lnTo>
                  <a:lnTo>
                    <a:pt x="347" y="1041"/>
                  </a:lnTo>
                  <a:lnTo>
                    <a:pt x="329" y="996"/>
                  </a:lnTo>
                  <a:lnTo>
                    <a:pt x="320" y="941"/>
                  </a:lnTo>
                  <a:lnTo>
                    <a:pt x="310" y="895"/>
                  </a:lnTo>
                  <a:lnTo>
                    <a:pt x="310" y="850"/>
                  </a:lnTo>
                  <a:lnTo>
                    <a:pt x="320" y="804"/>
                  </a:lnTo>
                  <a:lnTo>
                    <a:pt x="329" y="758"/>
                  </a:lnTo>
                  <a:lnTo>
                    <a:pt x="347" y="713"/>
                  </a:lnTo>
                  <a:lnTo>
                    <a:pt x="393" y="631"/>
                  </a:lnTo>
                  <a:lnTo>
                    <a:pt x="457" y="557"/>
                  </a:lnTo>
                  <a:lnTo>
                    <a:pt x="539" y="503"/>
                  </a:lnTo>
                  <a:lnTo>
                    <a:pt x="612" y="448"/>
                  </a:lnTo>
                  <a:lnTo>
                    <a:pt x="694" y="411"/>
                  </a:lnTo>
                  <a:lnTo>
                    <a:pt x="794" y="375"/>
                  </a:lnTo>
                  <a:lnTo>
                    <a:pt x="886" y="357"/>
                  </a:lnTo>
                  <a:lnTo>
                    <a:pt x="1087" y="329"/>
                  </a:lnTo>
                  <a:lnTo>
                    <a:pt x="1287" y="302"/>
                  </a:lnTo>
                  <a:lnTo>
                    <a:pt x="1379" y="284"/>
                  </a:lnTo>
                  <a:lnTo>
                    <a:pt x="1479" y="265"/>
                  </a:lnTo>
                  <a:lnTo>
                    <a:pt x="1598" y="256"/>
                  </a:lnTo>
                  <a:close/>
                  <a:moveTo>
                    <a:pt x="1571" y="1"/>
                  </a:moveTo>
                  <a:lnTo>
                    <a:pt x="1361" y="10"/>
                  </a:lnTo>
                  <a:lnTo>
                    <a:pt x="1141" y="28"/>
                  </a:lnTo>
                  <a:lnTo>
                    <a:pt x="1123" y="28"/>
                  </a:lnTo>
                  <a:lnTo>
                    <a:pt x="1105" y="37"/>
                  </a:lnTo>
                  <a:lnTo>
                    <a:pt x="940" y="55"/>
                  </a:lnTo>
                  <a:lnTo>
                    <a:pt x="785" y="83"/>
                  </a:lnTo>
                  <a:lnTo>
                    <a:pt x="639" y="128"/>
                  </a:lnTo>
                  <a:lnTo>
                    <a:pt x="502" y="183"/>
                  </a:lnTo>
                  <a:lnTo>
                    <a:pt x="429" y="220"/>
                  </a:lnTo>
                  <a:lnTo>
                    <a:pt x="365" y="256"/>
                  </a:lnTo>
                  <a:lnTo>
                    <a:pt x="310" y="302"/>
                  </a:lnTo>
                  <a:lnTo>
                    <a:pt x="247" y="347"/>
                  </a:lnTo>
                  <a:lnTo>
                    <a:pt x="192" y="411"/>
                  </a:lnTo>
                  <a:lnTo>
                    <a:pt x="146" y="466"/>
                  </a:lnTo>
                  <a:lnTo>
                    <a:pt x="100" y="539"/>
                  </a:lnTo>
                  <a:lnTo>
                    <a:pt x="64" y="612"/>
                  </a:lnTo>
                  <a:lnTo>
                    <a:pt x="27" y="713"/>
                  </a:lnTo>
                  <a:lnTo>
                    <a:pt x="0" y="813"/>
                  </a:lnTo>
                  <a:lnTo>
                    <a:pt x="0" y="904"/>
                  </a:lnTo>
                  <a:lnTo>
                    <a:pt x="9" y="1005"/>
                  </a:lnTo>
                  <a:lnTo>
                    <a:pt x="27" y="1096"/>
                  </a:lnTo>
                  <a:lnTo>
                    <a:pt x="64" y="1178"/>
                  </a:lnTo>
                  <a:lnTo>
                    <a:pt x="110" y="1261"/>
                  </a:lnTo>
                  <a:lnTo>
                    <a:pt x="164" y="1343"/>
                  </a:lnTo>
                  <a:lnTo>
                    <a:pt x="237" y="1407"/>
                  </a:lnTo>
                  <a:lnTo>
                    <a:pt x="310" y="1471"/>
                  </a:lnTo>
                  <a:lnTo>
                    <a:pt x="393" y="1525"/>
                  </a:lnTo>
                  <a:lnTo>
                    <a:pt x="475" y="1562"/>
                  </a:lnTo>
                  <a:lnTo>
                    <a:pt x="566" y="1598"/>
                  </a:lnTo>
                  <a:lnTo>
                    <a:pt x="667" y="1617"/>
                  </a:lnTo>
                  <a:lnTo>
                    <a:pt x="767" y="1617"/>
                  </a:lnTo>
                  <a:lnTo>
                    <a:pt x="867" y="1608"/>
                  </a:lnTo>
                  <a:lnTo>
                    <a:pt x="977" y="1589"/>
                  </a:lnTo>
                  <a:lnTo>
                    <a:pt x="1087" y="1553"/>
                  </a:lnTo>
                  <a:lnTo>
                    <a:pt x="1187" y="1498"/>
                  </a:lnTo>
                  <a:lnTo>
                    <a:pt x="1278" y="1443"/>
                  </a:lnTo>
                  <a:lnTo>
                    <a:pt x="1361" y="1379"/>
                  </a:lnTo>
                  <a:lnTo>
                    <a:pt x="1443" y="1315"/>
                  </a:lnTo>
                  <a:lnTo>
                    <a:pt x="1607" y="1151"/>
                  </a:lnTo>
                  <a:lnTo>
                    <a:pt x="1680" y="1069"/>
                  </a:lnTo>
                  <a:lnTo>
                    <a:pt x="1753" y="996"/>
                  </a:lnTo>
                  <a:lnTo>
                    <a:pt x="1835" y="932"/>
                  </a:lnTo>
                  <a:lnTo>
                    <a:pt x="1872" y="914"/>
                  </a:lnTo>
                  <a:lnTo>
                    <a:pt x="1927" y="895"/>
                  </a:lnTo>
                  <a:lnTo>
                    <a:pt x="1972" y="877"/>
                  </a:lnTo>
                  <a:lnTo>
                    <a:pt x="2009" y="850"/>
                  </a:lnTo>
                  <a:lnTo>
                    <a:pt x="2082" y="795"/>
                  </a:lnTo>
                  <a:lnTo>
                    <a:pt x="2137" y="731"/>
                  </a:lnTo>
                  <a:lnTo>
                    <a:pt x="2182" y="649"/>
                  </a:lnTo>
                  <a:lnTo>
                    <a:pt x="2201" y="576"/>
                  </a:lnTo>
                  <a:lnTo>
                    <a:pt x="2210" y="503"/>
                  </a:lnTo>
                  <a:lnTo>
                    <a:pt x="2201" y="421"/>
                  </a:lnTo>
                  <a:lnTo>
                    <a:pt x="2182" y="338"/>
                  </a:lnTo>
                  <a:lnTo>
                    <a:pt x="2146" y="256"/>
                  </a:lnTo>
                  <a:lnTo>
                    <a:pt x="2109" y="183"/>
                  </a:lnTo>
                  <a:lnTo>
                    <a:pt x="2054" y="128"/>
                  </a:lnTo>
                  <a:lnTo>
                    <a:pt x="2018" y="101"/>
                  </a:lnTo>
                  <a:lnTo>
                    <a:pt x="1991" y="83"/>
                  </a:lnTo>
                  <a:lnTo>
                    <a:pt x="1881" y="46"/>
                  </a:lnTo>
                  <a:lnTo>
                    <a:pt x="1781" y="28"/>
                  </a:lnTo>
                  <a:lnTo>
                    <a:pt x="1671" y="10"/>
                  </a:lnTo>
                  <a:lnTo>
                    <a:pt x="15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4173275" y="3599575"/>
              <a:ext cx="25600" cy="24675"/>
            </a:xfrm>
            <a:custGeom>
              <a:rect b="b" l="l" r="r" t="t"/>
              <a:pathLst>
                <a:path extrusionOk="0" h="987" w="1024">
                  <a:moveTo>
                    <a:pt x="585" y="275"/>
                  </a:moveTo>
                  <a:lnTo>
                    <a:pt x="631" y="293"/>
                  </a:lnTo>
                  <a:lnTo>
                    <a:pt x="676" y="320"/>
                  </a:lnTo>
                  <a:lnTo>
                    <a:pt x="722" y="366"/>
                  </a:lnTo>
                  <a:lnTo>
                    <a:pt x="749" y="412"/>
                  </a:lnTo>
                  <a:lnTo>
                    <a:pt x="759" y="457"/>
                  </a:lnTo>
                  <a:lnTo>
                    <a:pt x="759" y="503"/>
                  </a:lnTo>
                  <a:lnTo>
                    <a:pt x="749" y="549"/>
                  </a:lnTo>
                  <a:lnTo>
                    <a:pt x="722" y="594"/>
                  </a:lnTo>
                  <a:lnTo>
                    <a:pt x="686" y="631"/>
                  </a:lnTo>
                  <a:lnTo>
                    <a:pt x="649" y="667"/>
                  </a:lnTo>
                  <a:lnTo>
                    <a:pt x="603" y="695"/>
                  </a:lnTo>
                  <a:lnTo>
                    <a:pt x="567" y="704"/>
                  </a:lnTo>
                  <a:lnTo>
                    <a:pt x="485" y="704"/>
                  </a:lnTo>
                  <a:lnTo>
                    <a:pt x="439" y="695"/>
                  </a:lnTo>
                  <a:lnTo>
                    <a:pt x="393" y="686"/>
                  </a:lnTo>
                  <a:lnTo>
                    <a:pt x="357" y="667"/>
                  </a:lnTo>
                  <a:lnTo>
                    <a:pt x="329" y="640"/>
                  </a:lnTo>
                  <a:lnTo>
                    <a:pt x="302" y="613"/>
                  </a:lnTo>
                  <a:lnTo>
                    <a:pt x="284" y="585"/>
                  </a:lnTo>
                  <a:lnTo>
                    <a:pt x="275" y="558"/>
                  </a:lnTo>
                  <a:lnTo>
                    <a:pt x="275" y="530"/>
                  </a:lnTo>
                  <a:lnTo>
                    <a:pt x="275" y="503"/>
                  </a:lnTo>
                  <a:lnTo>
                    <a:pt x="302" y="448"/>
                  </a:lnTo>
                  <a:lnTo>
                    <a:pt x="339" y="403"/>
                  </a:lnTo>
                  <a:lnTo>
                    <a:pt x="384" y="366"/>
                  </a:lnTo>
                  <a:lnTo>
                    <a:pt x="430" y="329"/>
                  </a:lnTo>
                  <a:lnTo>
                    <a:pt x="530" y="275"/>
                  </a:lnTo>
                  <a:close/>
                  <a:moveTo>
                    <a:pt x="521" y="1"/>
                  </a:moveTo>
                  <a:lnTo>
                    <a:pt x="457" y="19"/>
                  </a:lnTo>
                  <a:lnTo>
                    <a:pt x="393" y="37"/>
                  </a:lnTo>
                  <a:lnTo>
                    <a:pt x="339" y="65"/>
                  </a:lnTo>
                  <a:lnTo>
                    <a:pt x="284" y="101"/>
                  </a:lnTo>
                  <a:lnTo>
                    <a:pt x="183" y="174"/>
                  </a:lnTo>
                  <a:lnTo>
                    <a:pt x="165" y="193"/>
                  </a:lnTo>
                  <a:lnTo>
                    <a:pt x="156" y="211"/>
                  </a:lnTo>
                  <a:lnTo>
                    <a:pt x="110" y="256"/>
                  </a:lnTo>
                  <a:lnTo>
                    <a:pt x="74" y="302"/>
                  </a:lnTo>
                  <a:lnTo>
                    <a:pt x="46" y="348"/>
                  </a:lnTo>
                  <a:lnTo>
                    <a:pt x="19" y="403"/>
                  </a:lnTo>
                  <a:lnTo>
                    <a:pt x="10" y="457"/>
                  </a:lnTo>
                  <a:lnTo>
                    <a:pt x="1" y="521"/>
                  </a:lnTo>
                  <a:lnTo>
                    <a:pt x="1" y="585"/>
                  </a:lnTo>
                  <a:lnTo>
                    <a:pt x="10" y="649"/>
                  </a:lnTo>
                  <a:lnTo>
                    <a:pt x="28" y="704"/>
                  </a:lnTo>
                  <a:lnTo>
                    <a:pt x="46" y="750"/>
                  </a:lnTo>
                  <a:lnTo>
                    <a:pt x="74" y="795"/>
                  </a:lnTo>
                  <a:lnTo>
                    <a:pt x="110" y="832"/>
                  </a:lnTo>
                  <a:lnTo>
                    <a:pt x="147" y="868"/>
                  </a:lnTo>
                  <a:lnTo>
                    <a:pt x="183" y="896"/>
                  </a:lnTo>
                  <a:lnTo>
                    <a:pt x="275" y="941"/>
                  </a:lnTo>
                  <a:lnTo>
                    <a:pt x="375" y="969"/>
                  </a:lnTo>
                  <a:lnTo>
                    <a:pt x="476" y="987"/>
                  </a:lnTo>
                  <a:lnTo>
                    <a:pt x="576" y="987"/>
                  </a:lnTo>
                  <a:lnTo>
                    <a:pt x="686" y="969"/>
                  </a:lnTo>
                  <a:lnTo>
                    <a:pt x="731" y="950"/>
                  </a:lnTo>
                  <a:lnTo>
                    <a:pt x="777" y="923"/>
                  </a:lnTo>
                  <a:lnTo>
                    <a:pt x="823" y="896"/>
                  </a:lnTo>
                  <a:lnTo>
                    <a:pt x="868" y="859"/>
                  </a:lnTo>
                  <a:lnTo>
                    <a:pt x="905" y="823"/>
                  </a:lnTo>
                  <a:lnTo>
                    <a:pt x="932" y="786"/>
                  </a:lnTo>
                  <a:lnTo>
                    <a:pt x="987" y="695"/>
                  </a:lnTo>
                  <a:lnTo>
                    <a:pt x="1014" y="594"/>
                  </a:lnTo>
                  <a:lnTo>
                    <a:pt x="1023" y="485"/>
                  </a:lnTo>
                  <a:lnTo>
                    <a:pt x="1023" y="430"/>
                  </a:lnTo>
                  <a:lnTo>
                    <a:pt x="1014" y="384"/>
                  </a:lnTo>
                  <a:lnTo>
                    <a:pt x="996" y="329"/>
                  </a:lnTo>
                  <a:lnTo>
                    <a:pt x="978" y="284"/>
                  </a:lnTo>
                  <a:lnTo>
                    <a:pt x="950" y="238"/>
                  </a:lnTo>
                  <a:lnTo>
                    <a:pt x="923" y="193"/>
                  </a:lnTo>
                  <a:lnTo>
                    <a:pt x="886" y="156"/>
                  </a:lnTo>
                  <a:lnTo>
                    <a:pt x="841" y="119"/>
                  </a:lnTo>
                  <a:lnTo>
                    <a:pt x="740" y="56"/>
                  </a:lnTo>
                  <a:lnTo>
                    <a:pt x="649" y="19"/>
                  </a:lnTo>
                  <a:lnTo>
                    <a:pt x="5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5"/>
            <p:cNvSpPr/>
            <p:nvPr/>
          </p:nvSpPr>
          <p:spPr>
            <a:xfrm>
              <a:off x="4155250" y="3673325"/>
              <a:ext cx="18750" cy="19200"/>
            </a:xfrm>
            <a:custGeom>
              <a:rect b="b" l="l" r="r" t="t"/>
              <a:pathLst>
                <a:path extrusionOk="0" h="768" w="750">
                  <a:moveTo>
                    <a:pt x="439" y="256"/>
                  </a:moveTo>
                  <a:lnTo>
                    <a:pt x="457" y="274"/>
                  </a:lnTo>
                  <a:lnTo>
                    <a:pt x="466" y="292"/>
                  </a:lnTo>
                  <a:lnTo>
                    <a:pt x="475" y="320"/>
                  </a:lnTo>
                  <a:lnTo>
                    <a:pt x="484" y="402"/>
                  </a:lnTo>
                  <a:lnTo>
                    <a:pt x="475" y="438"/>
                  </a:lnTo>
                  <a:lnTo>
                    <a:pt x="466" y="475"/>
                  </a:lnTo>
                  <a:lnTo>
                    <a:pt x="448" y="493"/>
                  </a:lnTo>
                  <a:lnTo>
                    <a:pt x="430" y="511"/>
                  </a:lnTo>
                  <a:lnTo>
                    <a:pt x="375" y="511"/>
                  </a:lnTo>
                  <a:lnTo>
                    <a:pt x="320" y="502"/>
                  </a:lnTo>
                  <a:lnTo>
                    <a:pt x="265" y="466"/>
                  </a:lnTo>
                  <a:lnTo>
                    <a:pt x="229" y="429"/>
                  </a:lnTo>
                  <a:lnTo>
                    <a:pt x="229" y="402"/>
                  </a:lnTo>
                  <a:lnTo>
                    <a:pt x="229" y="384"/>
                  </a:lnTo>
                  <a:lnTo>
                    <a:pt x="238" y="365"/>
                  </a:lnTo>
                  <a:lnTo>
                    <a:pt x="256" y="338"/>
                  </a:lnTo>
                  <a:lnTo>
                    <a:pt x="274" y="320"/>
                  </a:lnTo>
                  <a:lnTo>
                    <a:pt x="283" y="292"/>
                  </a:lnTo>
                  <a:lnTo>
                    <a:pt x="302" y="283"/>
                  </a:lnTo>
                  <a:lnTo>
                    <a:pt x="329" y="265"/>
                  </a:lnTo>
                  <a:lnTo>
                    <a:pt x="375" y="256"/>
                  </a:lnTo>
                  <a:close/>
                  <a:moveTo>
                    <a:pt x="384" y="0"/>
                  </a:moveTo>
                  <a:lnTo>
                    <a:pt x="311" y="9"/>
                  </a:lnTo>
                  <a:lnTo>
                    <a:pt x="238" y="37"/>
                  </a:lnTo>
                  <a:lnTo>
                    <a:pt x="174" y="64"/>
                  </a:lnTo>
                  <a:lnTo>
                    <a:pt x="128" y="119"/>
                  </a:lnTo>
                  <a:lnTo>
                    <a:pt x="110" y="146"/>
                  </a:lnTo>
                  <a:lnTo>
                    <a:pt x="92" y="174"/>
                  </a:lnTo>
                  <a:lnTo>
                    <a:pt x="83" y="210"/>
                  </a:lnTo>
                  <a:lnTo>
                    <a:pt x="83" y="247"/>
                  </a:lnTo>
                  <a:lnTo>
                    <a:pt x="46" y="292"/>
                  </a:lnTo>
                  <a:lnTo>
                    <a:pt x="19" y="338"/>
                  </a:lnTo>
                  <a:lnTo>
                    <a:pt x="10" y="393"/>
                  </a:lnTo>
                  <a:lnTo>
                    <a:pt x="0" y="447"/>
                  </a:lnTo>
                  <a:lnTo>
                    <a:pt x="10" y="502"/>
                  </a:lnTo>
                  <a:lnTo>
                    <a:pt x="28" y="557"/>
                  </a:lnTo>
                  <a:lnTo>
                    <a:pt x="55" y="612"/>
                  </a:lnTo>
                  <a:lnTo>
                    <a:pt x="92" y="667"/>
                  </a:lnTo>
                  <a:lnTo>
                    <a:pt x="119" y="685"/>
                  </a:lnTo>
                  <a:lnTo>
                    <a:pt x="156" y="712"/>
                  </a:lnTo>
                  <a:lnTo>
                    <a:pt x="229" y="749"/>
                  </a:lnTo>
                  <a:lnTo>
                    <a:pt x="320" y="767"/>
                  </a:lnTo>
                  <a:lnTo>
                    <a:pt x="402" y="767"/>
                  </a:lnTo>
                  <a:lnTo>
                    <a:pt x="493" y="758"/>
                  </a:lnTo>
                  <a:lnTo>
                    <a:pt x="576" y="730"/>
                  </a:lnTo>
                  <a:lnTo>
                    <a:pt x="612" y="703"/>
                  </a:lnTo>
                  <a:lnTo>
                    <a:pt x="640" y="685"/>
                  </a:lnTo>
                  <a:lnTo>
                    <a:pt x="667" y="657"/>
                  </a:lnTo>
                  <a:lnTo>
                    <a:pt x="694" y="621"/>
                  </a:lnTo>
                  <a:lnTo>
                    <a:pt x="722" y="548"/>
                  </a:lnTo>
                  <a:lnTo>
                    <a:pt x="740" y="466"/>
                  </a:lnTo>
                  <a:lnTo>
                    <a:pt x="749" y="374"/>
                  </a:lnTo>
                  <a:lnTo>
                    <a:pt x="740" y="292"/>
                  </a:lnTo>
                  <a:lnTo>
                    <a:pt x="713" y="210"/>
                  </a:lnTo>
                  <a:lnTo>
                    <a:pt x="676" y="128"/>
                  </a:lnTo>
                  <a:lnTo>
                    <a:pt x="649" y="100"/>
                  </a:lnTo>
                  <a:lnTo>
                    <a:pt x="612" y="73"/>
                  </a:lnTo>
                  <a:lnTo>
                    <a:pt x="585" y="46"/>
                  </a:lnTo>
                  <a:lnTo>
                    <a:pt x="539" y="27"/>
                  </a:lnTo>
                  <a:lnTo>
                    <a:pt x="466" y="9"/>
                  </a:lnTo>
                  <a:lnTo>
                    <a:pt x="3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5"/>
            <p:cNvSpPr/>
            <p:nvPr/>
          </p:nvSpPr>
          <p:spPr>
            <a:xfrm>
              <a:off x="4710850" y="3706400"/>
              <a:ext cx="84050" cy="76500"/>
            </a:xfrm>
            <a:custGeom>
              <a:rect b="b" l="l" r="r" t="t"/>
              <a:pathLst>
                <a:path extrusionOk="0" h="3060" w="3362">
                  <a:moveTo>
                    <a:pt x="1361" y="284"/>
                  </a:moveTo>
                  <a:lnTo>
                    <a:pt x="1434" y="311"/>
                  </a:lnTo>
                  <a:lnTo>
                    <a:pt x="1508" y="339"/>
                  </a:lnTo>
                  <a:lnTo>
                    <a:pt x="1644" y="403"/>
                  </a:lnTo>
                  <a:lnTo>
                    <a:pt x="1781" y="467"/>
                  </a:lnTo>
                  <a:lnTo>
                    <a:pt x="1854" y="494"/>
                  </a:lnTo>
                  <a:lnTo>
                    <a:pt x="1928" y="512"/>
                  </a:lnTo>
                  <a:lnTo>
                    <a:pt x="2010" y="521"/>
                  </a:lnTo>
                  <a:lnTo>
                    <a:pt x="2247" y="521"/>
                  </a:lnTo>
                  <a:lnTo>
                    <a:pt x="2402" y="503"/>
                  </a:lnTo>
                  <a:lnTo>
                    <a:pt x="2548" y="494"/>
                  </a:lnTo>
                  <a:lnTo>
                    <a:pt x="2621" y="494"/>
                  </a:lnTo>
                  <a:lnTo>
                    <a:pt x="2685" y="512"/>
                  </a:lnTo>
                  <a:lnTo>
                    <a:pt x="2758" y="531"/>
                  </a:lnTo>
                  <a:lnTo>
                    <a:pt x="2813" y="567"/>
                  </a:lnTo>
                  <a:lnTo>
                    <a:pt x="2868" y="622"/>
                  </a:lnTo>
                  <a:lnTo>
                    <a:pt x="2923" y="686"/>
                  </a:lnTo>
                  <a:lnTo>
                    <a:pt x="2968" y="768"/>
                  </a:lnTo>
                  <a:lnTo>
                    <a:pt x="3014" y="868"/>
                  </a:lnTo>
                  <a:lnTo>
                    <a:pt x="3032" y="951"/>
                  </a:lnTo>
                  <a:lnTo>
                    <a:pt x="3041" y="1015"/>
                  </a:lnTo>
                  <a:lnTo>
                    <a:pt x="3023" y="1069"/>
                  </a:lnTo>
                  <a:lnTo>
                    <a:pt x="2996" y="1106"/>
                  </a:lnTo>
                  <a:lnTo>
                    <a:pt x="2959" y="1142"/>
                  </a:lnTo>
                  <a:lnTo>
                    <a:pt x="2914" y="1161"/>
                  </a:lnTo>
                  <a:lnTo>
                    <a:pt x="2850" y="1179"/>
                  </a:lnTo>
                  <a:lnTo>
                    <a:pt x="2786" y="1197"/>
                  </a:lnTo>
                  <a:lnTo>
                    <a:pt x="2649" y="1215"/>
                  </a:lnTo>
                  <a:lnTo>
                    <a:pt x="2512" y="1225"/>
                  </a:lnTo>
                  <a:lnTo>
                    <a:pt x="2384" y="1243"/>
                  </a:lnTo>
                  <a:lnTo>
                    <a:pt x="2320" y="1261"/>
                  </a:lnTo>
                  <a:lnTo>
                    <a:pt x="2274" y="1279"/>
                  </a:lnTo>
                  <a:lnTo>
                    <a:pt x="2229" y="1316"/>
                  </a:lnTo>
                  <a:lnTo>
                    <a:pt x="2192" y="1361"/>
                  </a:lnTo>
                  <a:lnTo>
                    <a:pt x="2156" y="1407"/>
                  </a:lnTo>
                  <a:lnTo>
                    <a:pt x="2128" y="1462"/>
                  </a:lnTo>
                  <a:lnTo>
                    <a:pt x="2110" y="1526"/>
                  </a:lnTo>
                  <a:lnTo>
                    <a:pt x="2101" y="1581"/>
                  </a:lnTo>
                  <a:lnTo>
                    <a:pt x="2101" y="1645"/>
                  </a:lnTo>
                  <a:lnTo>
                    <a:pt x="2110" y="1699"/>
                  </a:lnTo>
                  <a:lnTo>
                    <a:pt x="2138" y="1873"/>
                  </a:lnTo>
                  <a:lnTo>
                    <a:pt x="2156" y="1955"/>
                  </a:lnTo>
                  <a:lnTo>
                    <a:pt x="2192" y="2037"/>
                  </a:lnTo>
                  <a:lnTo>
                    <a:pt x="2238" y="2147"/>
                  </a:lnTo>
                  <a:lnTo>
                    <a:pt x="2265" y="2247"/>
                  </a:lnTo>
                  <a:lnTo>
                    <a:pt x="2274" y="2338"/>
                  </a:lnTo>
                  <a:lnTo>
                    <a:pt x="2274" y="2421"/>
                  </a:lnTo>
                  <a:lnTo>
                    <a:pt x="2256" y="2485"/>
                  </a:lnTo>
                  <a:lnTo>
                    <a:pt x="2229" y="2548"/>
                  </a:lnTo>
                  <a:lnTo>
                    <a:pt x="2183" y="2594"/>
                  </a:lnTo>
                  <a:lnTo>
                    <a:pt x="2138" y="2640"/>
                  </a:lnTo>
                  <a:lnTo>
                    <a:pt x="2074" y="2658"/>
                  </a:lnTo>
                  <a:lnTo>
                    <a:pt x="2001" y="2676"/>
                  </a:lnTo>
                  <a:lnTo>
                    <a:pt x="1928" y="2676"/>
                  </a:lnTo>
                  <a:lnTo>
                    <a:pt x="1854" y="2667"/>
                  </a:lnTo>
                  <a:lnTo>
                    <a:pt x="1772" y="2640"/>
                  </a:lnTo>
                  <a:lnTo>
                    <a:pt x="1690" y="2603"/>
                  </a:lnTo>
                  <a:lnTo>
                    <a:pt x="1608" y="2558"/>
                  </a:lnTo>
                  <a:lnTo>
                    <a:pt x="1526" y="2485"/>
                  </a:lnTo>
                  <a:lnTo>
                    <a:pt x="1471" y="2430"/>
                  </a:lnTo>
                  <a:lnTo>
                    <a:pt x="1425" y="2366"/>
                  </a:lnTo>
                  <a:lnTo>
                    <a:pt x="1389" y="2302"/>
                  </a:lnTo>
                  <a:lnTo>
                    <a:pt x="1361" y="2238"/>
                  </a:lnTo>
                  <a:lnTo>
                    <a:pt x="1334" y="2165"/>
                  </a:lnTo>
                  <a:lnTo>
                    <a:pt x="1316" y="2092"/>
                  </a:lnTo>
                  <a:lnTo>
                    <a:pt x="1297" y="1937"/>
                  </a:lnTo>
                  <a:lnTo>
                    <a:pt x="1279" y="1791"/>
                  </a:lnTo>
                  <a:lnTo>
                    <a:pt x="1261" y="1635"/>
                  </a:lnTo>
                  <a:lnTo>
                    <a:pt x="1224" y="1489"/>
                  </a:lnTo>
                  <a:lnTo>
                    <a:pt x="1197" y="1416"/>
                  </a:lnTo>
                  <a:lnTo>
                    <a:pt x="1170" y="1352"/>
                  </a:lnTo>
                  <a:lnTo>
                    <a:pt x="1115" y="1270"/>
                  </a:lnTo>
                  <a:lnTo>
                    <a:pt x="1069" y="1197"/>
                  </a:lnTo>
                  <a:lnTo>
                    <a:pt x="1014" y="1133"/>
                  </a:lnTo>
                  <a:lnTo>
                    <a:pt x="960" y="1078"/>
                  </a:lnTo>
                  <a:lnTo>
                    <a:pt x="896" y="1042"/>
                  </a:lnTo>
                  <a:lnTo>
                    <a:pt x="823" y="1005"/>
                  </a:lnTo>
                  <a:lnTo>
                    <a:pt x="741" y="969"/>
                  </a:lnTo>
                  <a:lnTo>
                    <a:pt x="649" y="951"/>
                  </a:lnTo>
                  <a:lnTo>
                    <a:pt x="503" y="923"/>
                  </a:lnTo>
                  <a:lnTo>
                    <a:pt x="485" y="786"/>
                  </a:lnTo>
                  <a:lnTo>
                    <a:pt x="494" y="668"/>
                  </a:lnTo>
                  <a:lnTo>
                    <a:pt x="503" y="622"/>
                  </a:lnTo>
                  <a:lnTo>
                    <a:pt x="512" y="576"/>
                  </a:lnTo>
                  <a:lnTo>
                    <a:pt x="531" y="531"/>
                  </a:lnTo>
                  <a:lnTo>
                    <a:pt x="558" y="494"/>
                  </a:lnTo>
                  <a:lnTo>
                    <a:pt x="585" y="467"/>
                  </a:lnTo>
                  <a:lnTo>
                    <a:pt x="622" y="439"/>
                  </a:lnTo>
                  <a:lnTo>
                    <a:pt x="667" y="421"/>
                  </a:lnTo>
                  <a:lnTo>
                    <a:pt x="713" y="403"/>
                  </a:lnTo>
                  <a:lnTo>
                    <a:pt x="759" y="384"/>
                  </a:lnTo>
                  <a:lnTo>
                    <a:pt x="814" y="375"/>
                  </a:lnTo>
                  <a:lnTo>
                    <a:pt x="941" y="375"/>
                  </a:lnTo>
                  <a:lnTo>
                    <a:pt x="1051" y="366"/>
                  </a:lnTo>
                  <a:lnTo>
                    <a:pt x="1161" y="348"/>
                  </a:lnTo>
                  <a:lnTo>
                    <a:pt x="1261" y="321"/>
                  </a:lnTo>
                  <a:lnTo>
                    <a:pt x="1361" y="284"/>
                  </a:lnTo>
                  <a:close/>
                  <a:moveTo>
                    <a:pt x="1234" y="1"/>
                  </a:moveTo>
                  <a:lnTo>
                    <a:pt x="1097" y="10"/>
                  </a:lnTo>
                  <a:lnTo>
                    <a:pt x="969" y="38"/>
                  </a:lnTo>
                  <a:lnTo>
                    <a:pt x="832" y="74"/>
                  </a:lnTo>
                  <a:lnTo>
                    <a:pt x="722" y="92"/>
                  </a:lnTo>
                  <a:lnTo>
                    <a:pt x="613" y="111"/>
                  </a:lnTo>
                  <a:lnTo>
                    <a:pt x="512" y="138"/>
                  </a:lnTo>
                  <a:lnTo>
                    <a:pt x="412" y="174"/>
                  </a:lnTo>
                  <a:lnTo>
                    <a:pt x="320" y="229"/>
                  </a:lnTo>
                  <a:lnTo>
                    <a:pt x="229" y="284"/>
                  </a:lnTo>
                  <a:lnTo>
                    <a:pt x="156" y="357"/>
                  </a:lnTo>
                  <a:lnTo>
                    <a:pt x="92" y="448"/>
                  </a:lnTo>
                  <a:lnTo>
                    <a:pt x="56" y="531"/>
                  </a:lnTo>
                  <a:lnTo>
                    <a:pt x="28" y="604"/>
                  </a:lnTo>
                  <a:lnTo>
                    <a:pt x="1" y="677"/>
                  </a:lnTo>
                  <a:lnTo>
                    <a:pt x="1" y="741"/>
                  </a:lnTo>
                  <a:lnTo>
                    <a:pt x="1" y="805"/>
                  </a:lnTo>
                  <a:lnTo>
                    <a:pt x="10" y="868"/>
                  </a:lnTo>
                  <a:lnTo>
                    <a:pt x="28" y="923"/>
                  </a:lnTo>
                  <a:lnTo>
                    <a:pt x="65" y="978"/>
                  </a:lnTo>
                  <a:lnTo>
                    <a:pt x="101" y="1024"/>
                  </a:lnTo>
                  <a:lnTo>
                    <a:pt x="147" y="1069"/>
                  </a:lnTo>
                  <a:lnTo>
                    <a:pt x="202" y="1115"/>
                  </a:lnTo>
                  <a:lnTo>
                    <a:pt x="266" y="1151"/>
                  </a:lnTo>
                  <a:lnTo>
                    <a:pt x="330" y="1179"/>
                  </a:lnTo>
                  <a:lnTo>
                    <a:pt x="403" y="1206"/>
                  </a:lnTo>
                  <a:lnTo>
                    <a:pt x="567" y="1252"/>
                  </a:lnTo>
                  <a:lnTo>
                    <a:pt x="658" y="1279"/>
                  </a:lnTo>
                  <a:lnTo>
                    <a:pt x="741" y="1316"/>
                  </a:lnTo>
                  <a:lnTo>
                    <a:pt x="804" y="1361"/>
                  </a:lnTo>
                  <a:lnTo>
                    <a:pt x="850" y="1407"/>
                  </a:lnTo>
                  <a:lnTo>
                    <a:pt x="887" y="1471"/>
                  </a:lnTo>
                  <a:lnTo>
                    <a:pt x="914" y="1535"/>
                  </a:lnTo>
                  <a:lnTo>
                    <a:pt x="932" y="1608"/>
                  </a:lnTo>
                  <a:lnTo>
                    <a:pt x="941" y="1681"/>
                  </a:lnTo>
                  <a:lnTo>
                    <a:pt x="951" y="1836"/>
                  </a:lnTo>
                  <a:lnTo>
                    <a:pt x="960" y="2001"/>
                  </a:lnTo>
                  <a:lnTo>
                    <a:pt x="969" y="2074"/>
                  </a:lnTo>
                  <a:lnTo>
                    <a:pt x="978" y="2147"/>
                  </a:lnTo>
                  <a:lnTo>
                    <a:pt x="996" y="2220"/>
                  </a:lnTo>
                  <a:lnTo>
                    <a:pt x="1024" y="2284"/>
                  </a:lnTo>
                  <a:lnTo>
                    <a:pt x="1133" y="2485"/>
                  </a:lnTo>
                  <a:lnTo>
                    <a:pt x="1197" y="2576"/>
                  </a:lnTo>
                  <a:lnTo>
                    <a:pt x="1252" y="2658"/>
                  </a:lnTo>
                  <a:lnTo>
                    <a:pt x="1325" y="2740"/>
                  </a:lnTo>
                  <a:lnTo>
                    <a:pt x="1398" y="2813"/>
                  </a:lnTo>
                  <a:lnTo>
                    <a:pt x="1480" y="2886"/>
                  </a:lnTo>
                  <a:lnTo>
                    <a:pt x="1571" y="2950"/>
                  </a:lnTo>
                  <a:lnTo>
                    <a:pt x="1635" y="2987"/>
                  </a:lnTo>
                  <a:lnTo>
                    <a:pt x="1699" y="3023"/>
                  </a:lnTo>
                  <a:lnTo>
                    <a:pt x="1781" y="3042"/>
                  </a:lnTo>
                  <a:lnTo>
                    <a:pt x="1854" y="3060"/>
                  </a:lnTo>
                  <a:lnTo>
                    <a:pt x="2028" y="3060"/>
                  </a:lnTo>
                  <a:lnTo>
                    <a:pt x="2110" y="3051"/>
                  </a:lnTo>
                  <a:lnTo>
                    <a:pt x="2201" y="3032"/>
                  </a:lnTo>
                  <a:lnTo>
                    <a:pt x="2284" y="3014"/>
                  </a:lnTo>
                  <a:lnTo>
                    <a:pt x="2357" y="2978"/>
                  </a:lnTo>
                  <a:lnTo>
                    <a:pt x="2430" y="2941"/>
                  </a:lnTo>
                  <a:lnTo>
                    <a:pt x="2494" y="2895"/>
                  </a:lnTo>
                  <a:lnTo>
                    <a:pt x="2548" y="2841"/>
                  </a:lnTo>
                  <a:lnTo>
                    <a:pt x="2594" y="2777"/>
                  </a:lnTo>
                  <a:lnTo>
                    <a:pt x="2631" y="2704"/>
                  </a:lnTo>
                  <a:lnTo>
                    <a:pt x="2649" y="2631"/>
                  </a:lnTo>
                  <a:lnTo>
                    <a:pt x="2658" y="2539"/>
                  </a:lnTo>
                  <a:lnTo>
                    <a:pt x="2658" y="2466"/>
                  </a:lnTo>
                  <a:lnTo>
                    <a:pt x="2658" y="2393"/>
                  </a:lnTo>
                  <a:lnTo>
                    <a:pt x="2649" y="2320"/>
                  </a:lnTo>
                  <a:lnTo>
                    <a:pt x="2631" y="2256"/>
                  </a:lnTo>
                  <a:lnTo>
                    <a:pt x="2603" y="2183"/>
                  </a:lnTo>
                  <a:lnTo>
                    <a:pt x="2539" y="2028"/>
                  </a:lnTo>
                  <a:lnTo>
                    <a:pt x="2494" y="1937"/>
                  </a:lnTo>
                  <a:lnTo>
                    <a:pt x="2466" y="1855"/>
                  </a:lnTo>
                  <a:lnTo>
                    <a:pt x="2457" y="1791"/>
                  </a:lnTo>
                  <a:lnTo>
                    <a:pt x="2457" y="1736"/>
                  </a:lnTo>
                  <a:lnTo>
                    <a:pt x="2475" y="1690"/>
                  </a:lnTo>
                  <a:lnTo>
                    <a:pt x="2503" y="1654"/>
                  </a:lnTo>
                  <a:lnTo>
                    <a:pt x="2539" y="1626"/>
                  </a:lnTo>
                  <a:lnTo>
                    <a:pt x="2585" y="1608"/>
                  </a:lnTo>
                  <a:lnTo>
                    <a:pt x="2640" y="1590"/>
                  </a:lnTo>
                  <a:lnTo>
                    <a:pt x="2695" y="1581"/>
                  </a:lnTo>
                  <a:lnTo>
                    <a:pt x="2822" y="1562"/>
                  </a:lnTo>
                  <a:lnTo>
                    <a:pt x="2959" y="1553"/>
                  </a:lnTo>
                  <a:lnTo>
                    <a:pt x="3087" y="1526"/>
                  </a:lnTo>
                  <a:lnTo>
                    <a:pt x="3160" y="1508"/>
                  </a:lnTo>
                  <a:lnTo>
                    <a:pt x="3215" y="1471"/>
                  </a:lnTo>
                  <a:lnTo>
                    <a:pt x="3261" y="1425"/>
                  </a:lnTo>
                  <a:lnTo>
                    <a:pt x="3297" y="1380"/>
                  </a:lnTo>
                  <a:lnTo>
                    <a:pt x="3325" y="1325"/>
                  </a:lnTo>
                  <a:lnTo>
                    <a:pt x="3343" y="1261"/>
                  </a:lnTo>
                  <a:lnTo>
                    <a:pt x="3352" y="1197"/>
                  </a:lnTo>
                  <a:lnTo>
                    <a:pt x="3361" y="1133"/>
                  </a:lnTo>
                  <a:lnTo>
                    <a:pt x="3352" y="987"/>
                  </a:lnTo>
                  <a:lnTo>
                    <a:pt x="3334" y="859"/>
                  </a:lnTo>
                  <a:lnTo>
                    <a:pt x="3297" y="731"/>
                  </a:lnTo>
                  <a:lnTo>
                    <a:pt x="3251" y="622"/>
                  </a:lnTo>
                  <a:lnTo>
                    <a:pt x="3178" y="485"/>
                  </a:lnTo>
                  <a:lnTo>
                    <a:pt x="3142" y="421"/>
                  </a:lnTo>
                  <a:lnTo>
                    <a:pt x="3096" y="357"/>
                  </a:lnTo>
                  <a:lnTo>
                    <a:pt x="3041" y="302"/>
                  </a:lnTo>
                  <a:lnTo>
                    <a:pt x="2987" y="257"/>
                  </a:lnTo>
                  <a:lnTo>
                    <a:pt x="2923" y="211"/>
                  </a:lnTo>
                  <a:lnTo>
                    <a:pt x="2859" y="165"/>
                  </a:lnTo>
                  <a:lnTo>
                    <a:pt x="2795" y="138"/>
                  </a:lnTo>
                  <a:lnTo>
                    <a:pt x="2731" y="120"/>
                  </a:lnTo>
                  <a:lnTo>
                    <a:pt x="2612" y="120"/>
                  </a:lnTo>
                  <a:lnTo>
                    <a:pt x="2494" y="138"/>
                  </a:lnTo>
                  <a:lnTo>
                    <a:pt x="2384" y="174"/>
                  </a:lnTo>
                  <a:lnTo>
                    <a:pt x="2265" y="202"/>
                  </a:lnTo>
                  <a:lnTo>
                    <a:pt x="2147" y="229"/>
                  </a:lnTo>
                  <a:lnTo>
                    <a:pt x="2083" y="229"/>
                  </a:lnTo>
                  <a:lnTo>
                    <a:pt x="2019" y="220"/>
                  </a:lnTo>
                  <a:lnTo>
                    <a:pt x="1964" y="211"/>
                  </a:lnTo>
                  <a:lnTo>
                    <a:pt x="1900" y="184"/>
                  </a:lnTo>
                  <a:lnTo>
                    <a:pt x="1772" y="120"/>
                  </a:lnTo>
                  <a:lnTo>
                    <a:pt x="1635" y="65"/>
                  </a:lnTo>
                  <a:lnTo>
                    <a:pt x="1498" y="28"/>
                  </a:lnTo>
                  <a:lnTo>
                    <a:pt x="1361" y="10"/>
                  </a:lnTo>
                  <a:lnTo>
                    <a:pt x="12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5"/>
            <p:cNvSpPr/>
            <p:nvPr/>
          </p:nvSpPr>
          <p:spPr>
            <a:xfrm>
              <a:off x="4769975" y="3882625"/>
              <a:ext cx="26975" cy="26050"/>
            </a:xfrm>
            <a:custGeom>
              <a:rect b="b" l="l" r="r" t="t"/>
              <a:pathLst>
                <a:path extrusionOk="0" h="1042" w="1079">
                  <a:moveTo>
                    <a:pt x="503" y="266"/>
                  </a:moveTo>
                  <a:lnTo>
                    <a:pt x="558" y="275"/>
                  </a:lnTo>
                  <a:lnTo>
                    <a:pt x="603" y="293"/>
                  </a:lnTo>
                  <a:lnTo>
                    <a:pt x="658" y="311"/>
                  </a:lnTo>
                  <a:lnTo>
                    <a:pt x="704" y="348"/>
                  </a:lnTo>
                  <a:lnTo>
                    <a:pt x="731" y="384"/>
                  </a:lnTo>
                  <a:lnTo>
                    <a:pt x="759" y="430"/>
                  </a:lnTo>
                  <a:lnTo>
                    <a:pt x="768" y="485"/>
                  </a:lnTo>
                  <a:lnTo>
                    <a:pt x="768" y="531"/>
                  </a:lnTo>
                  <a:lnTo>
                    <a:pt x="759" y="585"/>
                  </a:lnTo>
                  <a:lnTo>
                    <a:pt x="731" y="631"/>
                  </a:lnTo>
                  <a:lnTo>
                    <a:pt x="695" y="677"/>
                  </a:lnTo>
                  <a:lnTo>
                    <a:pt x="658" y="713"/>
                  </a:lnTo>
                  <a:lnTo>
                    <a:pt x="613" y="741"/>
                  </a:lnTo>
                  <a:lnTo>
                    <a:pt x="558" y="759"/>
                  </a:lnTo>
                  <a:lnTo>
                    <a:pt x="512" y="759"/>
                  </a:lnTo>
                  <a:lnTo>
                    <a:pt x="457" y="750"/>
                  </a:lnTo>
                  <a:lnTo>
                    <a:pt x="403" y="722"/>
                  </a:lnTo>
                  <a:lnTo>
                    <a:pt x="348" y="686"/>
                  </a:lnTo>
                  <a:lnTo>
                    <a:pt x="302" y="649"/>
                  </a:lnTo>
                  <a:lnTo>
                    <a:pt x="275" y="604"/>
                  </a:lnTo>
                  <a:lnTo>
                    <a:pt x="256" y="558"/>
                  </a:lnTo>
                  <a:lnTo>
                    <a:pt x="266" y="512"/>
                  </a:lnTo>
                  <a:lnTo>
                    <a:pt x="284" y="467"/>
                  </a:lnTo>
                  <a:lnTo>
                    <a:pt x="311" y="421"/>
                  </a:lnTo>
                  <a:lnTo>
                    <a:pt x="339" y="384"/>
                  </a:lnTo>
                  <a:lnTo>
                    <a:pt x="384" y="348"/>
                  </a:lnTo>
                  <a:lnTo>
                    <a:pt x="421" y="321"/>
                  </a:lnTo>
                  <a:lnTo>
                    <a:pt x="439" y="302"/>
                  </a:lnTo>
                  <a:lnTo>
                    <a:pt x="448" y="266"/>
                  </a:lnTo>
                  <a:close/>
                  <a:moveTo>
                    <a:pt x="357" y="1"/>
                  </a:moveTo>
                  <a:lnTo>
                    <a:pt x="302" y="19"/>
                  </a:lnTo>
                  <a:lnTo>
                    <a:pt x="247" y="47"/>
                  </a:lnTo>
                  <a:lnTo>
                    <a:pt x="193" y="83"/>
                  </a:lnTo>
                  <a:lnTo>
                    <a:pt x="147" y="129"/>
                  </a:lnTo>
                  <a:lnTo>
                    <a:pt x="110" y="174"/>
                  </a:lnTo>
                  <a:lnTo>
                    <a:pt x="74" y="229"/>
                  </a:lnTo>
                  <a:lnTo>
                    <a:pt x="46" y="284"/>
                  </a:lnTo>
                  <a:lnTo>
                    <a:pt x="19" y="330"/>
                  </a:lnTo>
                  <a:lnTo>
                    <a:pt x="10" y="375"/>
                  </a:lnTo>
                  <a:lnTo>
                    <a:pt x="1" y="412"/>
                  </a:lnTo>
                  <a:lnTo>
                    <a:pt x="1" y="458"/>
                  </a:lnTo>
                  <a:lnTo>
                    <a:pt x="10" y="540"/>
                  </a:lnTo>
                  <a:lnTo>
                    <a:pt x="37" y="622"/>
                  </a:lnTo>
                  <a:lnTo>
                    <a:pt x="46" y="668"/>
                  </a:lnTo>
                  <a:lnTo>
                    <a:pt x="65" y="713"/>
                  </a:lnTo>
                  <a:lnTo>
                    <a:pt x="92" y="759"/>
                  </a:lnTo>
                  <a:lnTo>
                    <a:pt x="120" y="804"/>
                  </a:lnTo>
                  <a:lnTo>
                    <a:pt x="183" y="887"/>
                  </a:lnTo>
                  <a:lnTo>
                    <a:pt x="256" y="941"/>
                  </a:lnTo>
                  <a:lnTo>
                    <a:pt x="320" y="978"/>
                  </a:lnTo>
                  <a:lnTo>
                    <a:pt x="384" y="1005"/>
                  </a:lnTo>
                  <a:lnTo>
                    <a:pt x="448" y="1033"/>
                  </a:lnTo>
                  <a:lnTo>
                    <a:pt x="512" y="1042"/>
                  </a:lnTo>
                  <a:lnTo>
                    <a:pt x="567" y="1042"/>
                  </a:lnTo>
                  <a:lnTo>
                    <a:pt x="622" y="1033"/>
                  </a:lnTo>
                  <a:lnTo>
                    <a:pt x="676" y="1015"/>
                  </a:lnTo>
                  <a:lnTo>
                    <a:pt x="731" y="996"/>
                  </a:lnTo>
                  <a:lnTo>
                    <a:pt x="786" y="969"/>
                  </a:lnTo>
                  <a:lnTo>
                    <a:pt x="832" y="932"/>
                  </a:lnTo>
                  <a:lnTo>
                    <a:pt x="877" y="896"/>
                  </a:lnTo>
                  <a:lnTo>
                    <a:pt x="923" y="850"/>
                  </a:lnTo>
                  <a:lnTo>
                    <a:pt x="960" y="795"/>
                  </a:lnTo>
                  <a:lnTo>
                    <a:pt x="996" y="741"/>
                  </a:lnTo>
                  <a:lnTo>
                    <a:pt x="1051" y="622"/>
                  </a:lnTo>
                  <a:lnTo>
                    <a:pt x="1069" y="549"/>
                  </a:lnTo>
                  <a:lnTo>
                    <a:pt x="1078" y="485"/>
                  </a:lnTo>
                  <a:lnTo>
                    <a:pt x="1069" y="421"/>
                  </a:lnTo>
                  <a:lnTo>
                    <a:pt x="1042" y="366"/>
                  </a:lnTo>
                  <a:lnTo>
                    <a:pt x="1014" y="311"/>
                  </a:lnTo>
                  <a:lnTo>
                    <a:pt x="987" y="257"/>
                  </a:lnTo>
                  <a:lnTo>
                    <a:pt x="905" y="147"/>
                  </a:lnTo>
                  <a:lnTo>
                    <a:pt x="859" y="101"/>
                  </a:lnTo>
                  <a:lnTo>
                    <a:pt x="804" y="65"/>
                  </a:lnTo>
                  <a:lnTo>
                    <a:pt x="750" y="38"/>
                  </a:lnTo>
                  <a:lnTo>
                    <a:pt x="686" y="19"/>
                  </a:lnTo>
                  <a:lnTo>
                    <a:pt x="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15"/>
          <p:cNvGrpSpPr/>
          <p:nvPr/>
        </p:nvGrpSpPr>
        <p:grpSpPr>
          <a:xfrm>
            <a:off x="609450" y="1791990"/>
            <a:ext cx="792825" cy="551075"/>
            <a:chOff x="1319650" y="563575"/>
            <a:chExt cx="792825" cy="551075"/>
          </a:xfrm>
        </p:grpSpPr>
        <p:sp>
          <p:nvSpPr>
            <p:cNvPr id="587" name="Google Shape;587;p15"/>
            <p:cNvSpPr/>
            <p:nvPr/>
          </p:nvSpPr>
          <p:spPr>
            <a:xfrm>
              <a:off x="1342725" y="580025"/>
              <a:ext cx="769750" cy="534400"/>
            </a:xfrm>
            <a:custGeom>
              <a:rect b="b" l="l" r="r" t="t"/>
              <a:pathLst>
                <a:path extrusionOk="0" h="21376" w="30790">
                  <a:moveTo>
                    <a:pt x="14984" y="347"/>
                  </a:moveTo>
                  <a:lnTo>
                    <a:pt x="15285" y="366"/>
                  </a:lnTo>
                  <a:lnTo>
                    <a:pt x="15587" y="384"/>
                  </a:lnTo>
                  <a:lnTo>
                    <a:pt x="15888" y="411"/>
                  </a:lnTo>
                  <a:lnTo>
                    <a:pt x="16189" y="448"/>
                  </a:lnTo>
                  <a:lnTo>
                    <a:pt x="16481" y="503"/>
                  </a:lnTo>
                  <a:lnTo>
                    <a:pt x="16783" y="557"/>
                  </a:lnTo>
                  <a:lnTo>
                    <a:pt x="17075" y="621"/>
                  </a:lnTo>
                  <a:lnTo>
                    <a:pt x="17367" y="685"/>
                  </a:lnTo>
                  <a:lnTo>
                    <a:pt x="17650" y="767"/>
                  </a:lnTo>
                  <a:lnTo>
                    <a:pt x="17942" y="859"/>
                  </a:lnTo>
                  <a:lnTo>
                    <a:pt x="18225" y="950"/>
                  </a:lnTo>
                  <a:lnTo>
                    <a:pt x="18508" y="1050"/>
                  </a:lnTo>
                  <a:lnTo>
                    <a:pt x="18791" y="1160"/>
                  </a:lnTo>
                  <a:lnTo>
                    <a:pt x="19065" y="1279"/>
                  </a:lnTo>
                  <a:lnTo>
                    <a:pt x="19339" y="1397"/>
                  </a:lnTo>
                  <a:lnTo>
                    <a:pt x="19604" y="1525"/>
                  </a:lnTo>
                  <a:lnTo>
                    <a:pt x="19878" y="1662"/>
                  </a:lnTo>
                  <a:lnTo>
                    <a:pt x="20143" y="1808"/>
                  </a:lnTo>
                  <a:lnTo>
                    <a:pt x="20399" y="1954"/>
                  </a:lnTo>
                  <a:lnTo>
                    <a:pt x="20663" y="2110"/>
                  </a:lnTo>
                  <a:lnTo>
                    <a:pt x="20910" y="2274"/>
                  </a:lnTo>
                  <a:lnTo>
                    <a:pt x="21166" y="2438"/>
                  </a:lnTo>
                  <a:lnTo>
                    <a:pt x="21412" y="2612"/>
                  </a:lnTo>
                  <a:lnTo>
                    <a:pt x="21649" y="2785"/>
                  </a:lnTo>
                  <a:lnTo>
                    <a:pt x="21887" y="2977"/>
                  </a:lnTo>
                  <a:lnTo>
                    <a:pt x="22124" y="3160"/>
                  </a:lnTo>
                  <a:lnTo>
                    <a:pt x="22353" y="3351"/>
                  </a:lnTo>
                  <a:lnTo>
                    <a:pt x="22572" y="3552"/>
                  </a:lnTo>
                  <a:lnTo>
                    <a:pt x="22800" y="3753"/>
                  </a:lnTo>
                  <a:lnTo>
                    <a:pt x="23010" y="3972"/>
                  </a:lnTo>
                  <a:lnTo>
                    <a:pt x="23220" y="4182"/>
                  </a:lnTo>
                  <a:lnTo>
                    <a:pt x="23421" y="4411"/>
                  </a:lnTo>
                  <a:lnTo>
                    <a:pt x="23603" y="4639"/>
                  </a:lnTo>
                  <a:lnTo>
                    <a:pt x="23786" y="4867"/>
                  </a:lnTo>
                  <a:lnTo>
                    <a:pt x="23960" y="5105"/>
                  </a:lnTo>
                  <a:lnTo>
                    <a:pt x="24133" y="5342"/>
                  </a:lnTo>
                  <a:lnTo>
                    <a:pt x="24288" y="5588"/>
                  </a:lnTo>
                  <a:lnTo>
                    <a:pt x="24434" y="5844"/>
                  </a:lnTo>
                  <a:lnTo>
                    <a:pt x="24580" y="6091"/>
                  </a:lnTo>
                  <a:lnTo>
                    <a:pt x="24717" y="6355"/>
                  </a:lnTo>
                  <a:lnTo>
                    <a:pt x="24845" y="6611"/>
                  </a:lnTo>
                  <a:lnTo>
                    <a:pt x="24973" y="6876"/>
                  </a:lnTo>
                  <a:lnTo>
                    <a:pt x="25092" y="7141"/>
                  </a:lnTo>
                  <a:lnTo>
                    <a:pt x="25201" y="7415"/>
                  </a:lnTo>
                  <a:lnTo>
                    <a:pt x="25302" y="7689"/>
                  </a:lnTo>
                  <a:lnTo>
                    <a:pt x="25402" y="7962"/>
                  </a:lnTo>
                  <a:lnTo>
                    <a:pt x="25494" y="8246"/>
                  </a:lnTo>
                  <a:lnTo>
                    <a:pt x="25585" y="8519"/>
                  </a:lnTo>
                  <a:lnTo>
                    <a:pt x="25667" y="8802"/>
                  </a:lnTo>
                  <a:lnTo>
                    <a:pt x="25813" y="9378"/>
                  </a:lnTo>
                  <a:lnTo>
                    <a:pt x="25941" y="9953"/>
                  </a:lnTo>
                  <a:lnTo>
                    <a:pt x="26051" y="10537"/>
                  </a:lnTo>
                  <a:lnTo>
                    <a:pt x="26151" y="11122"/>
                  </a:lnTo>
                  <a:lnTo>
                    <a:pt x="26224" y="11706"/>
                  </a:lnTo>
                  <a:lnTo>
                    <a:pt x="26297" y="12290"/>
                  </a:lnTo>
                  <a:lnTo>
                    <a:pt x="26297" y="12336"/>
                  </a:lnTo>
                  <a:lnTo>
                    <a:pt x="26306" y="12373"/>
                  </a:lnTo>
                  <a:lnTo>
                    <a:pt x="26306" y="12400"/>
                  </a:lnTo>
                  <a:lnTo>
                    <a:pt x="26315" y="12400"/>
                  </a:lnTo>
                  <a:lnTo>
                    <a:pt x="26334" y="12418"/>
                  </a:lnTo>
                  <a:lnTo>
                    <a:pt x="26361" y="12437"/>
                  </a:lnTo>
                  <a:lnTo>
                    <a:pt x="26388" y="12446"/>
                  </a:lnTo>
                  <a:lnTo>
                    <a:pt x="26425" y="12446"/>
                  </a:lnTo>
                  <a:lnTo>
                    <a:pt x="26744" y="12427"/>
                  </a:lnTo>
                  <a:lnTo>
                    <a:pt x="27064" y="12400"/>
                  </a:lnTo>
                  <a:lnTo>
                    <a:pt x="27703" y="12345"/>
                  </a:lnTo>
                  <a:lnTo>
                    <a:pt x="28342" y="12290"/>
                  </a:lnTo>
                  <a:lnTo>
                    <a:pt x="28991" y="12245"/>
                  </a:lnTo>
                  <a:lnTo>
                    <a:pt x="29109" y="12245"/>
                  </a:lnTo>
                  <a:lnTo>
                    <a:pt x="29228" y="12254"/>
                  </a:lnTo>
                  <a:lnTo>
                    <a:pt x="29338" y="12263"/>
                  </a:lnTo>
                  <a:lnTo>
                    <a:pt x="29438" y="12290"/>
                  </a:lnTo>
                  <a:lnTo>
                    <a:pt x="29529" y="12327"/>
                  </a:lnTo>
                  <a:lnTo>
                    <a:pt x="29621" y="12364"/>
                  </a:lnTo>
                  <a:lnTo>
                    <a:pt x="29694" y="12418"/>
                  </a:lnTo>
                  <a:lnTo>
                    <a:pt x="29767" y="12473"/>
                  </a:lnTo>
                  <a:lnTo>
                    <a:pt x="29831" y="12537"/>
                  </a:lnTo>
                  <a:lnTo>
                    <a:pt x="29895" y="12601"/>
                  </a:lnTo>
                  <a:lnTo>
                    <a:pt x="29949" y="12683"/>
                  </a:lnTo>
                  <a:lnTo>
                    <a:pt x="29995" y="12756"/>
                  </a:lnTo>
                  <a:lnTo>
                    <a:pt x="30041" y="12847"/>
                  </a:lnTo>
                  <a:lnTo>
                    <a:pt x="30077" y="12930"/>
                  </a:lnTo>
                  <a:lnTo>
                    <a:pt x="30141" y="13121"/>
                  </a:lnTo>
                  <a:lnTo>
                    <a:pt x="30187" y="13322"/>
                  </a:lnTo>
                  <a:lnTo>
                    <a:pt x="30223" y="13532"/>
                  </a:lnTo>
                  <a:lnTo>
                    <a:pt x="30251" y="13751"/>
                  </a:lnTo>
                  <a:lnTo>
                    <a:pt x="30269" y="13971"/>
                  </a:lnTo>
                  <a:lnTo>
                    <a:pt x="30296" y="14391"/>
                  </a:lnTo>
                  <a:lnTo>
                    <a:pt x="30324" y="14774"/>
                  </a:lnTo>
                  <a:lnTo>
                    <a:pt x="30369" y="15304"/>
                  </a:lnTo>
                  <a:lnTo>
                    <a:pt x="30406" y="15833"/>
                  </a:lnTo>
                  <a:lnTo>
                    <a:pt x="30415" y="16354"/>
                  </a:lnTo>
                  <a:lnTo>
                    <a:pt x="30424" y="16883"/>
                  </a:lnTo>
                  <a:lnTo>
                    <a:pt x="30424" y="17376"/>
                  </a:lnTo>
                  <a:lnTo>
                    <a:pt x="30424" y="17897"/>
                  </a:lnTo>
                  <a:lnTo>
                    <a:pt x="30415" y="18162"/>
                  </a:lnTo>
                  <a:lnTo>
                    <a:pt x="30397" y="18426"/>
                  </a:lnTo>
                  <a:lnTo>
                    <a:pt x="30369" y="18682"/>
                  </a:lnTo>
                  <a:lnTo>
                    <a:pt x="30324" y="18919"/>
                  </a:lnTo>
                  <a:lnTo>
                    <a:pt x="30269" y="19020"/>
                  </a:lnTo>
                  <a:lnTo>
                    <a:pt x="30242" y="19066"/>
                  </a:lnTo>
                  <a:lnTo>
                    <a:pt x="30205" y="19102"/>
                  </a:lnTo>
                  <a:lnTo>
                    <a:pt x="30169" y="19129"/>
                  </a:lnTo>
                  <a:lnTo>
                    <a:pt x="30132" y="19157"/>
                  </a:lnTo>
                  <a:lnTo>
                    <a:pt x="30041" y="19193"/>
                  </a:lnTo>
                  <a:lnTo>
                    <a:pt x="29922" y="19230"/>
                  </a:lnTo>
                  <a:lnTo>
                    <a:pt x="29794" y="19248"/>
                  </a:lnTo>
                  <a:lnTo>
                    <a:pt x="29465" y="19285"/>
                  </a:lnTo>
                  <a:lnTo>
                    <a:pt x="28625" y="19394"/>
                  </a:lnTo>
                  <a:lnTo>
                    <a:pt x="28205" y="19440"/>
                  </a:lnTo>
                  <a:lnTo>
                    <a:pt x="27785" y="19476"/>
                  </a:lnTo>
                  <a:lnTo>
                    <a:pt x="26799" y="19568"/>
                  </a:lnTo>
                  <a:lnTo>
                    <a:pt x="25813" y="19668"/>
                  </a:lnTo>
                  <a:lnTo>
                    <a:pt x="23850" y="19887"/>
                  </a:lnTo>
                  <a:lnTo>
                    <a:pt x="23348" y="19933"/>
                  </a:lnTo>
                  <a:lnTo>
                    <a:pt x="22846" y="19979"/>
                  </a:lnTo>
                  <a:lnTo>
                    <a:pt x="21841" y="20061"/>
                  </a:lnTo>
                  <a:lnTo>
                    <a:pt x="20837" y="20125"/>
                  </a:lnTo>
                  <a:lnTo>
                    <a:pt x="19832" y="20179"/>
                  </a:lnTo>
                  <a:lnTo>
                    <a:pt x="17824" y="20280"/>
                  </a:lnTo>
                  <a:lnTo>
                    <a:pt x="16810" y="20344"/>
                  </a:lnTo>
                  <a:lnTo>
                    <a:pt x="15806" y="20417"/>
                  </a:lnTo>
                  <a:lnTo>
                    <a:pt x="15340" y="20444"/>
                  </a:lnTo>
                  <a:lnTo>
                    <a:pt x="14865" y="20463"/>
                  </a:lnTo>
                  <a:lnTo>
                    <a:pt x="14400" y="20472"/>
                  </a:lnTo>
                  <a:lnTo>
                    <a:pt x="13925" y="20472"/>
                  </a:lnTo>
                  <a:lnTo>
                    <a:pt x="12984" y="20481"/>
                  </a:lnTo>
                  <a:lnTo>
                    <a:pt x="12519" y="20499"/>
                  </a:lnTo>
                  <a:lnTo>
                    <a:pt x="12044" y="20526"/>
                  </a:lnTo>
                  <a:lnTo>
                    <a:pt x="11112" y="20581"/>
                  </a:lnTo>
                  <a:lnTo>
                    <a:pt x="10172" y="20627"/>
                  </a:lnTo>
                  <a:lnTo>
                    <a:pt x="9231" y="20663"/>
                  </a:lnTo>
                  <a:lnTo>
                    <a:pt x="8291" y="20691"/>
                  </a:lnTo>
                  <a:lnTo>
                    <a:pt x="7862" y="20718"/>
                  </a:lnTo>
                  <a:lnTo>
                    <a:pt x="7049" y="20773"/>
                  </a:lnTo>
                  <a:lnTo>
                    <a:pt x="5981" y="20846"/>
                  </a:lnTo>
                  <a:lnTo>
                    <a:pt x="4785" y="20928"/>
                  </a:lnTo>
                  <a:lnTo>
                    <a:pt x="3579" y="20992"/>
                  </a:lnTo>
                  <a:lnTo>
                    <a:pt x="3004" y="21020"/>
                  </a:lnTo>
                  <a:lnTo>
                    <a:pt x="2475" y="21029"/>
                  </a:lnTo>
                  <a:lnTo>
                    <a:pt x="2000" y="21038"/>
                  </a:lnTo>
                  <a:lnTo>
                    <a:pt x="1607" y="21029"/>
                  </a:lnTo>
                  <a:lnTo>
                    <a:pt x="1434" y="21020"/>
                  </a:lnTo>
                  <a:lnTo>
                    <a:pt x="1288" y="21010"/>
                  </a:lnTo>
                  <a:lnTo>
                    <a:pt x="1178" y="20992"/>
                  </a:lnTo>
                  <a:lnTo>
                    <a:pt x="1087" y="20965"/>
                  </a:lnTo>
                  <a:lnTo>
                    <a:pt x="995" y="20682"/>
                  </a:lnTo>
                  <a:lnTo>
                    <a:pt x="922" y="20399"/>
                  </a:lnTo>
                  <a:lnTo>
                    <a:pt x="868" y="20106"/>
                  </a:lnTo>
                  <a:lnTo>
                    <a:pt x="813" y="19814"/>
                  </a:lnTo>
                  <a:lnTo>
                    <a:pt x="767" y="19522"/>
                  </a:lnTo>
                  <a:lnTo>
                    <a:pt x="740" y="19221"/>
                  </a:lnTo>
                  <a:lnTo>
                    <a:pt x="685" y="18627"/>
                  </a:lnTo>
                  <a:lnTo>
                    <a:pt x="648" y="18025"/>
                  </a:lnTo>
                  <a:lnTo>
                    <a:pt x="612" y="17422"/>
                  </a:lnTo>
                  <a:lnTo>
                    <a:pt x="575" y="16828"/>
                  </a:lnTo>
                  <a:lnTo>
                    <a:pt x="548" y="16527"/>
                  </a:lnTo>
                  <a:lnTo>
                    <a:pt x="512" y="16235"/>
                  </a:lnTo>
                  <a:lnTo>
                    <a:pt x="384" y="15103"/>
                  </a:lnTo>
                  <a:lnTo>
                    <a:pt x="365" y="14893"/>
                  </a:lnTo>
                  <a:lnTo>
                    <a:pt x="365" y="14710"/>
                  </a:lnTo>
                  <a:lnTo>
                    <a:pt x="365" y="14619"/>
                  </a:lnTo>
                  <a:lnTo>
                    <a:pt x="384" y="14546"/>
                  </a:lnTo>
                  <a:lnTo>
                    <a:pt x="402" y="14464"/>
                  </a:lnTo>
                  <a:lnTo>
                    <a:pt x="438" y="14400"/>
                  </a:lnTo>
                  <a:lnTo>
                    <a:pt x="475" y="14336"/>
                  </a:lnTo>
                  <a:lnTo>
                    <a:pt x="521" y="14281"/>
                  </a:lnTo>
                  <a:lnTo>
                    <a:pt x="575" y="14235"/>
                  </a:lnTo>
                  <a:lnTo>
                    <a:pt x="639" y="14190"/>
                  </a:lnTo>
                  <a:lnTo>
                    <a:pt x="722" y="14153"/>
                  </a:lnTo>
                  <a:lnTo>
                    <a:pt x="813" y="14126"/>
                  </a:lnTo>
                  <a:lnTo>
                    <a:pt x="913" y="14107"/>
                  </a:lnTo>
                  <a:lnTo>
                    <a:pt x="1032" y="14089"/>
                  </a:lnTo>
                  <a:lnTo>
                    <a:pt x="1516" y="14053"/>
                  </a:lnTo>
                  <a:lnTo>
                    <a:pt x="2009" y="13998"/>
                  </a:lnTo>
                  <a:lnTo>
                    <a:pt x="2502" y="13934"/>
                  </a:lnTo>
                  <a:lnTo>
                    <a:pt x="2749" y="13897"/>
                  </a:lnTo>
                  <a:lnTo>
                    <a:pt x="2986" y="13852"/>
                  </a:lnTo>
                  <a:lnTo>
                    <a:pt x="3059" y="13852"/>
                  </a:lnTo>
                  <a:lnTo>
                    <a:pt x="3086" y="13843"/>
                  </a:lnTo>
                  <a:lnTo>
                    <a:pt x="3123" y="13824"/>
                  </a:lnTo>
                  <a:lnTo>
                    <a:pt x="3150" y="13806"/>
                  </a:lnTo>
                  <a:lnTo>
                    <a:pt x="3169" y="13779"/>
                  </a:lnTo>
                  <a:lnTo>
                    <a:pt x="3187" y="13742"/>
                  </a:lnTo>
                  <a:lnTo>
                    <a:pt x="3187" y="13697"/>
                  </a:lnTo>
                  <a:lnTo>
                    <a:pt x="3178" y="13459"/>
                  </a:lnTo>
                  <a:lnTo>
                    <a:pt x="3150" y="13231"/>
                  </a:lnTo>
                  <a:lnTo>
                    <a:pt x="3123" y="12994"/>
                  </a:lnTo>
                  <a:lnTo>
                    <a:pt x="3086" y="12765"/>
                  </a:lnTo>
                  <a:lnTo>
                    <a:pt x="3004" y="12300"/>
                  </a:lnTo>
                  <a:lnTo>
                    <a:pt x="2968" y="12062"/>
                  </a:lnTo>
                  <a:lnTo>
                    <a:pt x="2949" y="11834"/>
                  </a:lnTo>
                  <a:lnTo>
                    <a:pt x="2931" y="11523"/>
                  </a:lnTo>
                  <a:lnTo>
                    <a:pt x="2940" y="11213"/>
                  </a:lnTo>
                  <a:lnTo>
                    <a:pt x="2959" y="10893"/>
                  </a:lnTo>
                  <a:lnTo>
                    <a:pt x="2995" y="10565"/>
                  </a:lnTo>
                  <a:lnTo>
                    <a:pt x="3032" y="10245"/>
                  </a:lnTo>
                  <a:lnTo>
                    <a:pt x="3086" y="9935"/>
                  </a:lnTo>
                  <a:lnTo>
                    <a:pt x="3178" y="9314"/>
                  </a:lnTo>
                  <a:lnTo>
                    <a:pt x="3223" y="9022"/>
                  </a:lnTo>
                  <a:lnTo>
                    <a:pt x="3287" y="8729"/>
                  </a:lnTo>
                  <a:lnTo>
                    <a:pt x="3360" y="8437"/>
                  </a:lnTo>
                  <a:lnTo>
                    <a:pt x="3443" y="8154"/>
                  </a:lnTo>
                  <a:lnTo>
                    <a:pt x="3525" y="7871"/>
                  </a:lnTo>
                  <a:lnTo>
                    <a:pt x="3625" y="7579"/>
                  </a:lnTo>
                  <a:lnTo>
                    <a:pt x="3735" y="7296"/>
                  </a:lnTo>
                  <a:lnTo>
                    <a:pt x="3844" y="7022"/>
                  </a:lnTo>
                  <a:lnTo>
                    <a:pt x="3963" y="6739"/>
                  </a:lnTo>
                  <a:lnTo>
                    <a:pt x="4082" y="6465"/>
                  </a:lnTo>
                  <a:lnTo>
                    <a:pt x="4346" y="5926"/>
                  </a:lnTo>
                  <a:lnTo>
                    <a:pt x="4620" y="5397"/>
                  </a:lnTo>
                  <a:lnTo>
                    <a:pt x="4913" y="4876"/>
                  </a:lnTo>
                  <a:lnTo>
                    <a:pt x="5086" y="4575"/>
                  </a:lnTo>
                  <a:lnTo>
                    <a:pt x="5278" y="4292"/>
                  </a:lnTo>
                  <a:lnTo>
                    <a:pt x="5479" y="4018"/>
                  </a:lnTo>
                  <a:lnTo>
                    <a:pt x="5689" y="3753"/>
                  </a:lnTo>
                  <a:lnTo>
                    <a:pt x="5917" y="3507"/>
                  </a:lnTo>
                  <a:lnTo>
                    <a:pt x="6145" y="3269"/>
                  </a:lnTo>
                  <a:lnTo>
                    <a:pt x="6383" y="3041"/>
                  </a:lnTo>
                  <a:lnTo>
                    <a:pt x="6638" y="2831"/>
                  </a:lnTo>
                  <a:lnTo>
                    <a:pt x="6894" y="2621"/>
                  </a:lnTo>
                  <a:lnTo>
                    <a:pt x="7159" y="2429"/>
                  </a:lnTo>
                  <a:lnTo>
                    <a:pt x="7433" y="2247"/>
                  </a:lnTo>
                  <a:lnTo>
                    <a:pt x="7716" y="2073"/>
                  </a:lnTo>
                  <a:lnTo>
                    <a:pt x="7999" y="1918"/>
                  </a:lnTo>
                  <a:lnTo>
                    <a:pt x="8291" y="1763"/>
                  </a:lnTo>
                  <a:lnTo>
                    <a:pt x="8592" y="1617"/>
                  </a:lnTo>
                  <a:lnTo>
                    <a:pt x="8894" y="1480"/>
                  </a:lnTo>
                  <a:lnTo>
                    <a:pt x="9195" y="1361"/>
                  </a:lnTo>
                  <a:lnTo>
                    <a:pt x="9515" y="1242"/>
                  </a:lnTo>
                  <a:lnTo>
                    <a:pt x="9825" y="1133"/>
                  </a:lnTo>
                  <a:lnTo>
                    <a:pt x="10145" y="1032"/>
                  </a:lnTo>
                  <a:lnTo>
                    <a:pt x="10464" y="941"/>
                  </a:lnTo>
                  <a:lnTo>
                    <a:pt x="10793" y="859"/>
                  </a:lnTo>
                  <a:lnTo>
                    <a:pt x="11122" y="777"/>
                  </a:lnTo>
                  <a:lnTo>
                    <a:pt x="11450" y="713"/>
                  </a:lnTo>
                  <a:lnTo>
                    <a:pt x="11779" y="649"/>
                  </a:lnTo>
                  <a:lnTo>
                    <a:pt x="12108" y="585"/>
                  </a:lnTo>
                  <a:lnTo>
                    <a:pt x="12436" y="539"/>
                  </a:lnTo>
                  <a:lnTo>
                    <a:pt x="12765" y="493"/>
                  </a:lnTo>
                  <a:lnTo>
                    <a:pt x="13423" y="420"/>
                  </a:lnTo>
                  <a:lnTo>
                    <a:pt x="14080" y="366"/>
                  </a:lnTo>
                  <a:lnTo>
                    <a:pt x="14381" y="347"/>
                  </a:lnTo>
                  <a:close/>
                  <a:moveTo>
                    <a:pt x="14235" y="0"/>
                  </a:moveTo>
                  <a:lnTo>
                    <a:pt x="13897" y="10"/>
                  </a:lnTo>
                  <a:lnTo>
                    <a:pt x="13550" y="19"/>
                  </a:lnTo>
                  <a:lnTo>
                    <a:pt x="13213" y="46"/>
                  </a:lnTo>
                  <a:lnTo>
                    <a:pt x="12866" y="73"/>
                  </a:lnTo>
                  <a:lnTo>
                    <a:pt x="12519" y="119"/>
                  </a:lnTo>
                  <a:lnTo>
                    <a:pt x="12172" y="165"/>
                  </a:lnTo>
                  <a:lnTo>
                    <a:pt x="11825" y="229"/>
                  </a:lnTo>
                  <a:lnTo>
                    <a:pt x="11478" y="293"/>
                  </a:lnTo>
                  <a:lnTo>
                    <a:pt x="11131" y="375"/>
                  </a:lnTo>
                  <a:lnTo>
                    <a:pt x="10784" y="457"/>
                  </a:lnTo>
                  <a:lnTo>
                    <a:pt x="10446" y="557"/>
                  </a:lnTo>
                  <a:lnTo>
                    <a:pt x="10099" y="658"/>
                  </a:lnTo>
                  <a:lnTo>
                    <a:pt x="9761" y="777"/>
                  </a:lnTo>
                  <a:lnTo>
                    <a:pt x="9432" y="895"/>
                  </a:lnTo>
                  <a:lnTo>
                    <a:pt x="9104" y="1032"/>
                  </a:lnTo>
                  <a:lnTo>
                    <a:pt x="8775" y="1169"/>
                  </a:lnTo>
                  <a:lnTo>
                    <a:pt x="8455" y="1324"/>
                  </a:lnTo>
                  <a:lnTo>
                    <a:pt x="8145" y="1480"/>
                  </a:lnTo>
                  <a:lnTo>
                    <a:pt x="7834" y="1653"/>
                  </a:lnTo>
                  <a:lnTo>
                    <a:pt x="7533" y="1827"/>
                  </a:lnTo>
                  <a:lnTo>
                    <a:pt x="7241" y="2018"/>
                  </a:lnTo>
                  <a:lnTo>
                    <a:pt x="6949" y="2210"/>
                  </a:lnTo>
                  <a:lnTo>
                    <a:pt x="6675" y="2420"/>
                  </a:lnTo>
                  <a:lnTo>
                    <a:pt x="6401" y="2630"/>
                  </a:lnTo>
                  <a:lnTo>
                    <a:pt x="6145" y="2858"/>
                  </a:lnTo>
                  <a:lnTo>
                    <a:pt x="5899" y="3087"/>
                  </a:lnTo>
                  <a:lnTo>
                    <a:pt x="5652" y="3333"/>
                  </a:lnTo>
                  <a:lnTo>
                    <a:pt x="5424" y="3589"/>
                  </a:lnTo>
                  <a:lnTo>
                    <a:pt x="5214" y="3844"/>
                  </a:lnTo>
                  <a:lnTo>
                    <a:pt x="5004" y="4118"/>
                  </a:lnTo>
                  <a:lnTo>
                    <a:pt x="4830" y="4365"/>
                  </a:lnTo>
                  <a:lnTo>
                    <a:pt x="4666" y="4611"/>
                  </a:lnTo>
                  <a:lnTo>
                    <a:pt x="4502" y="4876"/>
                  </a:lnTo>
                  <a:lnTo>
                    <a:pt x="4346" y="5141"/>
                  </a:lnTo>
                  <a:lnTo>
                    <a:pt x="4200" y="5406"/>
                  </a:lnTo>
                  <a:lnTo>
                    <a:pt x="4063" y="5680"/>
                  </a:lnTo>
                  <a:lnTo>
                    <a:pt x="3926" y="5963"/>
                  </a:lnTo>
                  <a:lnTo>
                    <a:pt x="3789" y="6246"/>
                  </a:lnTo>
                  <a:lnTo>
                    <a:pt x="3671" y="6529"/>
                  </a:lnTo>
                  <a:lnTo>
                    <a:pt x="3552" y="6812"/>
                  </a:lnTo>
                  <a:lnTo>
                    <a:pt x="3443" y="7104"/>
                  </a:lnTo>
                  <a:lnTo>
                    <a:pt x="3333" y="7387"/>
                  </a:lnTo>
                  <a:lnTo>
                    <a:pt x="3242" y="7679"/>
                  </a:lnTo>
                  <a:lnTo>
                    <a:pt x="3141" y="7972"/>
                  </a:lnTo>
                  <a:lnTo>
                    <a:pt x="3059" y="8255"/>
                  </a:lnTo>
                  <a:lnTo>
                    <a:pt x="2977" y="8547"/>
                  </a:lnTo>
                  <a:lnTo>
                    <a:pt x="2895" y="8876"/>
                  </a:lnTo>
                  <a:lnTo>
                    <a:pt x="2831" y="9195"/>
                  </a:lnTo>
                  <a:lnTo>
                    <a:pt x="2776" y="9533"/>
                  </a:lnTo>
                  <a:lnTo>
                    <a:pt x="2730" y="9862"/>
                  </a:lnTo>
                  <a:lnTo>
                    <a:pt x="2666" y="10537"/>
                  </a:lnTo>
                  <a:lnTo>
                    <a:pt x="2602" y="11204"/>
                  </a:lnTo>
                  <a:lnTo>
                    <a:pt x="2593" y="11350"/>
                  </a:lnTo>
                  <a:lnTo>
                    <a:pt x="2584" y="11505"/>
                  </a:lnTo>
                  <a:lnTo>
                    <a:pt x="2593" y="11651"/>
                  </a:lnTo>
                  <a:lnTo>
                    <a:pt x="2602" y="11807"/>
                  </a:lnTo>
                  <a:lnTo>
                    <a:pt x="2630" y="12099"/>
                  </a:lnTo>
                  <a:lnTo>
                    <a:pt x="2676" y="12391"/>
                  </a:lnTo>
                  <a:lnTo>
                    <a:pt x="2776" y="12966"/>
                  </a:lnTo>
                  <a:lnTo>
                    <a:pt x="2812" y="13258"/>
                  </a:lnTo>
                  <a:lnTo>
                    <a:pt x="2840" y="13551"/>
                  </a:lnTo>
                  <a:lnTo>
                    <a:pt x="2210" y="13578"/>
                  </a:lnTo>
                  <a:lnTo>
                    <a:pt x="1881" y="13596"/>
                  </a:lnTo>
                  <a:lnTo>
                    <a:pt x="1552" y="13614"/>
                  </a:lnTo>
                  <a:lnTo>
                    <a:pt x="1233" y="13651"/>
                  </a:lnTo>
                  <a:lnTo>
                    <a:pt x="913" y="13706"/>
                  </a:lnTo>
                  <a:lnTo>
                    <a:pt x="758" y="13742"/>
                  </a:lnTo>
                  <a:lnTo>
                    <a:pt x="603" y="13779"/>
                  </a:lnTo>
                  <a:lnTo>
                    <a:pt x="457" y="13824"/>
                  </a:lnTo>
                  <a:lnTo>
                    <a:pt x="311" y="13870"/>
                  </a:lnTo>
                  <a:lnTo>
                    <a:pt x="265" y="13888"/>
                  </a:lnTo>
                  <a:lnTo>
                    <a:pt x="228" y="13916"/>
                  </a:lnTo>
                  <a:lnTo>
                    <a:pt x="165" y="13980"/>
                  </a:lnTo>
                  <a:lnTo>
                    <a:pt x="110" y="14053"/>
                  </a:lnTo>
                  <a:lnTo>
                    <a:pt x="64" y="14135"/>
                  </a:lnTo>
                  <a:lnTo>
                    <a:pt x="37" y="14226"/>
                  </a:lnTo>
                  <a:lnTo>
                    <a:pt x="9" y="14336"/>
                  </a:lnTo>
                  <a:lnTo>
                    <a:pt x="0" y="14445"/>
                  </a:lnTo>
                  <a:lnTo>
                    <a:pt x="0" y="14555"/>
                  </a:lnTo>
                  <a:lnTo>
                    <a:pt x="0" y="14792"/>
                  </a:lnTo>
                  <a:lnTo>
                    <a:pt x="28" y="15011"/>
                  </a:lnTo>
                  <a:lnTo>
                    <a:pt x="73" y="15368"/>
                  </a:lnTo>
                  <a:lnTo>
                    <a:pt x="137" y="16198"/>
                  </a:lnTo>
                  <a:lnTo>
                    <a:pt x="201" y="17038"/>
                  </a:lnTo>
                  <a:lnTo>
                    <a:pt x="256" y="17869"/>
                  </a:lnTo>
                  <a:lnTo>
                    <a:pt x="329" y="18700"/>
                  </a:lnTo>
                  <a:lnTo>
                    <a:pt x="365" y="19248"/>
                  </a:lnTo>
                  <a:lnTo>
                    <a:pt x="384" y="19531"/>
                  </a:lnTo>
                  <a:lnTo>
                    <a:pt x="411" y="19823"/>
                  </a:lnTo>
                  <a:lnTo>
                    <a:pt x="457" y="20116"/>
                  </a:lnTo>
                  <a:lnTo>
                    <a:pt x="475" y="20253"/>
                  </a:lnTo>
                  <a:lnTo>
                    <a:pt x="512" y="20389"/>
                  </a:lnTo>
                  <a:lnTo>
                    <a:pt x="548" y="20526"/>
                  </a:lnTo>
                  <a:lnTo>
                    <a:pt x="594" y="20663"/>
                  </a:lnTo>
                  <a:lnTo>
                    <a:pt x="639" y="20791"/>
                  </a:lnTo>
                  <a:lnTo>
                    <a:pt x="694" y="20919"/>
                  </a:lnTo>
                  <a:lnTo>
                    <a:pt x="712" y="21010"/>
                  </a:lnTo>
                  <a:lnTo>
                    <a:pt x="740" y="21093"/>
                  </a:lnTo>
                  <a:lnTo>
                    <a:pt x="785" y="21156"/>
                  </a:lnTo>
                  <a:lnTo>
                    <a:pt x="849" y="21211"/>
                  </a:lnTo>
                  <a:lnTo>
                    <a:pt x="922" y="21266"/>
                  </a:lnTo>
                  <a:lnTo>
                    <a:pt x="1005" y="21303"/>
                  </a:lnTo>
                  <a:lnTo>
                    <a:pt x="1096" y="21330"/>
                  </a:lnTo>
                  <a:lnTo>
                    <a:pt x="1187" y="21348"/>
                  </a:lnTo>
                  <a:lnTo>
                    <a:pt x="1288" y="21366"/>
                  </a:lnTo>
                  <a:lnTo>
                    <a:pt x="1388" y="21376"/>
                  </a:lnTo>
                  <a:lnTo>
                    <a:pt x="2466" y="21376"/>
                  </a:lnTo>
                  <a:lnTo>
                    <a:pt x="3013" y="21366"/>
                  </a:lnTo>
                  <a:lnTo>
                    <a:pt x="3561" y="21348"/>
                  </a:lnTo>
                  <a:lnTo>
                    <a:pt x="4109" y="21321"/>
                  </a:lnTo>
                  <a:lnTo>
                    <a:pt x="4657" y="21284"/>
                  </a:lnTo>
                  <a:lnTo>
                    <a:pt x="5214" y="21248"/>
                  </a:lnTo>
                  <a:lnTo>
                    <a:pt x="6300" y="21156"/>
                  </a:lnTo>
                  <a:lnTo>
                    <a:pt x="7451" y="21065"/>
                  </a:lnTo>
                  <a:lnTo>
                    <a:pt x="8601" y="21001"/>
                  </a:lnTo>
                  <a:lnTo>
                    <a:pt x="9752" y="20946"/>
                  </a:lnTo>
                  <a:lnTo>
                    <a:pt x="10902" y="20901"/>
                  </a:lnTo>
                  <a:lnTo>
                    <a:pt x="12062" y="20864"/>
                  </a:lnTo>
                  <a:lnTo>
                    <a:pt x="13213" y="20837"/>
                  </a:lnTo>
                  <a:lnTo>
                    <a:pt x="15514" y="20782"/>
                  </a:lnTo>
                  <a:lnTo>
                    <a:pt x="16125" y="20764"/>
                  </a:lnTo>
                  <a:lnTo>
                    <a:pt x="16728" y="20746"/>
                  </a:lnTo>
                  <a:lnTo>
                    <a:pt x="17942" y="20682"/>
                  </a:lnTo>
                  <a:lnTo>
                    <a:pt x="19157" y="20600"/>
                  </a:lnTo>
                  <a:lnTo>
                    <a:pt x="20371" y="20508"/>
                  </a:lnTo>
                  <a:lnTo>
                    <a:pt x="22791" y="20307"/>
                  </a:lnTo>
                  <a:lnTo>
                    <a:pt x="24005" y="20207"/>
                  </a:lnTo>
                  <a:lnTo>
                    <a:pt x="25220" y="20106"/>
                  </a:lnTo>
                  <a:lnTo>
                    <a:pt x="25749" y="20070"/>
                  </a:lnTo>
                  <a:lnTo>
                    <a:pt x="26279" y="20024"/>
                  </a:lnTo>
                  <a:lnTo>
                    <a:pt x="27347" y="19906"/>
                  </a:lnTo>
                  <a:lnTo>
                    <a:pt x="28406" y="19787"/>
                  </a:lnTo>
                  <a:lnTo>
                    <a:pt x="29465" y="19668"/>
                  </a:lnTo>
                  <a:lnTo>
                    <a:pt x="29739" y="19632"/>
                  </a:lnTo>
                  <a:lnTo>
                    <a:pt x="29995" y="19604"/>
                  </a:lnTo>
                  <a:lnTo>
                    <a:pt x="30105" y="19577"/>
                  </a:lnTo>
                  <a:lnTo>
                    <a:pt x="30214" y="19549"/>
                  </a:lnTo>
                  <a:lnTo>
                    <a:pt x="30305" y="19522"/>
                  </a:lnTo>
                  <a:lnTo>
                    <a:pt x="30397" y="19486"/>
                  </a:lnTo>
                  <a:lnTo>
                    <a:pt x="30470" y="19431"/>
                  </a:lnTo>
                  <a:lnTo>
                    <a:pt x="30543" y="19376"/>
                  </a:lnTo>
                  <a:lnTo>
                    <a:pt x="30598" y="19303"/>
                  </a:lnTo>
                  <a:lnTo>
                    <a:pt x="30643" y="19221"/>
                  </a:lnTo>
                  <a:lnTo>
                    <a:pt x="30680" y="19120"/>
                  </a:lnTo>
                  <a:lnTo>
                    <a:pt x="30707" y="19011"/>
                  </a:lnTo>
                  <a:lnTo>
                    <a:pt x="30716" y="18883"/>
                  </a:lnTo>
                  <a:lnTo>
                    <a:pt x="30716" y="18728"/>
                  </a:lnTo>
                  <a:lnTo>
                    <a:pt x="30744" y="18499"/>
                  </a:lnTo>
                  <a:lnTo>
                    <a:pt x="30762" y="18271"/>
                  </a:lnTo>
                  <a:lnTo>
                    <a:pt x="30771" y="18034"/>
                  </a:lnTo>
                  <a:lnTo>
                    <a:pt x="30771" y="17796"/>
                  </a:lnTo>
                  <a:lnTo>
                    <a:pt x="30771" y="17331"/>
                  </a:lnTo>
                  <a:lnTo>
                    <a:pt x="30771" y="17102"/>
                  </a:lnTo>
                  <a:lnTo>
                    <a:pt x="30771" y="16883"/>
                  </a:lnTo>
                  <a:lnTo>
                    <a:pt x="30789" y="16482"/>
                  </a:lnTo>
                  <a:lnTo>
                    <a:pt x="30780" y="16080"/>
                  </a:lnTo>
                  <a:lnTo>
                    <a:pt x="30771" y="15669"/>
                  </a:lnTo>
                  <a:lnTo>
                    <a:pt x="30744" y="15267"/>
                  </a:lnTo>
                  <a:lnTo>
                    <a:pt x="30707" y="14856"/>
                  </a:lnTo>
                  <a:lnTo>
                    <a:pt x="30671" y="14445"/>
                  </a:lnTo>
                  <a:lnTo>
                    <a:pt x="30570" y="13651"/>
                  </a:lnTo>
                  <a:lnTo>
                    <a:pt x="30534" y="13414"/>
                  </a:lnTo>
                  <a:lnTo>
                    <a:pt x="30497" y="13158"/>
                  </a:lnTo>
                  <a:lnTo>
                    <a:pt x="30442" y="12902"/>
                  </a:lnTo>
                  <a:lnTo>
                    <a:pt x="30415" y="12774"/>
                  </a:lnTo>
                  <a:lnTo>
                    <a:pt x="30369" y="12647"/>
                  </a:lnTo>
                  <a:lnTo>
                    <a:pt x="30324" y="12528"/>
                  </a:lnTo>
                  <a:lnTo>
                    <a:pt x="30269" y="12418"/>
                  </a:lnTo>
                  <a:lnTo>
                    <a:pt x="30205" y="12318"/>
                  </a:lnTo>
                  <a:lnTo>
                    <a:pt x="30132" y="12217"/>
                  </a:lnTo>
                  <a:lnTo>
                    <a:pt x="30041" y="12135"/>
                  </a:lnTo>
                  <a:lnTo>
                    <a:pt x="29940" y="12071"/>
                  </a:lnTo>
                  <a:lnTo>
                    <a:pt x="29831" y="12017"/>
                  </a:lnTo>
                  <a:lnTo>
                    <a:pt x="29712" y="11980"/>
                  </a:lnTo>
                  <a:lnTo>
                    <a:pt x="29520" y="11943"/>
                  </a:lnTo>
                  <a:lnTo>
                    <a:pt x="29338" y="11925"/>
                  </a:lnTo>
                  <a:lnTo>
                    <a:pt x="29146" y="11907"/>
                  </a:lnTo>
                  <a:lnTo>
                    <a:pt x="28954" y="11898"/>
                  </a:lnTo>
                  <a:lnTo>
                    <a:pt x="28772" y="11898"/>
                  </a:lnTo>
                  <a:lnTo>
                    <a:pt x="28580" y="11907"/>
                  </a:lnTo>
                  <a:lnTo>
                    <a:pt x="28187" y="11934"/>
                  </a:lnTo>
                  <a:lnTo>
                    <a:pt x="27804" y="11980"/>
                  </a:lnTo>
                  <a:lnTo>
                    <a:pt x="27420" y="12035"/>
                  </a:lnTo>
                  <a:lnTo>
                    <a:pt x="27046" y="12090"/>
                  </a:lnTo>
                  <a:lnTo>
                    <a:pt x="26662" y="12135"/>
                  </a:lnTo>
                  <a:lnTo>
                    <a:pt x="26598" y="11560"/>
                  </a:lnTo>
                  <a:lnTo>
                    <a:pt x="26516" y="10985"/>
                  </a:lnTo>
                  <a:lnTo>
                    <a:pt x="26416" y="10410"/>
                  </a:lnTo>
                  <a:lnTo>
                    <a:pt x="26306" y="9843"/>
                  </a:lnTo>
                  <a:lnTo>
                    <a:pt x="26178" y="9277"/>
                  </a:lnTo>
                  <a:lnTo>
                    <a:pt x="26032" y="8711"/>
                  </a:lnTo>
                  <a:lnTo>
                    <a:pt x="25950" y="8437"/>
                  </a:lnTo>
                  <a:lnTo>
                    <a:pt x="25868" y="8163"/>
                  </a:lnTo>
                  <a:lnTo>
                    <a:pt x="25777" y="7889"/>
                  </a:lnTo>
                  <a:lnTo>
                    <a:pt x="25685" y="7615"/>
                  </a:lnTo>
                  <a:lnTo>
                    <a:pt x="25585" y="7342"/>
                  </a:lnTo>
                  <a:lnTo>
                    <a:pt x="25475" y="7077"/>
                  </a:lnTo>
                  <a:lnTo>
                    <a:pt x="25357" y="6812"/>
                  </a:lnTo>
                  <a:lnTo>
                    <a:pt x="25238" y="6556"/>
                  </a:lnTo>
                  <a:lnTo>
                    <a:pt x="25110" y="6301"/>
                  </a:lnTo>
                  <a:lnTo>
                    <a:pt x="24982" y="6045"/>
                  </a:lnTo>
                  <a:lnTo>
                    <a:pt x="24845" y="5789"/>
                  </a:lnTo>
                  <a:lnTo>
                    <a:pt x="24699" y="5543"/>
                  </a:lnTo>
                  <a:lnTo>
                    <a:pt x="24544" y="5305"/>
                  </a:lnTo>
                  <a:lnTo>
                    <a:pt x="24380" y="5059"/>
                  </a:lnTo>
                  <a:lnTo>
                    <a:pt x="24215" y="4831"/>
                  </a:lnTo>
                  <a:lnTo>
                    <a:pt x="24042" y="4593"/>
                  </a:lnTo>
                  <a:lnTo>
                    <a:pt x="23859" y="4374"/>
                  </a:lnTo>
                  <a:lnTo>
                    <a:pt x="23667" y="4146"/>
                  </a:lnTo>
                  <a:lnTo>
                    <a:pt x="23466" y="3936"/>
                  </a:lnTo>
                  <a:lnTo>
                    <a:pt x="23256" y="3726"/>
                  </a:lnTo>
                  <a:lnTo>
                    <a:pt x="22873" y="3351"/>
                  </a:lnTo>
                  <a:lnTo>
                    <a:pt x="22462" y="2977"/>
                  </a:lnTo>
                  <a:lnTo>
                    <a:pt x="22042" y="2621"/>
                  </a:lnTo>
                  <a:lnTo>
                    <a:pt x="21823" y="2447"/>
                  </a:lnTo>
                  <a:lnTo>
                    <a:pt x="21604" y="2283"/>
                  </a:lnTo>
                  <a:lnTo>
                    <a:pt x="21385" y="2119"/>
                  </a:lnTo>
                  <a:lnTo>
                    <a:pt x="21156" y="1964"/>
                  </a:lnTo>
                  <a:lnTo>
                    <a:pt x="20919" y="1808"/>
                  </a:lnTo>
                  <a:lnTo>
                    <a:pt x="20691" y="1671"/>
                  </a:lnTo>
                  <a:lnTo>
                    <a:pt x="20444" y="1534"/>
                  </a:lnTo>
                  <a:lnTo>
                    <a:pt x="20207" y="1407"/>
                  </a:lnTo>
                  <a:lnTo>
                    <a:pt x="19960" y="1288"/>
                  </a:lnTo>
                  <a:lnTo>
                    <a:pt x="19714" y="1187"/>
                  </a:lnTo>
                  <a:lnTo>
                    <a:pt x="19075" y="932"/>
                  </a:lnTo>
                  <a:lnTo>
                    <a:pt x="18481" y="722"/>
                  </a:lnTo>
                  <a:lnTo>
                    <a:pt x="18189" y="621"/>
                  </a:lnTo>
                  <a:lnTo>
                    <a:pt x="17906" y="530"/>
                  </a:lnTo>
                  <a:lnTo>
                    <a:pt x="17632" y="448"/>
                  </a:lnTo>
                  <a:lnTo>
                    <a:pt x="17358" y="375"/>
                  </a:lnTo>
                  <a:lnTo>
                    <a:pt x="17075" y="302"/>
                  </a:lnTo>
                  <a:lnTo>
                    <a:pt x="16792" y="247"/>
                  </a:lnTo>
                  <a:lnTo>
                    <a:pt x="16500" y="192"/>
                  </a:lnTo>
                  <a:lnTo>
                    <a:pt x="16207" y="146"/>
                  </a:lnTo>
                  <a:lnTo>
                    <a:pt x="15897" y="101"/>
                  </a:lnTo>
                  <a:lnTo>
                    <a:pt x="15577" y="64"/>
                  </a:lnTo>
                  <a:lnTo>
                    <a:pt x="15249" y="37"/>
                  </a:lnTo>
                  <a:lnTo>
                    <a:pt x="14902" y="19"/>
                  </a:lnTo>
                  <a:lnTo>
                    <a:pt x="145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2003325" y="861025"/>
              <a:ext cx="67600" cy="11900"/>
            </a:xfrm>
            <a:custGeom>
              <a:rect b="b" l="l" r="r" t="t"/>
              <a:pathLst>
                <a:path extrusionOk="0" h="476" w="2704">
                  <a:moveTo>
                    <a:pt x="1489" y="0"/>
                  </a:moveTo>
                  <a:lnTo>
                    <a:pt x="1197" y="10"/>
                  </a:lnTo>
                  <a:lnTo>
                    <a:pt x="896" y="28"/>
                  </a:lnTo>
                  <a:lnTo>
                    <a:pt x="594" y="64"/>
                  </a:lnTo>
                  <a:lnTo>
                    <a:pt x="1" y="147"/>
                  </a:lnTo>
                  <a:lnTo>
                    <a:pt x="28" y="311"/>
                  </a:lnTo>
                  <a:lnTo>
                    <a:pt x="37" y="475"/>
                  </a:lnTo>
                  <a:lnTo>
                    <a:pt x="211" y="466"/>
                  </a:lnTo>
                  <a:lnTo>
                    <a:pt x="521" y="366"/>
                  </a:lnTo>
                  <a:lnTo>
                    <a:pt x="832" y="274"/>
                  </a:lnTo>
                  <a:lnTo>
                    <a:pt x="1151" y="201"/>
                  </a:lnTo>
                  <a:lnTo>
                    <a:pt x="1316" y="174"/>
                  </a:lnTo>
                  <a:lnTo>
                    <a:pt x="1471" y="156"/>
                  </a:lnTo>
                  <a:lnTo>
                    <a:pt x="1635" y="137"/>
                  </a:lnTo>
                  <a:lnTo>
                    <a:pt x="1791" y="128"/>
                  </a:lnTo>
                  <a:lnTo>
                    <a:pt x="1946" y="128"/>
                  </a:lnTo>
                  <a:lnTo>
                    <a:pt x="2101" y="137"/>
                  </a:lnTo>
                  <a:lnTo>
                    <a:pt x="2256" y="147"/>
                  </a:lnTo>
                  <a:lnTo>
                    <a:pt x="2411" y="174"/>
                  </a:lnTo>
                  <a:lnTo>
                    <a:pt x="2558" y="210"/>
                  </a:lnTo>
                  <a:lnTo>
                    <a:pt x="2704" y="256"/>
                  </a:lnTo>
                  <a:lnTo>
                    <a:pt x="2631" y="201"/>
                  </a:lnTo>
                  <a:lnTo>
                    <a:pt x="2548" y="147"/>
                  </a:lnTo>
                  <a:lnTo>
                    <a:pt x="2457" y="110"/>
                  </a:lnTo>
                  <a:lnTo>
                    <a:pt x="2357" y="83"/>
                  </a:lnTo>
                  <a:lnTo>
                    <a:pt x="2220" y="55"/>
                  </a:lnTo>
                  <a:lnTo>
                    <a:pt x="2074" y="37"/>
                  </a:lnTo>
                  <a:lnTo>
                    <a:pt x="1781" y="10"/>
                  </a:lnTo>
                  <a:lnTo>
                    <a:pt x="14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319650" y="563575"/>
              <a:ext cx="598100" cy="551075"/>
            </a:xfrm>
            <a:custGeom>
              <a:rect b="b" l="l" r="r" t="t"/>
              <a:pathLst>
                <a:path extrusionOk="0" h="22043" w="23924">
                  <a:moveTo>
                    <a:pt x="13889" y="1"/>
                  </a:moveTo>
                  <a:lnTo>
                    <a:pt x="13551" y="19"/>
                  </a:lnTo>
                  <a:lnTo>
                    <a:pt x="13213" y="37"/>
                  </a:lnTo>
                  <a:lnTo>
                    <a:pt x="12866" y="74"/>
                  </a:lnTo>
                  <a:lnTo>
                    <a:pt x="12519" y="111"/>
                  </a:lnTo>
                  <a:lnTo>
                    <a:pt x="12172" y="165"/>
                  </a:lnTo>
                  <a:lnTo>
                    <a:pt x="11825" y="220"/>
                  </a:lnTo>
                  <a:lnTo>
                    <a:pt x="11478" y="293"/>
                  </a:lnTo>
                  <a:lnTo>
                    <a:pt x="11131" y="366"/>
                  </a:lnTo>
                  <a:lnTo>
                    <a:pt x="10785" y="458"/>
                  </a:lnTo>
                  <a:lnTo>
                    <a:pt x="10447" y="549"/>
                  </a:lnTo>
                  <a:lnTo>
                    <a:pt x="10100" y="658"/>
                  </a:lnTo>
                  <a:lnTo>
                    <a:pt x="9762" y="777"/>
                  </a:lnTo>
                  <a:lnTo>
                    <a:pt x="9433" y="896"/>
                  </a:lnTo>
                  <a:lnTo>
                    <a:pt x="9104" y="1033"/>
                  </a:lnTo>
                  <a:lnTo>
                    <a:pt x="8776" y="1170"/>
                  </a:lnTo>
                  <a:lnTo>
                    <a:pt x="8456" y="1325"/>
                  </a:lnTo>
                  <a:lnTo>
                    <a:pt x="8146" y="1480"/>
                  </a:lnTo>
                  <a:lnTo>
                    <a:pt x="7835" y="1654"/>
                  </a:lnTo>
                  <a:lnTo>
                    <a:pt x="7534" y="1827"/>
                  </a:lnTo>
                  <a:lnTo>
                    <a:pt x="7242" y="2019"/>
                  </a:lnTo>
                  <a:lnTo>
                    <a:pt x="6950" y="2211"/>
                  </a:lnTo>
                  <a:lnTo>
                    <a:pt x="6676" y="2421"/>
                  </a:lnTo>
                  <a:lnTo>
                    <a:pt x="6402" y="2631"/>
                  </a:lnTo>
                  <a:lnTo>
                    <a:pt x="6146" y="2859"/>
                  </a:lnTo>
                  <a:lnTo>
                    <a:pt x="5900" y="3087"/>
                  </a:lnTo>
                  <a:lnTo>
                    <a:pt x="5653" y="3334"/>
                  </a:lnTo>
                  <a:lnTo>
                    <a:pt x="5425" y="3580"/>
                  </a:lnTo>
                  <a:lnTo>
                    <a:pt x="5215" y="3845"/>
                  </a:lnTo>
                  <a:lnTo>
                    <a:pt x="5005" y="4110"/>
                  </a:lnTo>
                  <a:lnTo>
                    <a:pt x="4831" y="4356"/>
                  </a:lnTo>
                  <a:lnTo>
                    <a:pt x="4667" y="4612"/>
                  </a:lnTo>
                  <a:lnTo>
                    <a:pt x="4502" y="4877"/>
                  </a:lnTo>
                  <a:lnTo>
                    <a:pt x="4347" y="5142"/>
                  </a:lnTo>
                  <a:lnTo>
                    <a:pt x="4201" y="5406"/>
                  </a:lnTo>
                  <a:lnTo>
                    <a:pt x="4055" y="5680"/>
                  </a:lnTo>
                  <a:lnTo>
                    <a:pt x="3927" y="5963"/>
                  </a:lnTo>
                  <a:lnTo>
                    <a:pt x="3790" y="6237"/>
                  </a:lnTo>
                  <a:lnTo>
                    <a:pt x="3672" y="6530"/>
                  </a:lnTo>
                  <a:lnTo>
                    <a:pt x="3553" y="6813"/>
                  </a:lnTo>
                  <a:lnTo>
                    <a:pt x="3443" y="7096"/>
                  </a:lnTo>
                  <a:lnTo>
                    <a:pt x="3334" y="7388"/>
                  </a:lnTo>
                  <a:lnTo>
                    <a:pt x="3233" y="7680"/>
                  </a:lnTo>
                  <a:lnTo>
                    <a:pt x="3142" y="7972"/>
                  </a:lnTo>
                  <a:lnTo>
                    <a:pt x="3060" y="8255"/>
                  </a:lnTo>
                  <a:lnTo>
                    <a:pt x="2978" y="8547"/>
                  </a:lnTo>
                  <a:lnTo>
                    <a:pt x="2895" y="8867"/>
                  </a:lnTo>
                  <a:lnTo>
                    <a:pt x="2832" y="9196"/>
                  </a:lnTo>
                  <a:lnTo>
                    <a:pt x="2777" y="9534"/>
                  </a:lnTo>
                  <a:lnTo>
                    <a:pt x="2731" y="9862"/>
                  </a:lnTo>
                  <a:lnTo>
                    <a:pt x="2667" y="10529"/>
                  </a:lnTo>
                  <a:lnTo>
                    <a:pt x="2603" y="11195"/>
                  </a:lnTo>
                  <a:lnTo>
                    <a:pt x="2594" y="11351"/>
                  </a:lnTo>
                  <a:lnTo>
                    <a:pt x="2585" y="11506"/>
                  </a:lnTo>
                  <a:lnTo>
                    <a:pt x="2594" y="11652"/>
                  </a:lnTo>
                  <a:lnTo>
                    <a:pt x="2603" y="11798"/>
                  </a:lnTo>
                  <a:lnTo>
                    <a:pt x="2631" y="12099"/>
                  </a:lnTo>
                  <a:lnTo>
                    <a:pt x="2676" y="12382"/>
                  </a:lnTo>
                  <a:lnTo>
                    <a:pt x="2777" y="12967"/>
                  </a:lnTo>
                  <a:lnTo>
                    <a:pt x="2813" y="13259"/>
                  </a:lnTo>
                  <a:lnTo>
                    <a:pt x="2841" y="13551"/>
                  </a:lnTo>
                  <a:lnTo>
                    <a:pt x="2211" y="13569"/>
                  </a:lnTo>
                  <a:lnTo>
                    <a:pt x="1882" y="13588"/>
                  </a:lnTo>
                  <a:lnTo>
                    <a:pt x="1553" y="13615"/>
                  </a:lnTo>
                  <a:lnTo>
                    <a:pt x="1234" y="13652"/>
                  </a:lnTo>
                  <a:lnTo>
                    <a:pt x="914" y="13706"/>
                  </a:lnTo>
                  <a:lnTo>
                    <a:pt x="759" y="13743"/>
                  </a:lnTo>
                  <a:lnTo>
                    <a:pt x="604" y="13779"/>
                  </a:lnTo>
                  <a:lnTo>
                    <a:pt x="458" y="13825"/>
                  </a:lnTo>
                  <a:lnTo>
                    <a:pt x="311" y="13871"/>
                  </a:lnTo>
                  <a:lnTo>
                    <a:pt x="266" y="13889"/>
                  </a:lnTo>
                  <a:lnTo>
                    <a:pt x="229" y="13916"/>
                  </a:lnTo>
                  <a:lnTo>
                    <a:pt x="165" y="13971"/>
                  </a:lnTo>
                  <a:lnTo>
                    <a:pt x="111" y="14044"/>
                  </a:lnTo>
                  <a:lnTo>
                    <a:pt x="65" y="14135"/>
                  </a:lnTo>
                  <a:lnTo>
                    <a:pt x="38" y="14227"/>
                  </a:lnTo>
                  <a:lnTo>
                    <a:pt x="10" y="14336"/>
                  </a:lnTo>
                  <a:lnTo>
                    <a:pt x="1" y="14446"/>
                  </a:lnTo>
                  <a:lnTo>
                    <a:pt x="1" y="14555"/>
                  </a:lnTo>
                  <a:lnTo>
                    <a:pt x="1" y="14793"/>
                  </a:lnTo>
                  <a:lnTo>
                    <a:pt x="28" y="15012"/>
                  </a:lnTo>
                  <a:lnTo>
                    <a:pt x="65" y="15368"/>
                  </a:lnTo>
                  <a:lnTo>
                    <a:pt x="138" y="16199"/>
                  </a:lnTo>
                  <a:lnTo>
                    <a:pt x="202" y="17030"/>
                  </a:lnTo>
                  <a:lnTo>
                    <a:pt x="257" y="17870"/>
                  </a:lnTo>
                  <a:lnTo>
                    <a:pt x="330" y="18701"/>
                  </a:lnTo>
                  <a:lnTo>
                    <a:pt x="357" y="19176"/>
                  </a:lnTo>
                  <a:lnTo>
                    <a:pt x="394" y="19678"/>
                  </a:lnTo>
                  <a:lnTo>
                    <a:pt x="430" y="19934"/>
                  </a:lnTo>
                  <a:lnTo>
                    <a:pt x="467" y="20180"/>
                  </a:lnTo>
                  <a:lnTo>
                    <a:pt x="521" y="20427"/>
                  </a:lnTo>
                  <a:lnTo>
                    <a:pt x="549" y="20545"/>
                  </a:lnTo>
                  <a:lnTo>
                    <a:pt x="594" y="20664"/>
                  </a:lnTo>
                  <a:lnTo>
                    <a:pt x="622" y="20810"/>
                  </a:lnTo>
                  <a:lnTo>
                    <a:pt x="668" y="20956"/>
                  </a:lnTo>
                  <a:lnTo>
                    <a:pt x="731" y="21093"/>
                  </a:lnTo>
                  <a:lnTo>
                    <a:pt x="804" y="21221"/>
                  </a:lnTo>
                  <a:lnTo>
                    <a:pt x="896" y="21349"/>
                  </a:lnTo>
                  <a:lnTo>
                    <a:pt x="996" y="21477"/>
                  </a:lnTo>
                  <a:lnTo>
                    <a:pt x="1115" y="21586"/>
                  </a:lnTo>
                  <a:lnTo>
                    <a:pt x="1234" y="21687"/>
                  </a:lnTo>
                  <a:lnTo>
                    <a:pt x="1361" y="21778"/>
                  </a:lnTo>
                  <a:lnTo>
                    <a:pt x="1508" y="21860"/>
                  </a:lnTo>
                  <a:lnTo>
                    <a:pt x="1645" y="21924"/>
                  </a:lnTo>
                  <a:lnTo>
                    <a:pt x="1791" y="21979"/>
                  </a:lnTo>
                  <a:lnTo>
                    <a:pt x="1937" y="22015"/>
                  </a:lnTo>
                  <a:lnTo>
                    <a:pt x="2083" y="22034"/>
                  </a:lnTo>
                  <a:lnTo>
                    <a:pt x="2229" y="22043"/>
                  </a:lnTo>
                  <a:lnTo>
                    <a:pt x="2375" y="22024"/>
                  </a:lnTo>
                  <a:lnTo>
                    <a:pt x="2402" y="22015"/>
                  </a:lnTo>
                  <a:lnTo>
                    <a:pt x="2412" y="22006"/>
                  </a:lnTo>
                  <a:lnTo>
                    <a:pt x="2430" y="21988"/>
                  </a:lnTo>
                  <a:lnTo>
                    <a:pt x="2430" y="21961"/>
                  </a:lnTo>
                  <a:lnTo>
                    <a:pt x="2430" y="21942"/>
                  </a:lnTo>
                  <a:lnTo>
                    <a:pt x="2421" y="21915"/>
                  </a:lnTo>
                  <a:lnTo>
                    <a:pt x="2412" y="21897"/>
                  </a:lnTo>
                  <a:lnTo>
                    <a:pt x="2393" y="21888"/>
                  </a:lnTo>
                  <a:lnTo>
                    <a:pt x="2275" y="21824"/>
                  </a:lnTo>
                  <a:lnTo>
                    <a:pt x="2165" y="21769"/>
                  </a:lnTo>
                  <a:lnTo>
                    <a:pt x="1928" y="21668"/>
                  </a:lnTo>
                  <a:lnTo>
                    <a:pt x="1818" y="21604"/>
                  </a:lnTo>
                  <a:lnTo>
                    <a:pt x="1708" y="21550"/>
                  </a:lnTo>
                  <a:lnTo>
                    <a:pt x="1590" y="21486"/>
                  </a:lnTo>
                  <a:lnTo>
                    <a:pt x="1489" y="21404"/>
                  </a:lnTo>
                  <a:lnTo>
                    <a:pt x="1334" y="21276"/>
                  </a:lnTo>
                  <a:lnTo>
                    <a:pt x="1179" y="21130"/>
                  </a:lnTo>
                  <a:lnTo>
                    <a:pt x="1033" y="20965"/>
                  </a:lnTo>
                  <a:lnTo>
                    <a:pt x="896" y="20792"/>
                  </a:lnTo>
                  <a:lnTo>
                    <a:pt x="878" y="20554"/>
                  </a:lnTo>
                  <a:lnTo>
                    <a:pt x="887" y="20491"/>
                  </a:lnTo>
                  <a:lnTo>
                    <a:pt x="896" y="20436"/>
                  </a:lnTo>
                  <a:lnTo>
                    <a:pt x="896" y="20427"/>
                  </a:lnTo>
                  <a:lnTo>
                    <a:pt x="859" y="20226"/>
                  </a:lnTo>
                  <a:lnTo>
                    <a:pt x="859" y="20198"/>
                  </a:lnTo>
                  <a:lnTo>
                    <a:pt x="868" y="20171"/>
                  </a:lnTo>
                  <a:lnTo>
                    <a:pt x="850" y="20025"/>
                  </a:lnTo>
                  <a:lnTo>
                    <a:pt x="850" y="19997"/>
                  </a:lnTo>
                  <a:lnTo>
                    <a:pt x="814" y="19769"/>
                  </a:lnTo>
                  <a:lnTo>
                    <a:pt x="777" y="19532"/>
                  </a:lnTo>
                  <a:lnTo>
                    <a:pt x="722" y="19066"/>
                  </a:lnTo>
                  <a:lnTo>
                    <a:pt x="686" y="18591"/>
                  </a:lnTo>
                  <a:lnTo>
                    <a:pt x="649" y="18117"/>
                  </a:lnTo>
                  <a:lnTo>
                    <a:pt x="594" y="17167"/>
                  </a:lnTo>
                  <a:lnTo>
                    <a:pt x="558" y="16701"/>
                  </a:lnTo>
                  <a:lnTo>
                    <a:pt x="512" y="16236"/>
                  </a:lnTo>
                  <a:lnTo>
                    <a:pt x="384" y="15103"/>
                  </a:lnTo>
                  <a:lnTo>
                    <a:pt x="366" y="14893"/>
                  </a:lnTo>
                  <a:lnTo>
                    <a:pt x="366" y="14702"/>
                  </a:lnTo>
                  <a:lnTo>
                    <a:pt x="366" y="14619"/>
                  </a:lnTo>
                  <a:lnTo>
                    <a:pt x="384" y="14537"/>
                  </a:lnTo>
                  <a:lnTo>
                    <a:pt x="403" y="14464"/>
                  </a:lnTo>
                  <a:lnTo>
                    <a:pt x="430" y="14400"/>
                  </a:lnTo>
                  <a:lnTo>
                    <a:pt x="476" y="14336"/>
                  </a:lnTo>
                  <a:lnTo>
                    <a:pt x="521" y="14282"/>
                  </a:lnTo>
                  <a:lnTo>
                    <a:pt x="576" y="14227"/>
                  </a:lnTo>
                  <a:lnTo>
                    <a:pt x="640" y="14190"/>
                  </a:lnTo>
                  <a:lnTo>
                    <a:pt x="722" y="14154"/>
                  </a:lnTo>
                  <a:lnTo>
                    <a:pt x="814" y="14126"/>
                  </a:lnTo>
                  <a:lnTo>
                    <a:pt x="914" y="14108"/>
                  </a:lnTo>
                  <a:lnTo>
                    <a:pt x="1033" y="14090"/>
                  </a:lnTo>
                  <a:lnTo>
                    <a:pt x="1517" y="14053"/>
                  </a:lnTo>
                  <a:lnTo>
                    <a:pt x="2010" y="13999"/>
                  </a:lnTo>
                  <a:lnTo>
                    <a:pt x="2503" y="13935"/>
                  </a:lnTo>
                  <a:lnTo>
                    <a:pt x="2749" y="13898"/>
                  </a:lnTo>
                  <a:lnTo>
                    <a:pt x="2987" y="13852"/>
                  </a:lnTo>
                  <a:lnTo>
                    <a:pt x="3060" y="13852"/>
                  </a:lnTo>
                  <a:lnTo>
                    <a:pt x="3087" y="13843"/>
                  </a:lnTo>
                  <a:lnTo>
                    <a:pt x="3124" y="13825"/>
                  </a:lnTo>
                  <a:lnTo>
                    <a:pt x="3151" y="13807"/>
                  </a:lnTo>
                  <a:lnTo>
                    <a:pt x="3169" y="13770"/>
                  </a:lnTo>
                  <a:lnTo>
                    <a:pt x="3188" y="13734"/>
                  </a:lnTo>
                  <a:lnTo>
                    <a:pt x="3188" y="13697"/>
                  </a:lnTo>
                  <a:lnTo>
                    <a:pt x="3179" y="13460"/>
                  </a:lnTo>
                  <a:lnTo>
                    <a:pt x="3151" y="13232"/>
                  </a:lnTo>
                  <a:lnTo>
                    <a:pt x="3124" y="12994"/>
                  </a:lnTo>
                  <a:lnTo>
                    <a:pt x="3078" y="12766"/>
                  </a:lnTo>
                  <a:lnTo>
                    <a:pt x="3005" y="12300"/>
                  </a:lnTo>
                  <a:lnTo>
                    <a:pt x="2969" y="12063"/>
                  </a:lnTo>
                  <a:lnTo>
                    <a:pt x="2941" y="11835"/>
                  </a:lnTo>
                  <a:lnTo>
                    <a:pt x="2932" y="11524"/>
                  </a:lnTo>
                  <a:lnTo>
                    <a:pt x="2941" y="11204"/>
                  </a:lnTo>
                  <a:lnTo>
                    <a:pt x="2959" y="10885"/>
                  </a:lnTo>
                  <a:lnTo>
                    <a:pt x="2996" y="10565"/>
                  </a:lnTo>
                  <a:lnTo>
                    <a:pt x="3032" y="10246"/>
                  </a:lnTo>
                  <a:lnTo>
                    <a:pt x="3078" y="9926"/>
                  </a:lnTo>
                  <a:lnTo>
                    <a:pt x="3179" y="9314"/>
                  </a:lnTo>
                  <a:lnTo>
                    <a:pt x="3224" y="9022"/>
                  </a:lnTo>
                  <a:lnTo>
                    <a:pt x="3288" y="8730"/>
                  </a:lnTo>
                  <a:lnTo>
                    <a:pt x="3361" y="8438"/>
                  </a:lnTo>
                  <a:lnTo>
                    <a:pt x="3443" y="8155"/>
                  </a:lnTo>
                  <a:lnTo>
                    <a:pt x="3525" y="7863"/>
                  </a:lnTo>
                  <a:lnTo>
                    <a:pt x="3626" y="7580"/>
                  </a:lnTo>
                  <a:lnTo>
                    <a:pt x="3735" y="7296"/>
                  </a:lnTo>
                  <a:lnTo>
                    <a:pt x="3845" y="7023"/>
                  </a:lnTo>
                  <a:lnTo>
                    <a:pt x="3964" y="6740"/>
                  </a:lnTo>
                  <a:lnTo>
                    <a:pt x="4082" y="6466"/>
                  </a:lnTo>
                  <a:lnTo>
                    <a:pt x="4347" y="5927"/>
                  </a:lnTo>
                  <a:lnTo>
                    <a:pt x="4621" y="5388"/>
                  </a:lnTo>
                  <a:lnTo>
                    <a:pt x="4913" y="4877"/>
                  </a:lnTo>
                  <a:lnTo>
                    <a:pt x="5087" y="4576"/>
                  </a:lnTo>
                  <a:lnTo>
                    <a:pt x="5279" y="4292"/>
                  </a:lnTo>
                  <a:lnTo>
                    <a:pt x="5479" y="4019"/>
                  </a:lnTo>
                  <a:lnTo>
                    <a:pt x="5689" y="3754"/>
                  </a:lnTo>
                  <a:lnTo>
                    <a:pt x="5918" y="3507"/>
                  </a:lnTo>
                  <a:lnTo>
                    <a:pt x="6146" y="3270"/>
                  </a:lnTo>
                  <a:lnTo>
                    <a:pt x="6383" y="3042"/>
                  </a:lnTo>
                  <a:lnTo>
                    <a:pt x="6639" y="2822"/>
                  </a:lnTo>
                  <a:lnTo>
                    <a:pt x="6895" y="2622"/>
                  </a:lnTo>
                  <a:lnTo>
                    <a:pt x="7160" y="2430"/>
                  </a:lnTo>
                  <a:lnTo>
                    <a:pt x="7433" y="2247"/>
                  </a:lnTo>
                  <a:lnTo>
                    <a:pt x="7717" y="2074"/>
                  </a:lnTo>
                  <a:lnTo>
                    <a:pt x="8000" y="1909"/>
                  </a:lnTo>
                  <a:lnTo>
                    <a:pt x="8292" y="1763"/>
                  </a:lnTo>
                  <a:lnTo>
                    <a:pt x="8593" y="1617"/>
                  </a:lnTo>
                  <a:lnTo>
                    <a:pt x="8894" y="1480"/>
                  </a:lnTo>
                  <a:lnTo>
                    <a:pt x="9196" y="1361"/>
                  </a:lnTo>
                  <a:lnTo>
                    <a:pt x="9515" y="1243"/>
                  </a:lnTo>
                  <a:lnTo>
                    <a:pt x="9826" y="1133"/>
                  </a:lnTo>
                  <a:lnTo>
                    <a:pt x="10145" y="1033"/>
                  </a:lnTo>
                  <a:lnTo>
                    <a:pt x="10465" y="941"/>
                  </a:lnTo>
                  <a:lnTo>
                    <a:pt x="10794" y="859"/>
                  </a:lnTo>
                  <a:lnTo>
                    <a:pt x="11122" y="777"/>
                  </a:lnTo>
                  <a:lnTo>
                    <a:pt x="11451" y="704"/>
                  </a:lnTo>
                  <a:lnTo>
                    <a:pt x="11780" y="640"/>
                  </a:lnTo>
                  <a:lnTo>
                    <a:pt x="12108" y="585"/>
                  </a:lnTo>
                  <a:lnTo>
                    <a:pt x="12437" y="540"/>
                  </a:lnTo>
                  <a:lnTo>
                    <a:pt x="12766" y="494"/>
                  </a:lnTo>
                  <a:lnTo>
                    <a:pt x="13423" y="421"/>
                  </a:lnTo>
                  <a:lnTo>
                    <a:pt x="14081" y="366"/>
                  </a:lnTo>
                  <a:lnTo>
                    <a:pt x="14537" y="348"/>
                  </a:lnTo>
                  <a:lnTo>
                    <a:pt x="15003" y="348"/>
                  </a:lnTo>
                  <a:lnTo>
                    <a:pt x="15460" y="375"/>
                  </a:lnTo>
                  <a:lnTo>
                    <a:pt x="15916" y="412"/>
                  </a:lnTo>
                  <a:lnTo>
                    <a:pt x="16363" y="476"/>
                  </a:lnTo>
                  <a:lnTo>
                    <a:pt x="16811" y="558"/>
                  </a:lnTo>
                  <a:lnTo>
                    <a:pt x="17258" y="658"/>
                  </a:lnTo>
                  <a:lnTo>
                    <a:pt x="17697" y="777"/>
                  </a:lnTo>
                  <a:lnTo>
                    <a:pt x="18135" y="914"/>
                  </a:lnTo>
                  <a:lnTo>
                    <a:pt x="18564" y="1069"/>
                  </a:lnTo>
                  <a:lnTo>
                    <a:pt x="18984" y="1243"/>
                  </a:lnTo>
                  <a:lnTo>
                    <a:pt x="19404" y="1425"/>
                  </a:lnTo>
                  <a:lnTo>
                    <a:pt x="19815" y="1626"/>
                  </a:lnTo>
                  <a:lnTo>
                    <a:pt x="20217" y="1845"/>
                  </a:lnTo>
                  <a:lnTo>
                    <a:pt x="20609" y="2083"/>
                  </a:lnTo>
                  <a:lnTo>
                    <a:pt x="20993" y="2320"/>
                  </a:lnTo>
                  <a:lnTo>
                    <a:pt x="21294" y="2494"/>
                  </a:lnTo>
                  <a:lnTo>
                    <a:pt x="21586" y="2685"/>
                  </a:lnTo>
                  <a:lnTo>
                    <a:pt x="21878" y="2877"/>
                  </a:lnTo>
                  <a:lnTo>
                    <a:pt x="22171" y="3069"/>
                  </a:lnTo>
                  <a:lnTo>
                    <a:pt x="22445" y="3279"/>
                  </a:lnTo>
                  <a:lnTo>
                    <a:pt x="22728" y="3498"/>
                  </a:lnTo>
                  <a:lnTo>
                    <a:pt x="22992" y="3717"/>
                  </a:lnTo>
                  <a:lnTo>
                    <a:pt x="23257" y="3955"/>
                  </a:lnTo>
                  <a:lnTo>
                    <a:pt x="23595" y="4201"/>
                  </a:lnTo>
                  <a:lnTo>
                    <a:pt x="23924" y="4457"/>
                  </a:lnTo>
                  <a:lnTo>
                    <a:pt x="23769" y="4265"/>
                  </a:lnTo>
                  <a:lnTo>
                    <a:pt x="23604" y="4082"/>
                  </a:lnTo>
                  <a:lnTo>
                    <a:pt x="23440" y="3900"/>
                  </a:lnTo>
                  <a:lnTo>
                    <a:pt x="23257" y="3717"/>
                  </a:lnTo>
                  <a:lnTo>
                    <a:pt x="22874" y="3343"/>
                  </a:lnTo>
                  <a:lnTo>
                    <a:pt x="22463" y="2978"/>
                  </a:lnTo>
                  <a:lnTo>
                    <a:pt x="22043" y="2622"/>
                  </a:lnTo>
                  <a:lnTo>
                    <a:pt x="21824" y="2448"/>
                  </a:lnTo>
                  <a:lnTo>
                    <a:pt x="21605" y="2275"/>
                  </a:lnTo>
                  <a:lnTo>
                    <a:pt x="21385" y="2110"/>
                  </a:lnTo>
                  <a:lnTo>
                    <a:pt x="21157" y="1955"/>
                  </a:lnTo>
                  <a:lnTo>
                    <a:pt x="20920" y="1809"/>
                  </a:lnTo>
                  <a:lnTo>
                    <a:pt x="20682" y="1663"/>
                  </a:lnTo>
                  <a:lnTo>
                    <a:pt x="20445" y="1535"/>
                  </a:lnTo>
                  <a:lnTo>
                    <a:pt x="20208" y="1407"/>
                  </a:lnTo>
                  <a:lnTo>
                    <a:pt x="19961" y="1288"/>
                  </a:lnTo>
                  <a:lnTo>
                    <a:pt x="19714" y="1188"/>
                  </a:lnTo>
                  <a:lnTo>
                    <a:pt x="19075" y="932"/>
                  </a:lnTo>
                  <a:lnTo>
                    <a:pt x="18482" y="713"/>
                  </a:lnTo>
                  <a:lnTo>
                    <a:pt x="18190" y="622"/>
                  </a:lnTo>
                  <a:lnTo>
                    <a:pt x="17907" y="531"/>
                  </a:lnTo>
                  <a:lnTo>
                    <a:pt x="17633" y="448"/>
                  </a:lnTo>
                  <a:lnTo>
                    <a:pt x="17350" y="375"/>
                  </a:lnTo>
                  <a:lnTo>
                    <a:pt x="17076" y="302"/>
                  </a:lnTo>
                  <a:lnTo>
                    <a:pt x="16793" y="248"/>
                  </a:lnTo>
                  <a:lnTo>
                    <a:pt x="16500" y="193"/>
                  </a:lnTo>
                  <a:lnTo>
                    <a:pt x="16208" y="138"/>
                  </a:lnTo>
                  <a:lnTo>
                    <a:pt x="15898" y="101"/>
                  </a:lnTo>
                  <a:lnTo>
                    <a:pt x="15578" y="65"/>
                  </a:lnTo>
                  <a:lnTo>
                    <a:pt x="15250" y="37"/>
                  </a:lnTo>
                  <a:lnTo>
                    <a:pt x="14893" y="19"/>
                  </a:lnTo>
                  <a:lnTo>
                    <a:pt x="145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2002425" y="859650"/>
              <a:ext cx="99325" cy="38600"/>
            </a:xfrm>
            <a:custGeom>
              <a:rect b="b" l="l" r="r" t="t"/>
              <a:pathLst>
                <a:path extrusionOk="0" h="1544" w="3973">
                  <a:moveTo>
                    <a:pt x="1808" y="1"/>
                  </a:moveTo>
                  <a:lnTo>
                    <a:pt x="1644" y="10"/>
                  </a:lnTo>
                  <a:lnTo>
                    <a:pt x="1315" y="46"/>
                  </a:lnTo>
                  <a:lnTo>
                    <a:pt x="986" y="92"/>
                  </a:lnTo>
                  <a:lnTo>
                    <a:pt x="658" y="156"/>
                  </a:lnTo>
                  <a:lnTo>
                    <a:pt x="356" y="211"/>
                  </a:lnTo>
                  <a:lnTo>
                    <a:pt x="73" y="256"/>
                  </a:lnTo>
                  <a:lnTo>
                    <a:pt x="37" y="275"/>
                  </a:lnTo>
                  <a:lnTo>
                    <a:pt x="9" y="293"/>
                  </a:lnTo>
                  <a:lnTo>
                    <a:pt x="0" y="329"/>
                  </a:lnTo>
                  <a:lnTo>
                    <a:pt x="0" y="366"/>
                  </a:lnTo>
                  <a:lnTo>
                    <a:pt x="9" y="402"/>
                  </a:lnTo>
                  <a:lnTo>
                    <a:pt x="37" y="430"/>
                  </a:lnTo>
                  <a:lnTo>
                    <a:pt x="64" y="457"/>
                  </a:lnTo>
                  <a:lnTo>
                    <a:pt x="101" y="466"/>
                  </a:lnTo>
                  <a:lnTo>
                    <a:pt x="338" y="475"/>
                  </a:lnTo>
                  <a:lnTo>
                    <a:pt x="576" y="475"/>
                  </a:lnTo>
                  <a:lnTo>
                    <a:pt x="813" y="466"/>
                  </a:lnTo>
                  <a:lnTo>
                    <a:pt x="1050" y="448"/>
                  </a:lnTo>
                  <a:lnTo>
                    <a:pt x="1525" y="412"/>
                  </a:lnTo>
                  <a:lnTo>
                    <a:pt x="1763" y="393"/>
                  </a:lnTo>
                  <a:lnTo>
                    <a:pt x="2000" y="393"/>
                  </a:lnTo>
                  <a:lnTo>
                    <a:pt x="2146" y="402"/>
                  </a:lnTo>
                  <a:lnTo>
                    <a:pt x="2283" y="421"/>
                  </a:lnTo>
                  <a:lnTo>
                    <a:pt x="2420" y="457"/>
                  </a:lnTo>
                  <a:lnTo>
                    <a:pt x="2548" y="494"/>
                  </a:lnTo>
                  <a:lnTo>
                    <a:pt x="2667" y="539"/>
                  </a:lnTo>
                  <a:lnTo>
                    <a:pt x="2785" y="603"/>
                  </a:lnTo>
                  <a:lnTo>
                    <a:pt x="2904" y="667"/>
                  </a:lnTo>
                  <a:lnTo>
                    <a:pt x="3004" y="740"/>
                  </a:lnTo>
                  <a:lnTo>
                    <a:pt x="3114" y="822"/>
                  </a:lnTo>
                  <a:lnTo>
                    <a:pt x="3214" y="905"/>
                  </a:lnTo>
                  <a:lnTo>
                    <a:pt x="3406" y="1096"/>
                  </a:lnTo>
                  <a:lnTo>
                    <a:pt x="3598" y="1297"/>
                  </a:lnTo>
                  <a:lnTo>
                    <a:pt x="3781" y="1507"/>
                  </a:lnTo>
                  <a:lnTo>
                    <a:pt x="3817" y="1525"/>
                  </a:lnTo>
                  <a:lnTo>
                    <a:pt x="3844" y="1544"/>
                  </a:lnTo>
                  <a:lnTo>
                    <a:pt x="3881" y="1535"/>
                  </a:lnTo>
                  <a:lnTo>
                    <a:pt x="3917" y="1525"/>
                  </a:lnTo>
                  <a:lnTo>
                    <a:pt x="3945" y="1498"/>
                  </a:lnTo>
                  <a:lnTo>
                    <a:pt x="3963" y="1471"/>
                  </a:lnTo>
                  <a:lnTo>
                    <a:pt x="3972" y="1434"/>
                  </a:lnTo>
                  <a:lnTo>
                    <a:pt x="3972" y="1389"/>
                  </a:lnTo>
                  <a:lnTo>
                    <a:pt x="3945" y="1270"/>
                  </a:lnTo>
                  <a:lnTo>
                    <a:pt x="3899" y="1160"/>
                  </a:lnTo>
                  <a:lnTo>
                    <a:pt x="3844" y="1051"/>
                  </a:lnTo>
                  <a:lnTo>
                    <a:pt x="3781" y="941"/>
                  </a:lnTo>
                  <a:lnTo>
                    <a:pt x="3698" y="841"/>
                  </a:lnTo>
                  <a:lnTo>
                    <a:pt x="3616" y="749"/>
                  </a:lnTo>
                  <a:lnTo>
                    <a:pt x="3525" y="658"/>
                  </a:lnTo>
                  <a:lnTo>
                    <a:pt x="3434" y="576"/>
                  </a:lnTo>
                  <a:lnTo>
                    <a:pt x="3324" y="494"/>
                  </a:lnTo>
                  <a:lnTo>
                    <a:pt x="3214" y="421"/>
                  </a:lnTo>
                  <a:lnTo>
                    <a:pt x="3105" y="348"/>
                  </a:lnTo>
                  <a:lnTo>
                    <a:pt x="2995" y="284"/>
                  </a:lnTo>
                  <a:lnTo>
                    <a:pt x="2767" y="174"/>
                  </a:lnTo>
                  <a:lnTo>
                    <a:pt x="2548" y="92"/>
                  </a:lnTo>
                  <a:lnTo>
                    <a:pt x="2411" y="46"/>
                  </a:lnTo>
                  <a:lnTo>
                    <a:pt x="2265" y="19"/>
                  </a:lnTo>
                  <a:lnTo>
                    <a:pt x="21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5"/>
            <p:cNvSpPr/>
            <p:nvPr/>
          </p:nvSpPr>
          <p:spPr>
            <a:xfrm>
              <a:off x="1325150" y="914200"/>
              <a:ext cx="29925" cy="21725"/>
            </a:xfrm>
            <a:custGeom>
              <a:rect b="b" l="l" r="r" t="t"/>
              <a:pathLst>
                <a:path extrusionOk="0" h="869" w="1197">
                  <a:moveTo>
                    <a:pt x="128" y="1"/>
                  </a:moveTo>
                  <a:lnTo>
                    <a:pt x="82" y="10"/>
                  </a:lnTo>
                  <a:lnTo>
                    <a:pt x="46" y="37"/>
                  </a:lnTo>
                  <a:lnTo>
                    <a:pt x="18" y="74"/>
                  </a:lnTo>
                  <a:lnTo>
                    <a:pt x="0" y="110"/>
                  </a:lnTo>
                  <a:lnTo>
                    <a:pt x="0" y="156"/>
                  </a:lnTo>
                  <a:lnTo>
                    <a:pt x="9" y="202"/>
                  </a:lnTo>
                  <a:lnTo>
                    <a:pt x="37" y="238"/>
                  </a:lnTo>
                  <a:lnTo>
                    <a:pt x="283" y="448"/>
                  </a:lnTo>
                  <a:lnTo>
                    <a:pt x="411" y="549"/>
                  </a:lnTo>
                  <a:lnTo>
                    <a:pt x="548" y="631"/>
                  </a:lnTo>
                  <a:lnTo>
                    <a:pt x="767" y="768"/>
                  </a:lnTo>
                  <a:lnTo>
                    <a:pt x="877" y="823"/>
                  </a:lnTo>
                  <a:lnTo>
                    <a:pt x="941" y="850"/>
                  </a:lnTo>
                  <a:lnTo>
                    <a:pt x="995" y="859"/>
                  </a:lnTo>
                  <a:lnTo>
                    <a:pt x="1032" y="868"/>
                  </a:lnTo>
                  <a:lnTo>
                    <a:pt x="1059" y="868"/>
                  </a:lnTo>
                  <a:lnTo>
                    <a:pt x="1087" y="859"/>
                  </a:lnTo>
                  <a:lnTo>
                    <a:pt x="1114" y="841"/>
                  </a:lnTo>
                  <a:lnTo>
                    <a:pt x="1141" y="823"/>
                  </a:lnTo>
                  <a:lnTo>
                    <a:pt x="1160" y="795"/>
                  </a:lnTo>
                  <a:lnTo>
                    <a:pt x="1187" y="740"/>
                  </a:lnTo>
                  <a:lnTo>
                    <a:pt x="1196" y="677"/>
                  </a:lnTo>
                  <a:lnTo>
                    <a:pt x="1196" y="649"/>
                  </a:lnTo>
                  <a:lnTo>
                    <a:pt x="1187" y="622"/>
                  </a:lnTo>
                  <a:lnTo>
                    <a:pt x="1169" y="594"/>
                  </a:lnTo>
                  <a:lnTo>
                    <a:pt x="1151" y="576"/>
                  </a:lnTo>
                  <a:lnTo>
                    <a:pt x="1114" y="558"/>
                  </a:lnTo>
                  <a:lnTo>
                    <a:pt x="1078" y="549"/>
                  </a:lnTo>
                  <a:lnTo>
                    <a:pt x="1032" y="530"/>
                  </a:lnTo>
                  <a:lnTo>
                    <a:pt x="977" y="512"/>
                  </a:lnTo>
                  <a:lnTo>
                    <a:pt x="868" y="448"/>
                  </a:lnTo>
                  <a:lnTo>
                    <a:pt x="667" y="320"/>
                  </a:lnTo>
                  <a:lnTo>
                    <a:pt x="548" y="238"/>
                  </a:lnTo>
                  <a:lnTo>
                    <a:pt x="429" y="147"/>
                  </a:lnTo>
                  <a:lnTo>
                    <a:pt x="311" y="65"/>
                  </a:lnTo>
                  <a:lnTo>
                    <a:pt x="247" y="28"/>
                  </a:lnTo>
                  <a:lnTo>
                    <a:pt x="1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5"/>
            <p:cNvSpPr/>
            <p:nvPr/>
          </p:nvSpPr>
          <p:spPr>
            <a:xfrm>
              <a:off x="1392700" y="903025"/>
              <a:ext cx="27875" cy="21700"/>
            </a:xfrm>
            <a:custGeom>
              <a:rect b="b" l="l" r="r" t="t"/>
              <a:pathLst>
                <a:path extrusionOk="0" h="868" w="1115">
                  <a:moveTo>
                    <a:pt x="120" y="0"/>
                  </a:moveTo>
                  <a:lnTo>
                    <a:pt x="92" y="10"/>
                  </a:lnTo>
                  <a:lnTo>
                    <a:pt x="65" y="19"/>
                  </a:lnTo>
                  <a:lnTo>
                    <a:pt x="47" y="37"/>
                  </a:lnTo>
                  <a:lnTo>
                    <a:pt x="28" y="55"/>
                  </a:lnTo>
                  <a:lnTo>
                    <a:pt x="10" y="83"/>
                  </a:lnTo>
                  <a:lnTo>
                    <a:pt x="1" y="128"/>
                  </a:lnTo>
                  <a:lnTo>
                    <a:pt x="1" y="174"/>
                  </a:lnTo>
                  <a:lnTo>
                    <a:pt x="10" y="210"/>
                  </a:lnTo>
                  <a:lnTo>
                    <a:pt x="37" y="256"/>
                  </a:lnTo>
                  <a:lnTo>
                    <a:pt x="120" y="347"/>
                  </a:lnTo>
                  <a:lnTo>
                    <a:pt x="211" y="430"/>
                  </a:lnTo>
                  <a:lnTo>
                    <a:pt x="302" y="512"/>
                  </a:lnTo>
                  <a:lnTo>
                    <a:pt x="412" y="585"/>
                  </a:lnTo>
                  <a:lnTo>
                    <a:pt x="631" y="713"/>
                  </a:lnTo>
                  <a:lnTo>
                    <a:pt x="841" y="850"/>
                  </a:lnTo>
                  <a:lnTo>
                    <a:pt x="887" y="868"/>
                  </a:lnTo>
                  <a:lnTo>
                    <a:pt x="932" y="868"/>
                  </a:lnTo>
                  <a:lnTo>
                    <a:pt x="978" y="859"/>
                  </a:lnTo>
                  <a:lnTo>
                    <a:pt x="1024" y="841"/>
                  </a:lnTo>
                  <a:lnTo>
                    <a:pt x="1060" y="813"/>
                  </a:lnTo>
                  <a:lnTo>
                    <a:pt x="1097" y="777"/>
                  </a:lnTo>
                  <a:lnTo>
                    <a:pt x="1115" y="740"/>
                  </a:lnTo>
                  <a:lnTo>
                    <a:pt x="1115" y="685"/>
                  </a:lnTo>
                  <a:lnTo>
                    <a:pt x="1115" y="658"/>
                  </a:lnTo>
                  <a:lnTo>
                    <a:pt x="1106" y="621"/>
                  </a:lnTo>
                  <a:lnTo>
                    <a:pt x="1097" y="594"/>
                  </a:lnTo>
                  <a:lnTo>
                    <a:pt x="1060" y="539"/>
                  </a:lnTo>
                  <a:lnTo>
                    <a:pt x="1014" y="503"/>
                  </a:lnTo>
                  <a:lnTo>
                    <a:pt x="960" y="484"/>
                  </a:lnTo>
                  <a:lnTo>
                    <a:pt x="576" y="238"/>
                  </a:lnTo>
                  <a:lnTo>
                    <a:pt x="403" y="128"/>
                  </a:lnTo>
                  <a:lnTo>
                    <a:pt x="311" y="74"/>
                  </a:lnTo>
                  <a:lnTo>
                    <a:pt x="211" y="37"/>
                  </a:lnTo>
                  <a:lnTo>
                    <a:pt x="193" y="19"/>
                  </a:lnTo>
                  <a:lnTo>
                    <a:pt x="165" y="10"/>
                  </a:lnTo>
                  <a:lnTo>
                    <a:pt x="1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a:off x="1557525" y="888425"/>
              <a:ext cx="306600" cy="26050"/>
            </a:xfrm>
            <a:custGeom>
              <a:rect b="b" l="l" r="r" t="t"/>
              <a:pathLst>
                <a:path extrusionOk="0" h="1042" w="12264">
                  <a:moveTo>
                    <a:pt x="11085" y="0"/>
                  </a:moveTo>
                  <a:lnTo>
                    <a:pt x="10912" y="9"/>
                  </a:lnTo>
                  <a:lnTo>
                    <a:pt x="10574" y="37"/>
                  </a:lnTo>
                  <a:lnTo>
                    <a:pt x="10227" y="64"/>
                  </a:lnTo>
                  <a:lnTo>
                    <a:pt x="9898" y="101"/>
                  </a:lnTo>
                  <a:lnTo>
                    <a:pt x="9588" y="119"/>
                  </a:lnTo>
                  <a:lnTo>
                    <a:pt x="8757" y="164"/>
                  </a:lnTo>
                  <a:lnTo>
                    <a:pt x="7926" y="210"/>
                  </a:lnTo>
                  <a:lnTo>
                    <a:pt x="7095" y="265"/>
                  </a:lnTo>
                  <a:lnTo>
                    <a:pt x="6684" y="311"/>
                  </a:lnTo>
                  <a:lnTo>
                    <a:pt x="6264" y="347"/>
                  </a:lnTo>
                  <a:lnTo>
                    <a:pt x="5515" y="429"/>
                  </a:lnTo>
                  <a:lnTo>
                    <a:pt x="4748" y="493"/>
                  </a:lnTo>
                  <a:lnTo>
                    <a:pt x="3981" y="530"/>
                  </a:lnTo>
                  <a:lnTo>
                    <a:pt x="3598" y="548"/>
                  </a:lnTo>
                  <a:lnTo>
                    <a:pt x="2457" y="548"/>
                  </a:lnTo>
                  <a:lnTo>
                    <a:pt x="2055" y="539"/>
                  </a:lnTo>
                  <a:lnTo>
                    <a:pt x="1653" y="548"/>
                  </a:lnTo>
                  <a:lnTo>
                    <a:pt x="1242" y="557"/>
                  </a:lnTo>
                  <a:lnTo>
                    <a:pt x="849" y="584"/>
                  </a:lnTo>
                  <a:lnTo>
                    <a:pt x="658" y="612"/>
                  </a:lnTo>
                  <a:lnTo>
                    <a:pt x="466" y="639"/>
                  </a:lnTo>
                  <a:lnTo>
                    <a:pt x="274" y="676"/>
                  </a:lnTo>
                  <a:lnTo>
                    <a:pt x="92" y="712"/>
                  </a:lnTo>
                  <a:lnTo>
                    <a:pt x="55" y="731"/>
                  </a:lnTo>
                  <a:lnTo>
                    <a:pt x="28" y="758"/>
                  </a:lnTo>
                  <a:lnTo>
                    <a:pt x="9" y="794"/>
                  </a:lnTo>
                  <a:lnTo>
                    <a:pt x="0" y="840"/>
                  </a:lnTo>
                  <a:lnTo>
                    <a:pt x="9" y="877"/>
                  </a:lnTo>
                  <a:lnTo>
                    <a:pt x="28" y="913"/>
                  </a:lnTo>
                  <a:lnTo>
                    <a:pt x="55" y="941"/>
                  </a:lnTo>
                  <a:lnTo>
                    <a:pt x="92" y="959"/>
                  </a:lnTo>
                  <a:lnTo>
                    <a:pt x="238" y="995"/>
                  </a:lnTo>
                  <a:lnTo>
                    <a:pt x="384" y="1014"/>
                  </a:lnTo>
                  <a:lnTo>
                    <a:pt x="530" y="1032"/>
                  </a:lnTo>
                  <a:lnTo>
                    <a:pt x="676" y="1041"/>
                  </a:lnTo>
                  <a:lnTo>
                    <a:pt x="986" y="1041"/>
                  </a:lnTo>
                  <a:lnTo>
                    <a:pt x="1297" y="1032"/>
                  </a:lnTo>
                  <a:lnTo>
                    <a:pt x="1927" y="986"/>
                  </a:lnTo>
                  <a:lnTo>
                    <a:pt x="2228" y="968"/>
                  </a:lnTo>
                  <a:lnTo>
                    <a:pt x="2520" y="959"/>
                  </a:lnTo>
                  <a:lnTo>
                    <a:pt x="2931" y="950"/>
                  </a:lnTo>
                  <a:lnTo>
                    <a:pt x="3351" y="941"/>
                  </a:lnTo>
                  <a:lnTo>
                    <a:pt x="3762" y="922"/>
                  </a:lnTo>
                  <a:lnTo>
                    <a:pt x="4173" y="886"/>
                  </a:lnTo>
                  <a:lnTo>
                    <a:pt x="5004" y="822"/>
                  </a:lnTo>
                  <a:lnTo>
                    <a:pt x="5826" y="740"/>
                  </a:lnTo>
                  <a:lnTo>
                    <a:pt x="6593" y="667"/>
                  </a:lnTo>
                  <a:lnTo>
                    <a:pt x="7369" y="603"/>
                  </a:lnTo>
                  <a:lnTo>
                    <a:pt x="8145" y="548"/>
                  </a:lnTo>
                  <a:lnTo>
                    <a:pt x="8921" y="502"/>
                  </a:lnTo>
                  <a:lnTo>
                    <a:pt x="9323" y="484"/>
                  </a:lnTo>
                  <a:lnTo>
                    <a:pt x="9725" y="475"/>
                  </a:lnTo>
                  <a:lnTo>
                    <a:pt x="10528" y="475"/>
                  </a:lnTo>
                  <a:lnTo>
                    <a:pt x="11341" y="466"/>
                  </a:lnTo>
                  <a:lnTo>
                    <a:pt x="11743" y="448"/>
                  </a:lnTo>
                  <a:lnTo>
                    <a:pt x="12144" y="429"/>
                  </a:lnTo>
                  <a:lnTo>
                    <a:pt x="12181" y="420"/>
                  </a:lnTo>
                  <a:lnTo>
                    <a:pt x="12217" y="393"/>
                  </a:lnTo>
                  <a:lnTo>
                    <a:pt x="12236" y="365"/>
                  </a:lnTo>
                  <a:lnTo>
                    <a:pt x="12254" y="329"/>
                  </a:lnTo>
                  <a:lnTo>
                    <a:pt x="12263" y="292"/>
                  </a:lnTo>
                  <a:lnTo>
                    <a:pt x="12254" y="265"/>
                  </a:lnTo>
                  <a:lnTo>
                    <a:pt x="12236" y="228"/>
                  </a:lnTo>
                  <a:lnTo>
                    <a:pt x="12199" y="201"/>
                  </a:lnTo>
                  <a:lnTo>
                    <a:pt x="12053" y="137"/>
                  </a:lnTo>
                  <a:lnTo>
                    <a:pt x="11907" y="91"/>
                  </a:lnTo>
                  <a:lnTo>
                    <a:pt x="11752" y="55"/>
                  </a:lnTo>
                  <a:lnTo>
                    <a:pt x="11587" y="28"/>
                  </a:lnTo>
                  <a:lnTo>
                    <a:pt x="11423" y="9"/>
                  </a:lnTo>
                  <a:lnTo>
                    <a:pt x="11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1556375" y="746200"/>
              <a:ext cx="308875" cy="167350"/>
            </a:xfrm>
            <a:custGeom>
              <a:rect b="b" l="l" r="r" t="t"/>
              <a:pathLst>
                <a:path extrusionOk="0" h="6694" w="12355">
                  <a:moveTo>
                    <a:pt x="5790" y="1"/>
                  </a:moveTo>
                  <a:lnTo>
                    <a:pt x="5461" y="19"/>
                  </a:lnTo>
                  <a:lnTo>
                    <a:pt x="5141" y="65"/>
                  </a:lnTo>
                  <a:lnTo>
                    <a:pt x="4831" y="110"/>
                  </a:lnTo>
                  <a:lnTo>
                    <a:pt x="4520" y="183"/>
                  </a:lnTo>
                  <a:lnTo>
                    <a:pt x="4228" y="265"/>
                  </a:lnTo>
                  <a:lnTo>
                    <a:pt x="3945" y="366"/>
                  </a:lnTo>
                  <a:lnTo>
                    <a:pt x="3662" y="475"/>
                  </a:lnTo>
                  <a:lnTo>
                    <a:pt x="3397" y="603"/>
                  </a:lnTo>
                  <a:lnTo>
                    <a:pt x="3133" y="749"/>
                  </a:lnTo>
                  <a:lnTo>
                    <a:pt x="2877" y="905"/>
                  </a:lnTo>
                  <a:lnTo>
                    <a:pt x="2639" y="1069"/>
                  </a:lnTo>
                  <a:lnTo>
                    <a:pt x="2402" y="1242"/>
                  </a:lnTo>
                  <a:lnTo>
                    <a:pt x="2183" y="1434"/>
                  </a:lnTo>
                  <a:lnTo>
                    <a:pt x="1973" y="1635"/>
                  </a:lnTo>
                  <a:lnTo>
                    <a:pt x="1763" y="1845"/>
                  </a:lnTo>
                  <a:lnTo>
                    <a:pt x="1571" y="2064"/>
                  </a:lnTo>
                  <a:lnTo>
                    <a:pt x="1389" y="2292"/>
                  </a:lnTo>
                  <a:lnTo>
                    <a:pt x="1215" y="2530"/>
                  </a:lnTo>
                  <a:lnTo>
                    <a:pt x="1060" y="2776"/>
                  </a:lnTo>
                  <a:lnTo>
                    <a:pt x="905" y="3032"/>
                  </a:lnTo>
                  <a:lnTo>
                    <a:pt x="768" y="3297"/>
                  </a:lnTo>
                  <a:lnTo>
                    <a:pt x="640" y="3562"/>
                  </a:lnTo>
                  <a:lnTo>
                    <a:pt x="521" y="3845"/>
                  </a:lnTo>
                  <a:lnTo>
                    <a:pt x="412" y="4119"/>
                  </a:lnTo>
                  <a:lnTo>
                    <a:pt x="320" y="4411"/>
                  </a:lnTo>
                  <a:lnTo>
                    <a:pt x="238" y="4703"/>
                  </a:lnTo>
                  <a:lnTo>
                    <a:pt x="165" y="4995"/>
                  </a:lnTo>
                  <a:lnTo>
                    <a:pt x="110" y="5296"/>
                  </a:lnTo>
                  <a:lnTo>
                    <a:pt x="65" y="5598"/>
                  </a:lnTo>
                  <a:lnTo>
                    <a:pt x="28" y="5908"/>
                  </a:lnTo>
                  <a:lnTo>
                    <a:pt x="10" y="6219"/>
                  </a:lnTo>
                  <a:lnTo>
                    <a:pt x="1" y="6529"/>
                  </a:lnTo>
                  <a:lnTo>
                    <a:pt x="1" y="6566"/>
                  </a:lnTo>
                  <a:lnTo>
                    <a:pt x="19" y="6602"/>
                  </a:lnTo>
                  <a:lnTo>
                    <a:pt x="28" y="6630"/>
                  </a:lnTo>
                  <a:lnTo>
                    <a:pt x="55" y="6657"/>
                  </a:lnTo>
                  <a:lnTo>
                    <a:pt x="83" y="6675"/>
                  </a:lnTo>
                  <a:lnTo>
                    <a:pt x="110" y="6684"/>
                  </a:lnTo>
                  <a:lnTo>
                    <a:pt x="165" y="6694"/>
                  </a:lnTo>
                  <a:lnTo>
                    <a:pt x="229" y="6684"/>
                  </a:lnTo>
                  <a:lnTo>
                    <a:pt x="265" y="6675"/>
                  </a:lnTo>
                  <a:lnTo>
                    <a:pt x="284" y="6648"/>
                  </a:lnTo>
                  <a:lnTo>
                    <a:pt x="311" y="6630"/>
                  </a:lnTo>
                  <a:lnTo>
                    <a:pt x="329" y="6602"/>
                  </a:lnTo>
                  <a:lnTo>
                    <a:pt x="339" y="6566"/>
                  </a:lnTo>
                  <a:lnTo>
                    <a:pt x="348" y="6529"/>
                  </a:lnTo>
                  <a:lnTo>
                    <a:pt x="366" y="6228"/>
                  </a:lnTo>
                  <a:lnTo>
                    <a:pt x="393" y="5945"/>
                  </a:lnTo>
                  <a:lnTo>
                    <a:pt x="430" y="5653"/>
                  </a:lnTo>
                  <a:lnTo>
                    <a:pt x="475" y="5370"/>
                  </a:lnTo>
                  <a:lnTo>
                    <a:pt x="521" y="5096"/>
                  </a:lnTo>
                  <a:lnTo>
                    <a:pt x="585" y="4822"/>
                  </a:lnTo>
                  <a:lnTo>
                    <a:pt x="649" y="4557"/>
                  </a:lnTo>
                  <a:lnTo>
                    <a:pt x="731" y="4283"/>
                  </a:lnTo>
                  <a:lnTo>
                    <a:pt x="813" y="4027"/>
                  </a:lnTo>
                  <a:lnTo>
                    <a:pt x="914" y="3763"/>
                  </a:lnTo>
                  <a:lnTo>
                    <a:pt x="1032" y="3516"/>
                  </a:lnTo>
                  <a:lnTo>
                    <a:pt x="1151" y="3260"/>
                  </a:lnTo>
                  <a:lnTo>
                    <a:pt x="1297" y="3014"/>
                  </a:lnTo>
                  <a:lnTo>
                    <a:pt x="1443" y="2767"/>
                  </a:lnTo>
                  <a:lnTo>
                    <a:pt x="1608" y="2521"/>
                  </a:lnTo>
                  <a:lnTo>
                    <a:pt x="1790" y="2283"/>
                  </a:lnTo>
                  <a:lnTo>
                    <a:pt x="1891" y="2165"/>
                  </a:lnTo>
                  <a:lnTo>
                    <a:pt x="1991" y="2055"/>
                  </a:lnTo>
                  <a:lnTo>
                    <a:pt x="2092" y="1945"/>
                  </a:lnTo>
                  <a:lnTo>
                    <a:pt x="2201" y="1836"/>
                  </a:lnTo>
                  <a:lnTo>
                    <a:pt x="2429" y="1644"/>
                  </a:lnTo>
                  <a:lnTo>
                    <a:pt x="2667" y="1462"/>
                  </a:lnTo>
                  <a:lnTo>
                    <a:pt x="2923" y="1288"/>
                  </a:lnTo>
                  <a:lnTo>
                    <a:pt x="3187" y="1142"/>
                  </a:lnTo>
                  <a:lnTo>
                    <a:pt x="3461" y="1005"/>
                  </a:lnTo>
                  <a:lnTo>
                    <a:pt x="3735" y="877"/>
                  </a:lnTo>
                  <a:lnTo>
                    <a:pt x="4027" y="768"/>
                  </a:lnTo>
                  <a:lnTo>
                    <a:pt x="4320" y="667"/>
                  </a:lnTo>
                  <a:lnTo>
                    <a:pt x="4612" y="585"/>
                  </a:lnTo>
                  <a:lnTo>
                    <a:pt x="4913" y="521"/>
                  </a:lnTo>
                  <a:lnTo>
                    <a:pt x="5214" y="466"/>
                  </a:lnTo>
                  <a:lnTo>
                    <a:pt x="5507" y="421"/>
                  </a:lnTo>
                  <a:lnTo>
                    <a:pt x="5799" y="393"/>
                  </a:lnTo>
                  <a:lnTo>
                    <a:pt x="6091" y="375"/>
                  </a:lnTo>
                  <a:lnTo>
                    <a:pt x="6374" y="375"/>
                  </a:lnTo>
                  <a:lnTo>
                    <a:pt x="6657" y="393"/>
                  </a:lnTo>
                  <a:lnTo>
                    <a:pt x="6940" y="430"/>
                  </a:lnTo>
                  <a:lnTo>
                    <a:pt x="7223" y="485"/>
                  </a:lnTo>
                  <a:lnTo>
                    <a:pt x="7506" y="548"/>
                  </a:lnTo>
                  <a:lnTo>
                    <a:pt x="7780" y="640"/>
                  </a:lnTo>
                  <a:lnTo>
                    <a:pt x="8045" y="731"/>
                  </a:lnTo>
                  <a:lnTo>
                    <a:pt x="8310" y="850"/>
                  </a:lnTo>
                  <a:lnTo>
                    <a:pt x="8575" y="978"/>
                  </a:lnTo>
                  <a:lnTo>
                    <a:pt x="8821" y="1115"/>
                  </a:lnTo>
                  <a:lnTo>
                    <a:pt x="9068" y="1261"/>
                  </a:lnTo>
                  <a:lnTo>
                    <a:pt x="9305" y="1425"/>
                  </a:lnTo>
                  <a:lnTo>
                    <a:pt x="9533" y="1599"/>
                  </a:lnTo>
                  <a:lnTo>
                    <a:pt x="9752" y="1772"/>
                  </a:lnTo>
                  <a:lnTo>
                    <a:pt x="9962" y="1964"/>
                  </a:lnTo>
                  <a:lnTo>
                    <a:pt x="10154" y="2165"/>
                  </a:lnTo>
                  <a:lnTo>
                    <a:pt x="10328" y="2356"/>
                  </a:lnTo>
                  <a:lnTo>
                    <a:pt x="10492" y="2557"/>
                  </a:lnTo>
                  <a:lnTo>
                    <a:pt x="10638" y="2776"/>
                  </a:lnTo>
                  <a:lnTo>
                    <a:pt x="10784" y="2996"/>
                  </a:lnTo>
                  <a:lnTo>
                    <a:pt x="10912" y="3233"/>
                  </a:lnTo>
                  <a:lnTo>
                    <a:pt x="11040" y="3470"/>
                  </a:lnTo>
                  <a:lnTo>
                    <a:pt x="11159" y="3717"/>
                  </a:lnTo>
                  <a:lnTo>
                    <a:pt x="11268" y="3963"/>
                  </a:lnTo>
                  <a:lnTo>
                    <a:pt x="11369" y="4219"/>
                  </a:lnTo>
                  <a:lnTo>
                    <a:pt x="11469" y="4475"/>
                  </a:lnTo>
                  <a:lnTo>
                    <a:pt x="11652" y="4986"/>
                  </a:lnTo>
                  <a:lnTo>
                    <a:pt x="11816" y="5488"/>
                  </a:lnTo>
                  <a:lnTo>
                    <a:pt x="11962" y="5981"/>
                  </a:lnTo>
                  <a:lnTo>
                    <a:pt x="11980" y="6018"/>
                  </a:lnTo>
                  <a:lnTo>
                    <a:pt x="11999" y="6045"/>
                  </a:lnTo>
                  <a:lnTo>
                    <a:pt x="12026" y="6073"/>
                  </a:lnTo>
                  <a:lnTo>
                    <a:pt x="12053" y="6091"/>
                  </a:lnTo>
                  <a:lnTo>
                    <a:pt x="12081" y="6109"/>
                  </a:lnTo>
                  <a:lnTo>
                    <a:pt x="12117" y="6118"/>
                  </a:lnTo>
                  <a:lnTo>
                    <a:pt x="12181" y="6118"/>
                  </a:lnTo>
                  <a:lnTo>
                    <a:pt x="12245" y="6100"/>
                  </a:lnTo>
                  <a:lnTo>
                    <a:pt x="12273" y="6082"/>
                  </a:lnTo>
                  <a:lnTo>
                    <a:pt x="12300" y="6063"/>
                  </a:lnTo>
                  <a:lnTo>
                    <a:pt x="12327" y="6036"/>
                  </a:lnTo>
                  <a:lnTo>
                    <a:pt x="12336" y="6009"/>
                  </a:lnTo>
                  <a:lnTo>
                    <a:pt x="12346" y="5972"/>
                  </a:lnTo>
                  <a:lnTo>
                    <a:pt x="12355" y="5927"/>
                  </a:lnTo>
                  <a:lnTo>
                    <a:pt x="12346" y="5899"/>
                  </a:lnTo>
                  <a:lnTo>
                    <a:pt x="12346" y="5844"/>
                  </a:lnTo>
                  <a:lnTo>
                    <a:pt x="12327" y="5799"/>
                  </a:lnTo>
                  <a:lnTo>
                    <a:pt x="12163" y="5242"/>
                  </a:lnTo>
                  <a:lnTo>
                    <a:pt x="12081" y="4968"/>
                  </a:lnTo>
                  <a:lnTo>
                    <a:pt x="11980" y="4694"/>
                  </a:lnTo>
                  <a:lnTo>
                    <a:pt x="11880" y="4411"/>
                  </a:lnTo>
                  <a:lnTo>
                    <a:pt x="11779" y="4146"/>
                  </a:lnTo>
                  <a:lnTo>
                    <a:pt x="11661" y="3872"/>
                  </a:lnTo>
                  <a:lnTo>
                    <a:pt x="11542" y="3607"/>
                  </a:lnTo>
                  <a:lnTo>
                    <a:pt x="11414" y="3342"/>
                  </a:lnTo>
                  <a:lnTo>
                    <a:pt x="11277" y="3087"/>
                  </a:lnTo>
                  <a:lnTo>
                    <a:pt x="11131" y="2840"/>
                  </a:lnTo>
                  <a:lnTo>
                    <a:pt x="10976" y="2594"/>
                  </a:lnTo>
                  <a:lnTo>
                    <a:pt x="10812" y="2356"/>
                  </a:lnTo>
                  <a:lnTo>
                    <a:pt x="10638" y="2128"/>
                  </a:lnTo>
                  <a:lnTo>
                    <a:pt x="10455" y="1900"/>
                  </a:lnTo>
                  <a:lnTo>
                    <a:pt x="10255" y="1690"/>
                  </a:lnTo>
                  <a:lnTo>
                    <a:pt x="10035" y="1480"/>
                  </a:lnTo>
                  <a:lnTo>
                    <a:pt x="9807" y="1279"/>
                  </a:lnTo>
                  <a:lnTo>
                    <a:pt x="9561" y="1096"/>
                  </a:lnTo>
                  <a:lnTo>
                    <a:pt x="9314" y="923"/>
                  </a:lnTo>
                  <a:lnTo>
                    <a:pt x="9040" y="768"/>
                  </a:lnTo>
                  <a:lnTo>
                    <a:pt x="8766" y="631"/>
                  </a:lnTo>
                  <a:lnTo>
                    <a:pt x="8483" y="503"/>
                  </a:lnTo>
                  <a:lnTo>
                    <a:pt x="8200" y="393"/>
                  </a:lnTo>
                  <a:lnTo>
                    <a:pt x="7908" y="293"/>
                  </a:lnTo>
                  <a:lnTo>
                    <a:pt x="7607" y="201"/>
                  </a:lnTo>
                  <a:lnTo>
                    <a:pt x="7305" y="138"/>
                  </a:lnTo>
                  <a:lnTo>
                    <a:pt x="6995" y="83"/>
                  </a:lnTo>
                  <a:lnTo>
                    <a:pt x="6694" y="37"/>
                  </a:lnTo>
                  <a:lnTo>
                    <a:pt x="6392" y="10"/>
                  </a:lnTo>
                  <a:lnTo>
                    <a:pt x="6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60725" y="757400"/>
              <a:ext cx="301100" cy="138575"/>
            </a:xfrm>
            <a:custGeom>
              <a:rect b="b" l="l" r="r" t="t"/>
              <a:pathLst>
                <a:path extrusionOk="0" h="5543" w="12044">
                  <a:moveTo>
                    <a:pt x="7643" y="0"/>
                  </a:moveTo>
                  <a:lnTo>
                    <a:pt x="7816" y="100"/>
                  </a:lnTo>
                  <a:lnTo>
                    <a:pt x="7981" y="219"/>
                  </a:lnTo>
                  <a:lnTo>
                    <a:pt x="8145" y="329"/>
                  </a:lnTo>
                  <a:lnTo>
                    <a:pt x="8309" y="457"/>
                  </a:lnTo>
                  <a:lnTo>
                    <a:pt x="8455" y="575"/>
                  </a:lnTo>
                  <a:lnTo>
                    <a:pt x="8611" y="712"/>
                  </a:lnTo>
                  <a:lnTo>
                    <a:pt x="8748" y="840"/>
                  </a:lnTo>
                  <a:lnTo>
                    <a:pt x="8884" y="977"/>
                  </a:lnTo>
                  <a:lnTo>
                    <a:pt x="9049" y="1160"/>
                  </a:lnTo>
                  <a:lnTo>
                    <a:pt x="9204" y="1351"/>
                  </a:lnTo>
                  <a:lnTo>
                    <a:pt x="9341" y="1561"/>
                  </a:lnTo>
                  <a:lnTo>
                    <a:pt x="9478" y="1771"/>
                  </a:lnTo>
                  <a:lnTo>
                    <a:pt x="9606" y="1981"/>
                  </a:lnTo>
                  <a:lnTo>
                    <a:pt x="9725" y="2210"/>
                  </a:lnTo>
                  <a:lnTo>
                    <a:pt x="9843" y="2438"/>
                  </a:lnTo>
                  <a:lnTo>
                    <a:pt x="9944" y="2675"/>
                  </a:lnTo>
                  <a:lnTo>
                    <a:pt x="10044" y="2913"/>
                  </a:lnTo>
                  <a:lnTo>
                    <a:pt x="10145" y="3150"/>
                  </a:lnTo>
                  <a:lnTo>
                    <a:pt x="10318" y="3634"/>
                  </a:lnTo>
                  <a:lnTo>
                    <a:pt x="10482" y="4118"/>
                  </a:lnTo>
                  <a:lnTo>
                    <a:pt x="10628" y="4593"/>
                  </a:lnTo>
                  <a:lnTo>
                    <a:pt x="10492" y="4556"/>
                  </a:lnTo>
                  <a:lnTo>
                    <a:pt x="10355" y="4538"/>
                  </a:lnTo>
                  <a:lnTo>
                    <a:pt x="10218" y="4520"/>
                  </a:lnTo>
                  <a:lnTo>
                    <a:pt x="9779" y="4520"/>
                  </a:lnTo>
                  <a:lnTo>
                    <a:pt x="9487" y="4529"/>
                  </a:lnTo>
                  <a:lnTo>
                    <a:pt x="9195" y="4556"/>
                  </a:lnTo>
                  <a:lnTo>
                    <a:pt x="8903" y="4584"/>
                  </a:lnTo>
                  <a:lnTo>
                    <a:pt x="8629" y="4611"/>
                  </a:lnTo>
                  <a:lnTo>
                    <a:pt x="8364" y="4629"/>
                  </a:lnTo>
                  <a:lnTo>
                    <a:pt x="7533" y="4675"/>
                  </a:lnTo>
                  <a:lnTo>
                    <a:pt x="6702" y="4721"/>
                  </a:lnTo>
                  <a:lnTo>
                    <a:pt x="5871" y="4775"/>
                  </a:lnTo>
                  <a:lnTo>
                    <a:pt x="5451" y="4812"/>
                  </a:lnTo>
                  <a:lnTo>
                    <a:pt x="5040" y="4858"/>
                  </a:lnTo>
                  <a:lnTo>
                    <a:pt x="4283" y="4940"/>
                  </a:lnTo>
                  <a:lnTo>
                    <a:pt x="3525" y="5004"/>
                  </a:lnTo>
                  <a:lnTo>
                    <a:pt x="2758" y="5040"/>
                  </a:lnTo>
                  <a:lnTo>
                    <a:pt x="2374" y="5059"/>
                  </a:lnTo>
                  <a:lnTo>
                    <a:pt x="1059" y="5059"/>
                  </a:lnTo>
                  <a:lnTo>
                    <a:pt x="566" y="5049"/>
                  </a:lnTo>
                  <a:lnTo>
                    <a:pt x="82" y="5068"/>
                  </a:lnTo>
                  <a:lnTo>
                    <a:pt x="55" y="5186"/>
                  </a:lnTo>
                  <a:lnTo>
                    <a:pt x="28" y="5305"/>
                  </a:lnTo>
                  <a:lnTo>
                    <a:pt x="0" y="5542"/>
                  </a:lnTo>
                  <a:lnTo>
                    <a:pt x="338" y="5524"/>
                  </a:lnTo>
                  <a:lnTo>
                    <a:pt x="667" y="5497"/>
                  </a:lnTo>
                  <a:lnTo>
                    <a:pt x="986" y="5479"/>
                  </a:lnTo>
                  <a:lnTo>
                    <a:pt x="1297" y="5469"/>
                  </a:lnTo>
                  <a:lnTo>
                    <a:pt x="1708" y="5460"/>
                  </a:lnTo>
                  <a:lnTo>
                    <a:pt x="2119" y="5451"/>
                  </a:lnTo>
                  <a:lnTo>
                    <a:pt x="2539" y="5424"/>
                  </a:lnTo>
                  <a:lnTo>
                    <a:pt x="2949" y="5396"/>
                  </a:lnTo>
                  <a:lnTo>
                    <a:pt x="3780" y="5323"/>
                  </a:lnTo>
                  <a:lnTo>
                    <a:pt x="4593" y="5250"/>
                  </a:lnTo>
                  <a:lnTo>
                    <a:pt x="5369" y="5177"/>
                  </a:lnTo>
                  <a:lnTo>
                    <a:pt x="6145" y="5113"/>
                  </a:lnTo>
                  <a:lnTo>
                    <a:pt x="6921" y="5059"/>
                  </a:lnTo>
                  <a:lnTo>
                    <a:pt x="7688" y="5013"/>
                  </a:lnTo>
                  <a:lnTo>
                    <a:pt x="8090" y="4995"/>
                  </a:lnTo>
                  <a:lnTo>
                    <a:pt x="8492" y="4985"/>
                  </a:lnTo>
                  <a:lnTo>
                    <a:pt x="9286" y="4985"/>
                  </a:lnTo>
                  <a:lnTo>
                    <a:pt x="10090" y="4976"/>
                  </a:lnTo>
                  <a:lnTo>
                    <a:pt x="10482" y="4958"/>
                  </a:lnTo>
                  <a:lnTo>
                    <a:pt x="10875" y="4940"/>
                  </a:lnTo>
                  <a:lnTo>
                    <a:pt x="10939" y="4931"/>
                  </a:lnTo>
                  <a:lnTo>
                    <a:pt x="10985" y="4967"/>
                  </a:lnTo>
                  <a:lnTo>
                    <a:pt x="11039" y="5004"/>
                  </a:lnTo>
                  <a:lnTo>
                    <a:pt x="11158" y="5068"/>
                  </a:lnTo>
                  <a:lnTo>
                    <a:pt x="11322" y="5159"/>
                  </a:lnTo>
                  <a:lnTo>
                    <a:pt x="11487" y="5269"/>
                  </a:lnTo>
                  <a:lnTo>
                    <a:pt x="11788" y="5497"/>
                  </a:lnTo>
                  <a:lnTo>
                    <a:pt x="11825" y="5515"/>
                  </a:lnTo>
                  <a:lnTo>
                    <a:pt x="11852" y="5524"/>
                  </a:lnTo>
                  <a:lnTo>
                    <a:pt x="11889" y="5533"/>
                  </a:lnTo>
                  <a:lnTo>
                    <a:pt x="11916" y="5524"/>
                  </a:lnTo>
                  <a:lnTo>
                    <a:pt x="11943" y="5515"/>
                  </a:lnTo>
                  <a:lnTo>
                    <a:pt x="11962" y="5506"/>
                  </a:lnTo>
                  <a:lnTo>
                    <a:pt x="12007" y="5460"/>
                  </a:lnTo>
                  <a:lnTo>
                    <a:pt x="12035" y="5405"/>
                  </a:lnTo>
                  <a:lnTo>
                    <a:pt x="12044" y="5342"/>
                  </a:lnTo>
                  <a:lnTo>
                    <a:pt x="12035" y="5278"/>
                  </a:lnTo>
                  <a:lnTo>
                    <a:pt x="12025" y="5250"/>
                  </a:lnTo>
                  <a:lnTo>
                    <a:pt x="12007" y="5223"/>
                  </a:lnTo>
                  <a:lnTo>
                    <a:pt x="11952" y="5168"/>
                  </a:lnTo>
                  <a:lnTo>
                    <a:pt x="11898" y="5113"/>
                  </a:lnTo>
                  <a:lnTo>
                    <a:pt x="11779" y="5022"/>
                  </a:lnTo>
                  <a:lnTo>
                    <a:pt x="11642" y="4931"/>
                  </a:lnTo>
                  <a:lnTo>
                    <a:pt x="11514" y="4858"/>
                  </a:lnTo>
                  <a:lnTo>
                    <a:pt x="11395" y="4794"/>
                  </a:lnTo>
                  <a:lnTo>
                    <a:pt x="11268" y="4739"/>
                  </a:lnTo>
                  <a:lnTo>
                    <a:pt x="11167" y="4702"/>
                  </a:lnTo>
                  <a:lnTo>
                    <a:pt x="11112" y="4675"/>
                  </a:lnTo>
                  <a:lnTo>
                    <a:pt x="11076" y="4638"/>
                  </a:lnTo>
                  <a:lnTo>
                    <a:pt x="11048" y="4620"/>
                  </a:lnTo>
                  <a:lnTo>
                    <a:pt x="10893" y="4063"/>
                  </a:lnTo>
                  <a:lnTo>
                    <a:pt x="10802" y="3789"/>
                  </a:lnTo>
                  <a:lnTo>
                    <a:pt x="10711" y="3506"/>
                  </a:lnTo>
                  <a:lnTo>
                    <a:pt x="10610" y="3232"/>
                  </a:lnTo>
                  <a:lnTo>
                    <a:pt x="10510" y="2958"/>
                  </a:lnTo>
                  <a:lnTo>
                    <a:pt x="10391" y="2694"/>
                  </a:lnTo>
                  <a:lnTo>
                    <a:pt x="10272" y="2429"/>
                  </a:lnTo>
                  <a:lnTo>
                    <a:pt x="10145" y="2164"/>
                  </a:lnTo>
                  <a:lnTo>
                    <a:pt x="10008" y="1908"/>
                  </a:lnTo>
                  <a:lnTo>
                    <a:pt x="9861" y="1662"/>
                  </a:lnTo>
                  <a:lnTo>
                    <a:pt x="9706" y="1415"/>
                  </a:lnTo>
                  <a:lnTo>
                    <a:pt x="9542" y="1178"/>
                  </a:lnTo>
                  <a:lnTo>
                    <a:pt x="9368" y="941"/>
                  </a:lnTo>
                  <a:lnTo>
                    <a:pt x="9177" y="721"/>
                  </a:lnTo>
                  <a:lnTo>
                    <a:pt x="8985" y="511"/>
                  </a:lnTo>
                  <a:lnTo>
                    <a:pt x="8930" y="457"/>
                  </a:lnTo>
                  <a:lnTo>
                    <a:pt x="8620" y="310"/>
                  </a:lnTo>
                  <a:lnTo>
                    <a:pt x="8464" y="247"/>
                  </a:lnTo>
                  <a:lnTo>
                    <a:pt x="8300" y="183"/>
                  </a:lnTo>
                  <a:lnTo>
                    <a:pt x="8145" y="128"/>
                  </a:lnTo>
                  <a:lnTo>
                    <a:pt x="7981" y="82"/>
                  </a:lnTo>
                  <a:lnTo>
                    <a:pt x="7816" y="37"/>
                  </a:lnTo>
                  <a:lnTo>
                    <a:pt x="76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398650" y="1040225"/>
              <a:ext cx="14400" cy="71700"/>
            </a:xfrm>
            <a:custGeom>
              <a:rect b="b" l="l" r="r" t="t"/>
              <a:pathLst>
                <a:path extrusionOk="0" h="2868" w="576">
                  <a:moveTo>
                    <a:pt x="110" y="0"/>
                  </a:moveTo>
                  <a:lnTo>
                    <a:pt x="92" y="9"/>
                  </a:lnTo>
                  <a:lnTo>
                    <a:pt x="82" y="18"/>
                  </a:lnTo>
                  <a:lnTo>
                    <a:pt x="73" y="46"/>
                  </a:lnTo>
                  <a:lnTo>
                    <a:pt x="46" y="201"/>
                  </a:lnTo>
                  <a:lnTo>
                    <a:pt x="19" y="356"/>
                  </a:lnTo>
                  <a:lnTo>
                    <a:pt x="9" y="511"/>
                  </a:lnTo>
                  <a:lnTo>
                    <a:pt x="0" y="658"/>
                  </a:lnTo>
                  <a:lnTo>
                    <a:pt x="0" y="813"/>
                  </a:lnTo>
                  <a:lnTo>
                    <a:pt x="9" y="968"/>
                  </a:lnTo>
                  <a:lnTo>
                    <a:pt x="37" y="1288"/>
                  </a:lnTo>
                  <a:lnTo>
                    <a:pt x="55" y="1461"/>
                  </a:lnTo>
                  <a:lnTo>
                    <a:pt x="64" y="1644"/>
                  </a:lnTo>
                  <a:lnTo>
                    <a:pt x="82" y="2027"/>
                  </a:lnTo>
                  <a:lnTo>
                    <a:pt x="101" y="2210"/>
                  </a:lnTo>
                  <a:lnTo>
                    <a:pt x="119" y="2392"/>
                  </a:lnTo>
                  <a:lnTo>
                    <a:pt x="165" y="2575"/>
                  </a:lnTo>
                  <a:lnTo>
                    <a:pt x="183" y="2657"/>
                  </a:lnTo>
                  <a:lnTo>
                    <a:pt x="219" y="2739"/>
                  </a:lnTo>
                  <a:lnTo>
                    <a:pt x="238" y="2776"/>
                  </a:lnTo>
                  <a:lnTo>
                    <a:pt x="256" y="2803"/>
                  </a:lnTo>
                  <a:lnTo>
                    <a:pt x="283" y="2831"/>
                  </a:lnTo>
                  <a:lnTo>
                    <a:pt x="311" y="2849"/>
                  </a:lnTo>
                  <a:lnTo>
                    <a:pt x="347" y="2858"/>
                  </a:lnTo>
                  <a:lnTo>
                    <a:pt x="384" y="2867"/>
                  </a:lnTo>
                  <a:lnTo>
                    <a:pt x="411" y="2867"/>
                  </a:lnTo>
                  <a:lnTo>
                    <a:pt x="448" y="2858"/>
                  </a:lnTo>
                  <a:lnTo>
                    <a:pt x="475" y="2849"/>
                  </a:lnTo>
                  <a:lnTo>
                    <a:pt x="502" y="2831"/>
                  </a:lnTo>
                  <a:lnTo>
                    <a:pt x="530" y="2812"/>
                  </a:lnTo>
                  <a:lnTo>
                    <a:pt x="548" y="2785"/>
                  </a:lnTo>
                  <a:lnTo>
                    <a:pt x="566" y="2748"/>
                  </a:lnTo>
                  <a:lnTo>
                    <a:pt x="575" y="2721"/>
                  </a:lnTo>
                  <a:lnTo>
                    <a:pt x="575" y="2675"/>
                  </a:lnTo>
                  <a:lnTo>
                    <a:pt x="575" y="2639"/>
                  </a:lnTo>
                  <a:lnTo>
                    <a:pt x="521" y="2310"/>
                  </a:lnTo>
                  <a:lnTo>
                    <a:pt x="475" y="1991"/>
                  </a:lnTo>
                  <a:lnTo>
                    <a:pt x="393" y="1342"/>
                  </a:lnTo>
                  <a:lnTo>
                    <a:pt x="356" y="1014"/>
                  </a:lnTo>
                  <a:lnTo>
                    <a:pt x="311" y="685"/>
                  </a:lnTo>
                  <a:lnTo>
                    <a:pt x="256" y="365"/>
                  </a:lnTo>
                  <a:lnTo>
                    <a:pt x="183" y="46"/>
                  </a:lnTo>
                  <a:lnTo>
                    <a:pt x="174" y="28"/>
                  </a:lnTo>
                  <a:lnTo>
                    <a:pt x="165" y="9"/>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2066575" y="996150"/>
              <a:ext cx="14625" cy="71475"/>
            </a:xfrm>
            <a:custGeom>
              <a:rect b="b" l="l" r="r" t="t"/>
              <a:pathLst>
                <a:path extrusionOk="0" h="2859" w="585">
                  <a:moveTo>
                    <a:pt x="110" y="1"/>
                  </a:moveTo>
                  <a:lnTo>
                    <a:pt x="101" y="10"/>
                  </a:lnTo>
                  <a:lnTo>
                    <a:pt x="82" y="19"/>
                  </a:lnTo>
                  <a:lnTo>
                    <a:pt x="73" y="37"/>
                  </a:lnTo>
                  <a:lnTo>
                    <a:pt x="46" y="202"/>
                  </a:lnTo>
                  <a:lnTo>
                    <a:pt x="28" y="357"/>
                  </a:lnTo>
                  <a:lnTo>
                    <a:pt x="9" y="512"/>
                  </a:lnTo>
                  <a:lnTo>
                    <a:pt x="0" y="658"/>
                  </a:lnTo>
                  <a:lnTo>
                    <a:pt x="0" y="814"/>
                  </a:lnTo>
                  <a:lnTo>
                    <a:pt x="9" y="969"/>
                  </a:lnTo>
                  <a:lnTo>
                    <a:pt x="37" y="1288"/>
                  </a:lnTo>
                  <a:lnTo>
                    <a:pt x="55" y="1462"/>
                  </a:lnTo>
                  <a:lnTo>
                    <a:pt x="64" y="1644"/>
                  </a:lnTo>
                  <a:lnTo>
                    <a:pt x="82" y="2019"/>
                  </a:lnTo>
                  <a:lnTo>
                    <a:pt x="101" y="2211"/>
                  </a:lnTo>
                  <a:lnTo>
                    <a:pt x="128" y="2393"/>
                  </a:lnTo>
                  <a:lnTo>
                    <a:pt x="164" y="2567"/>
                  </a:lnTo>
                  <a:lnTo>
                    <a:pt x="192" y="2658"/>
                  </a:lnTo>
                  <a:lnTo>
                    <a:pt x="219" y="2731"/>
                  </a:lnTo>
                  <a:lnTo>
                    <a:pt x="238" y="2777"/>
                  </a:lnTo>
                  <a:lnTo>
                    <a:pt x="265" y="2804"/>
                  </a:lnTo>
                  <a:lnTo>
                    <a:pt x="292" y="2831"/>
                  </a:lnTo>
                  <a:lnTo>
                    <a:pt x="320" y="2850"/>
                  </a:lnTo>
                  <a:lnTo>
                    <a:pt x="347" y="2859"/>
                  </a:lnTo>
                  <a:lnTo>
                    <a:pt x="448" y="2859"/>
                  </a:lnTo>
                  <a:lnTo>
                    <a:pt x="475" y="2850"/>
                  </a:lnTo>
                  <a:lnTo>
                    <a:pt x="511" y="2831"/>
                  </a:lnTo>
                  <a:lnTo>
                    <a:pt x="530" y="2813"/>
                  </a:lnTo>
                  <a:lnTo>
                    <a:pt x="557" y="2786"/>
                  </a:lnTo>
                  <a:lnTo>
                    <a:pt x="566" y="2749"/>
                  </a:lnTo>
                  <a:lnTo>
                    <a:pt x="575" y="2722"/>
                  </a:lnTo>
                  <a:lnTo>
                    <a:pt x="584" y="2676"/>
                  </a:lnTo>
                  <a:lnTo>
                    <a:pt x="575" y="2640"/>
                  </a:lnTo>
                  <a:lnTo>
                    <a:pt x="521" y="2311"/>
                  </a:lnTo>
                  <a:lnTo>
                    <a:pt x="475" y="1991"/>
                  </a:lnTo>
                  <a:lnTo>
                    <a:pt x="393" y="1334"/>
                  </a:lnTo>
                  <a:lnTo>
                    <a:pt x="356" y="1014"/>
                  </a:lnTo>
                  <a:lnTo>
                    <a:pt x="311" y="686"/>
                  </a:lnTo>
                  <a:lnTo>
                    <a:pt x="256" y="366"/>
                  </a:lnTo>
                  <a:lnTo>
                    <a:pt x="192" y="37"/>
                  </a:lnTo>
                  <a:lnTo>
                    <a:pt x="183" y="19"/>
                  </a:lnTo>
                  <a:lnTo>
                    <a:pt x="164" y="10"/>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31475" y="1022650"/>
              <a:ext cx="14400" cy="71700"/>
            </a:xfrm>
            <a:custGeom>
              <a:rect b="b" l="l" r="r" t="t"/>
              <a:pathLst>
                <a:path extrusionOk="0" h="2868" w="576">
                  <a:moveTo>
                    <a:pt x="128" y="0"/>
                  </a:moveTo>
                  <a:lnTo>
                    <a:pt x="110" y="9"/>
                  </a:lnTo>
                  <a:lnTo>
                    <a:pt x="91" y="18"/>
                  </a:lnTo>
                  <a:lnTo>
                    <a:pt x="73" y="27"/>
                  </a:lnTo>
                  <a:lnTo>
                    <a:pt x="73" y="46"/>
                  </a:lnTo>
                  <a:lnTo>
                    <a:pt x="37" y="201"/>
                  </a:lnTo>
                  <a:lnTo>
                    <a:pt x="18" y="356"/>
                  </a:lnTo>
                  <a:lnTo>
                    <a:pt x="9" y="511"/>
                  </a:lnTo>
                  <a:lnTo>
                    <a:pt x="0" y="667"/>
                  </a:lnTo>
                  <a:lnTo>
                    <a:pt x="0" y="822"/>
                  </a:lnTo>
                  <a:lnTo>
                    <a:pt x="0" y="977"/>
                  </a:lnTo>
                  <a:lnTo>
                    <a:pt x="37" y="1297"/>
                  </a:lnTo>
                  <a:lnTo>
                    <a:pt x="46" y="1470"/>
                  </a:lnTo>
                  <a:lnTo>
                    <a:pt x="64" y="1653"/>
                  </a:lnTo>
                  <a:lnTo>
                    <a:pt x="82" y="2027"/>
                  </a:lnTo>
                  <a:lnTo>
                    <a:pt x="100" y="2219"/>
                  </a:lnTo>
                  <a:lnTo>
                    <a:pt x="119" y="2401"/>
                  </a:lnTo>
                  <a:lnTo>
                    <a:pt x="155" y="2575"/>
                  </a:lnTo>
                  <a:lnTo>
                    <a:pt x="183" y="2657"/>
                  </a:lnTo>
                  <a:lnTo>
                    <a:pt x="210" y="2739"/>
                  </a:lnTo>
                  <a:lnTo>
                    <a:pt x="228" y="2776"/>
                  </a:lnTo>
                  <a:lnTo>
                    <a:pt x="256" y="2812"/>
                  </a:lnTo>
                  <a:lnTo>
                    <a:pt x="283" y="2831"/>
                  </a:lnTo>
                  <a:lnTo>
                    <a:pt x="310" y="2849"/>
                  </a:lnTo>
                  <a:lnTo>
                    <a:pt x="347" y="2858"/>
                  </a:lnTo>
                  <a:lnTo>
                    <a:pt x="374" y="2867"/>
                  </a:lnTo>
                  <a:lnTo>
                    <a:pt x="411" y="2867"/>
                  </a:lnTo>
                  <a:lnTo>
                    <a:pt x="438" y="2858"/>
                  </a:lnTo>
                  <a:lnTo>
                    <a:pt x="475" y="2849"/>
                  </a:lnTo>
                  <a:lnTo>
                    <a:pt x="502" y="2831"/>
                  </a:lnTo>
                  <a:lnTo>
                    <a:pt x="530" y="2812"/>
                  </a:lnTo>
                  <a:lnTo>
                    <a:pt x="548" y="2785"/>
                  </a:lnTo>
                  <a:lnTo>
                    <a:pt x="566" y="2758"/>
                  </a:lnTo>
                  <a:lnTo>
                    <a:pt x="575" y="2721"/>
                  </a:lnTo>
                  <a:lnTo>
                    <a:pt x="575" y="2684"/>
                  </a:lnTo>
                  <a:lnTo>
                    <a:pt x="575" y="2639"/>
                  </a:lnTo>
                  <a:lnTo>
                    <a:pt x="520" y="2319"/>
                  </a:lnTo>
                  <a:lnTo>
                    <a:pt x="466" y="1991"/>
                  </a:lnTo>
                  <a:lnTo>
                    <a:pt x="393" y="1342"/>
                  </a:lnTo>
                  <a:lnTo>
                    <a:pt x="347" y="1014"/>
                  </a:lnTo>
                  <a:lnTo>
                    <a:pt x="301" y="694"/>
                  </a:lnTo>
                  <a:lnTo>
                    <a:pt x="247" y="365"/>
                  </a:lnTo>
                  <a:lnTo>
                    <a:pt x="183" y="46"/>
                  </a:lnTo>
                  <a:lnTo>
                    <a:pt x="174" y="27"/>
                  </a:lnTo>
                  <a:lnTo>
                    <a:pt x="164" y="18"/>
                  </a:lnTo>
                  <a:lnTo>
                    <a:pt x="146" y="9"/>
                  </a:lnTo>
                  <a:lnTo>
                    <a:pt x="1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p:nvPr/>
          </p:nvSpPr>
          <p:spPr>
            <a:xfrm>
              <a:off x="1905175" y="1011000"/>
              <a:ext cx="14625" cy="71700"/>
            </a:xfrm>
            <a:custGeom>
              <a:rect b="b" l="l" r="r" t="t"/>
              <a:pathLst>
                <a:path extrusionOk="0" h="2868" w="585">
                  <a:moveTo>
                    <a:pt x="128" y="0"/>
                  </a:moveTo>
                  <a:lnTo>
                    <a:pt x="110" y="9"/>
                  </a:lnTo>
                  <a:lnTo>
                    <a:pt x="101" y="19"/>
                  </a:lnTo>
                  <a:lnTo>
                    <a:pt x="83" y="28"/>
                  </a:lnTo>
                  <a:lnTo>
                    <a:pt x="74" y="46"/>
                  </a:lnTo>
                  <a:lnTo>
                    <a:pt x="46" y="201"/>
                  </a:lnTo>
                  <a:lnTo>
                    <a:pt x="28" y="356"/>
                  </a:lnTo>
                  <a:lnTo>
                    <a:pt x="10" y="512"/>
                  </a:lnTo>
                  <a:lnTo>
                    <a:pt x="1" y="667"/>
                  </a:lnTo>
                  <a:lnTo>
                    <a:pt x="1" y="822"/>
                  </a:lnTo>
                  <a:lnTo>
                    <a:pt x="10" y="977"/>
                  </a:lnTo>
                  <a:lnTo>
                    <a:pt x="37" y="1297"/>
                  </a:lnTo>
                  <a:lnTo>
                    <a:pt x="55" y="1470"/>
                  </a:lnTo>
                  <a:lnTo>
                    <a:pt x="65" y="1653"/>
                  </a:lnTo>
                  <a:lnTo>
                    <a:pt x="83" y="2027"/>
                  </a:lnTo>
                  <a:lnTo>
                    <a:pt x="101" y="2219"/>
                  </a:lnTo>
                  <a:lnTo>
                    <a:pt x="128" y="2402"/>
                  </a:lnTo>
                  <a:lnTo>
                    <a:pt x="165" y="2575"/>
                  </a:lnTo>
                  <a:lnTo>
                    <a:pt x="192" y="2657"/>
                  </a:lnTo>
                  <a:lnTo>
                    <a:pt x="220" y="2740"/>
                  </a:lnTo>
                  <a:lnTo>
                    <a:pt x="238" y="2776"/>
                  </a:lnTo>
                  <a:lnTo>
                    <a:pt x="265" y="2813"/>
                  </a:lnTo>
                  <a:lnTo>
                    <a:pt x="293" y="2831"/>
                  </a:lnTo>
                  <a:lnTo>
                    <a:pt x="320" y="2849"/>
                  </a:lnTo>
                  <a:lnTo>
                    <a:pt x="348" y="2858"/>
                  </a:lnTo>
                  <a:lnTo>
                    <a:pt x="384" y="2867"/>
                  </a:lnTo>
                  <a:lnTo>
                    <a:pt x="421" y="2867"/>
                  </a:lnTo>
                  <a:lnTo>
                    <a:pt x="448" y="2858"/>
                  </a:lnTo>
                  <a:lnTo>
                    <a:pt x="475" y="2849"/>
                  </a:lnTo>
                  <a:lnTo>
                    <a:pt x="512" y="2831"/>
                  </a:lnTo>
                  <a:lnTo>
                    <a:pt x="530" y="2813"/>
                  </a:lnTo>
                  <a:lnTo>
                    <a:pt x="558" y="2785"/>
                  </a:lnTo>
                  <a:lnTo>
                    <a:pt x="567" y="2758"/>
                  </a:lnTo>
                  <a:lnTo>
                    <a:pt x="576" y="2721"/>
                  </a:lnTo>
                  <a:lnTo>
                    <a:pt x="585" y="2685"/>
                  </a:lnTo>
                  <a:lnTo>
                    <a:pt x="576" y="2639"/>
                  </a:lnTo>
                  <a:lnTo>
                    <a:pt x="521" y="2320"/>
                  </a:lnTo>
                  <a:lnTo>
                    <a:pt x="475" y="1991"/>
                  </a:lnTo>
                  <a:lnTo>
                    <a:pt x="393" y="1343"/>
                  </a:lnTo>
                  <a:lnTo>
                    <a:pt x="357" y="1014"/>
                  </a:lnTo>
                  <a:lnTo>
                    <a:pt x="311" y="694"/>
                  </a:lnTo>
                  <a:lnTo>
                    <a:pt x="256" y="366"/>
                  </a:lnTo>
                  <a:lnTo>
                    <a:pt x="192" y="46"/>
                  </a:lnTo>
                  <a:lnTo>
                    <a:pt x="183" y="28"/>
                  </a:lnTo>
                  <a:lnTo>
                    <a:pt x="165" y="19"/>
                  </a:lnTo>
                  <a:lnTo>
                    <a:pt x="147" y="9"/>
                  </a:lnTo>
                  <a:lnTo>
                    <a:pt x="1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1560025" y="1027650"/>
              <a:ext cx="14425" cy="71700"/>
            </a:xfrm>
            <a:custGeom>
              <a:rect b="b" l="l" r="r" t="t"/>
              <a:pathLst>
                <a:path extrusionOk="0" h="2868" w="577">
                  <a:moveTo>
                    <a:pt x="129" y="1"/>
                  </a:moveTo>
                  <a:lnTo>
                    <a:pt x="110" y="10"/>
                  </a:lnTo>
                  <a:lnTo>
                    <a:pt x="92" y="10"/>
                  </a:lnTo>
                  <a:lnTo>
                    <a:pt x="83" y="28"/>
                  </a:lnTo>
                  <a:lnTo>
                    <a:pt x="74" y="47"/>
                  </a:lnTo>
                  <a:lnTo>
                    <a:pt x="46" y="202"/>
                  </a:lnTo>
                  <a:lnTo>
                    <a:pt x="19" y="357"/>
                  </a:lnTo>
                  <a:lnTo>
                    <a:pt x="10" y="512"/>
                  </a:lnTo>
                  <a:lnTo>
                    <a:pt x="1" y="667"/>
                  </a:lnTo>
                  <a:lnTo>
                    <a:pt x="1" y="823"/>
                  </a:lnTo>
                  <a:lnTo>
                    <a:pt x="10" y="978"/>
                  </a:lnTo>
                  <a:lnTo>
                    <a:pt x="37" y="1288"/>
                  </a:lnTo>
                  <a:lnTo>
                    <a:pt x="56" y="1462"/>
                  </a:lnTo>
                  <a:lnTo>
                    <a:pt x="65" y="1644"/>
                  </a:lnTo>
                  <a:lnTo>
                    <a:pt x="83" y="2028"/>
                  </a:lnTo>
                  <a:lnTo>
                    <a:pt x="101" y="2220"/>
                  </a:lnTo>
                  <a:lnTo>
                    <a:pt x="129" y="2402"/>
                  </a:lnTo>
                  <a:lnTo>
                    <a:pt x="165" y="2576"/>
                  </a:lnTo>
                  <a:lnTo>
                    <a:pt x="183" y="2658"/>
                  </a:lnTo>
                  <a:lnTo>
                    <a:pt x="220" y="2740"/>
                  </a:lnTo>
                  <a:lnTo>
                    <a:pt x="238" y="2777"/>
                  </a:lnTo>
                  <a:lnTo>
                    <a:pt x="256" y="2804"/>
                  </a:lnTo>
                  <a:lnTo>
                    <a:pt x="284" y="2831"/>
                  </a:lnTo>
                  <a:lnTo>
                    <a:pt x="311" y="2850"/>
                  </a:lnTo>
                  <a:lnTo>
                    <a:pt x="348" y="2859"/>
                  </a:lnTo>
                  <a:lnTo>
                    <a:pt x="384" y="2868"/>
                  </a:lnTo>
                  <a:lnTo>
                    <a:pt x="412" y="2868"/>
                  </a:lnTo>
                  <a:lnTo>
                    <a:pt x="448" y="2859"/>
                  </a:lnTo>
                  <a:lnTo>
                    <a:pt x="476" y="2850"/>
                  </a:lnTo>
                  <a:lnTo>
                    <a:pt x="503" y="2831"/>
                  </a:lnTo>
                  <a:lnTo>
                    <a:pt x="530" y="2813"/>
                  </a:lnTo>
                  <a:lnTo>
                    <a:pt x="549" y="2786"/>
                  </a:lnTo>
                  <a:lnTo>
                    <a:pt x="567" y="2758"/>
                  </a:lnTo>
                  <a:lnTo>
                    <a:pt x="576" y="2722"/>
                  </a:lnTo>
                  <a:lnTo>
                    <a:pt x="576" y="2685"/>
                  </a:lnTo>
                  <a:lnTo>
                    <a:pt x="576" y="2640"/>
                  </a:lnTo>
                  <a:lnTo>
                    <a:pt x="521" y="2320"/>
                  </a:lnTo>
                  <a:lnTo>
                    <a:pt x="476" y="1991"/>
                  </a:lnTo>
                  <a:lnTo>
                    <a:pt x="393" y="1343"/>
                  </a:lnTo>
                  <a:lnTo>
                    <a:pt x="357" y="1014"/>
                  </a:lnTo>
                  <a:lnTo>
                    <a:pt x="311" y="695"/>
                  </a:lnTo>
                  <a:lnTo>
                    <a:pt x="256" y="366"/>
                  </a:lnTo>
                  <a:lnTo>
                    <a:pt x="183" y="47"/>
                  </a:lnTo>
                  <a:lnTo>
                    <a:pt x="174" y="28"/>
                  </a:lnTo>
                  <a:lnTo>
                    <a:pt x="165" y="10"/>
                  </a:lnTo>
                  <a:lnTo>
                    <a:pt x="147" y="10"/>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1483100" y="1067375"/>
              <a:ext cx="11450" cy="39075"/>
            </a:xfrm>
            <a:custGeom>
              <a:rect b="b" l="l" r="r" t="t"/>
              <a:pathLst>
                <a:path extrusionOk="0" h="1563" w="458">
                  <a:moveTo>
                    <a:pt x="128" y="1"/>
                  </a:moveTo>
                  <a:lnTo>
                    <a:pt x="101" y="10"/>
                  </a:lnTo>
                  <a:lnTo>
                    <a:pt x="74" y="19"/>
                  </a:lnTo>
                  <a:lnTo>
                    <a:pt x="55" y="46"/>
                  </a:lnTo>
                  <a:lnTo>
                    <a:pt x="46" y="74"/>
                  </a:lnTo>
                  <a:lnTo>
                    <a:pt x="37" y="101"/>
                  </a:lnTo>
                  <a:lnTo>
                    <a:pt x="37" y="129"/>
                  </a:lnTo>
                  <a:lnTo>
                    <a:pt x="10" y="156"/>
                  </a:lnTo>
                  <a:lnTo>
                    <a:pt x="10" y="183"/>
                  </a:lnTo>
                  <a:lnTo>
                    <a:pt x="10" y="202"/>
                  </a:lnTo>
                  <a:lnTo>
                    <a:pt x="1" y="402"/>
                  </a:lnTo>
                  <a:lnTo>
                    <a:pt x="19" y="612"/>
                  </a:lnTo>
                  <a:lnTo>
                    <a:pt x="46" y="822"/>
                  </a:lnTo>
                  <a:lnTo>
                    <a:pt x="65" y="987"/>
                  </a:lnTo>
                  <a:lnTo>
                    <a:pt x="74" y="1133"/>
                  </a:lnTo>
                  <a:lnTo>
                    <a:pt x="92" y="1288"/>
                  </a:lnTo>
                  <a:lnTo>
                    <a:pt x="101" y="1370"/>
                  </a:lnTo>
                  <a:lnTo>
                    <a:pt x="119" y="1443"/>
                  </a:lnTo>
                  <a:lnTo>
                    <a:pt x="138" y="1480"/>
                  </a:lnTo>
                  <a:lnTo>
                    <a:pt x="156" y="1507"/>
                  </a:lnTo>
                  <a:lnTo>
                    <a:pt x="183" y="1535"/>
                  </a:lnTo>
                  <a:lnTo>
                    <a:pt x="211" y="1544"/>
                  </a:lnTo>
                  <a:lnTo>
                    <a:pt x="238" y="1562"/>
                  </a:lnTo>
                  <a:lnTo>
                    <a:pt x="265" y="1562"/>
                  </a:lnTo>
                  <a:lnTo>
                    <a:pt x="329" y="1553"/>
                  </a:lnTo>
                  <a:lnTo>
                    <a:pt x="384" y="1526"/>
                  </a:lnTo>
                  <a:lnTo>
                    <a:pt x="412" y="1507"/>
                  </a:lnTo>
                  <a:lnTo>
                    <a:pt x="430" y="1489"/>
                  </a:lnTo>
                  <a:lnTo>
                    <a:pt x="448" y="1462"/>
                  </a:lnTo>
                  <a:lnTo>
                    <a:pt x="457" y="1425"/>
                  </a:lnTo>
                  <a:lnTo>
                    <a:pt x="457" y="1389"/>
                  </a:lnTo>
                  <a:lnTo>
                    <a:pt x="448" y="1352"/>
                  </a:lnTo>
                  <a:lnTo>
                    <a:pt x="421" y="1197"/>
                  </a:lnTo>
                  <a:lnTo>
                    <a:pt x="393" y="1032"/>
                  </a:lnTo>
                  <a:lnTo>
                    <a:pt x="375" y="695"/>
                  </a:lnTo>
                  <a:lnTo>
                    <a:pt x="357" y="530"/>
                  </a:lnTo>
                  <a:lnTo>
                    <a:pt x="329" y="366"/>
                  </a:lnTo>
                  <a:lnTo>
                    <a:pt x="293" y="202"/>
                  </a:lnTo>
                  <a:lnTo>
                    <a:pt x="265" y="129"/>
                  </a:lnTo>
                  <a:lnTo>
                    <a:pt x="238" y="46"/>
                  </a:lnTo>
                  <a:lnTo>
                    <a:pt x="220" y="19"/>
                  </a:lnTo>
                  <a:lnTo>
                    <a:pt x="192" y="10"/>
                  </a:lnTo>
                  <a:lnTo>
                    <a:pt x="1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1649525" y="1057325"/>
              <a:ext cx="11425" cy="39075"/>
            </a:xfrm>
            <a:custGeom>
              <a:rect b="b" l="l" r="r" t="t"/>
              <a:pathLst>
                <a:path extrusionOk="0" h="1563" w="457">
                  <a:moveTo>
                    <a:pt x="128" y="1"/>
                  </a:moveTo>
                  <a:lnTo>
                    <a:pt x="100" y="10"/>
                  </a:lnTo>
                  <a:lnTo>
                    <a:pt x="73" y="28"/>
                  </a:lnTo>
                  <a:lnTo>
                    <a:pt x="55" y="47"/>
                  </a:lnTo>
                  <a:lnTo>
                    <a:pt x="37" y="74"/>
                  </a:lnTo>
                  <a:lnTo>
                    <a:pt x="37" y="101"/>
                  </a:lnTo>
                  <a:lnTo>
                    <a:pt x="37" y="129"/>
                  </a:lnTo>
                  <a:lnTo>
                    <a:pt x="9" y="165"/>
                  </a:lnTo>
                  <a:lnTo>
                    <a:pt x="9" y="184"/>
                  </a:lnTo>
                  <a:lnTo>
                    <a:pt x="0" y="202"/>
                  </a:lnTo>
                  <a:lnTo>
                    <a:pt x="0" y="403"/>
                  </a:lnTo>
                  <a:lnTo>
                    <a:pt x="9" y="622"/>
                  </a:lnTo>
                  <a:lnTo>
                    <a:pt x="46" y="832"/>
                  </a:lnTo>
                  <a:lnTo>
                    <a:pt x="64" y="987"/>
                  </a:lnTo>
                  <a:lnTo>
                    <a:pt x="73" y="1142"/>
                  </a:lnTo>
                  <a:lnTo>
                    <a:pt x="91" y="1288"/>
                  </a:lnTo>
                  <a:lnTo>
                    <a:pt x="100" y="1371"/>
                  </a:lnTo>
                  <a:lnTo>
                    <a:pt x="119" y="1444"/>
                  </a:lnTo>
                  <a:lnTo>
                    <a:pt x="137" y="1480"/>
                  </a:lnTo>
                  <a:lnTo>
                    <a:pt x="155" y="1508"/>
                  </a:lnTo>
                  <a:lnTo>
                    <a:pt x="183" y="1535"/>
                  </a:lnTo>
                  <a:lnTo>
                    <a:pt x="201" y="1553"/>
                  </a:lnTo>
                  <a:lnTo>
                    <a:pt x="237" y="1562"/>
                  </a:lnTo>
                  <a:lnTo>
                    <a:pt x="329" y="1562"/>
                  </a:lnTo>
                  <a:lnTo>
                    <a:pt x="384" y="1535"/>
                  </a:lnTo>
                  <a:lnTo>
                    <a:pt x="411" y="1517"/>
                  </a:lnTo>
                  <a:lnTo>
                    <a:pt x="429" y="1489"/>
                  </a:lnTo>
                  <a:lnTo>
                    <a:pt x="447" y="1462"/>
                  </a:lnTo>
                  <a:lnTo>
                    <a:pt x="447" y="1425"/>
                  </a:lnTo>
                  <a:lnTo>
                    <a:pt x="457" y="1398"/>
                  </a:lnTo>
                  <a:lnTo>
                    <a:pt x="447" y="1352"/>
                  </a:lnTo>
                  <a:lnTo>
                    <a:pt x="411" y="1197"/>
                  </a:lnTo>
                  <a:lnTo>
                    <a:pt x="393" y="1033"/>
                  </a:lnTo>
                  <a:lnTo>
                    <a:pt x="374" y="704"/>
                  </a:lnTo>
                  <a:lnTo>
                    <a:pt x="356" y="531"/>
                  </a:lnTo>
                  <a:lnTo>
                    <a:pt x="329" y="366"/>
                  </a:lnTo>
                  <a:lnTo>
                    <a:pt x="292" y="211"/>
                  </a:lnTo>
                  <a:lnTo>
                    <a:pt x="265" y="129"/>
                  </a:lnTo>
                  <a:lnTo>
                    <a:pt x="237" y="56"/>
                  </a:lnTo>
                  <a:lnTo>
                    <a:pt x="219" y="28"/>
                  </a:lnTo>
                  <a:lnTo>
                    <a:pt x="192" y="10"/>
                  </a:lnTo>
                  <a:lnTo>
                    <a:pt x="1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821850" y="1047300"/>
              <a:ext cx="11225" cy="39275"/>
            </a:xfrm>
            <a:custGeom>
              <a:rect b="b" l="l" r="r" t="t"/>
              <a:pathLst>
                <a:path extrusionOk="0" h="1571" w="449">
                  <a:moveTo>
                    <a:pt x="129" y="0"/>
                  </a:moveTo>
                  <a:lnTo>
                    <a:pt x="92" y="9"/>
                  </a:lnTo>
                  <a:lnTo>
                    <a:pt x="74" y="28"/>
                  </a:lnTo>
                  <a:lnTo>
                    <a:pt x="47" y="46"/>
                  </a:lnTo>
                  <a:lnTo>
                    <a:pt x="37" y="82"/>
                  </a:lnTo>
                  <a:lnTo>
                    <a:pt x="28" y="101"/>
                  </a:lnTo>
                  <a:lnTo>
                    <a:pt x="37" y="128"/>
                  </a:lnTo>
                  <a:lnTo>
                    <a:pt x="10" y="165"/>
                  </a:lnTo>
                  <a:lnTo>
                    <a:pt x="1" y="183"/>
                  </a:lnTo>
                  <a:lnTo>
                    <a:pt x="1" y="210"/>
                  </a:lnTo>
                  <a:lnTo>
                    <a:pt x="1" y="402"/>
                  </a:lnTo>
                  <a:lnTo>
                    <a:pt x="10" y="621"/>
                  </a:lnTo>
                  <a:lnTo>
                    <a:pt x="37" y="831"/>
                  </a:lnTo>
                  <a:lnTo>
                    <a:pt x="56" y="986"/>
                  </a:lnTo>
                  <a:lnTo>
                    <a:pt x="65" y="1142"/>
                  </a:lnTo>
                  <a:lnTo>
                    <a:pt x="83" y="1297"/>
                  </a:lnTo>
                  <a:lnTo>
                    <a:pt x="101" y="1370"/>
                  </a:lnTo>
                  <a:lnTo>
                    <a:pt x="120" y="1443"/>
                  </a:lnTo>
                  <a:lnTo>
                    <a:pt x="129" y="1479"/>
                  </a:lnTo>
                  <a:lnTo>
                    <a:pt x="147" y="1516"/>
                  </a:lnTo>
                  <a:lnTo>
                    <a:pt x="174" y="1534"/>
                  </a:lnTo>
                  <a:lnTo>
                    <a:pt x="202" y="1552"/>
                  </a:lnTo>
                  <a:lnTo>
                    <a:pt x="229" y="1562"/>
                  </a:lnTo>
                  <a:lnTo>
                    <a:pt x="257" y="1571"/>
                  </a:lnTo>
                  <a:lnTo>
                    <a:pt x="320" y="1562"/>
                  </a:lnTo>
                  <a:lnTo>
                    <a:pt x="375" y="1534"/>
                  </a:lnTo>
                  <a:lnTo>
                    <a:pt x="403" y="1516"/>
                  </a:lnTo>
                  <a:lnTo>
                    <a:pt x="421" y="1488"/>
                  </a:lnTo>
                  <a:lnTo>
                    <a:pt x="439" y="1461"/>
                  </a:lnTo>
                  <a:lnTo>
                    <a:pt x="448" y="1434"/>
                  </a:lnTo>
                  <a:lnTo>
                    <a:pt x="448" y="1397"/>
                  </a:lnTo>
                  <a:lnTo>
                    <a:pt x="439" y="1361"/>
                  </a:lnTo>
                  <a:lnTo>
                    <a:pt x="412" y="1196"/>
                  </a:lnTo>
                  <a:lnTo>
                    <a:pt x="393" y="1032"/>
                  </a:lnTo>
                  <a:lnTo>
                    <a:pt x="366" y="703"/>
                  </a:lnTo>
                  <a:lnTo>
                    <a:pt x="348" y="539"/>
                  </a:lnTo>
                  <a:lnTo>
                    <a:pt x="330" y="375"/>
                  </a:lnTo>
                  <a:lnTo>
                    <a:pt x="284" y="210"/>
                  </a:lnTo>
                  <a:lnTo>
                    <a:pt x="257" y="128"/>
                  </a:lnTo>
                  <a:lnTo>
                    <a:pt x="229" y="55"/>
                  </a:lnTo>
                  <a:lnTo>
                    <a:pt x="211" y="28"/>
                  </a:lnTo>
                  <a:lnTo>
                    <a:pt x="183" y="9"/>
                  </a:lnTo>
                  <a:lnTo>
                    <a:pt x="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988950" y="1033150"/>
              <a:ext cx="11450" cy="39275"/>
            </a:xfrm>
            <a:custGeom>
              <a:rect b="b" l="l" r="r" t="t"/>
              <a:pathLst>
                <a:path extrusionOk="0" h="1571" w="458">
                  <a:moveTo>
                    <a:pt x="128" y="0"/>
                  </a:moveTo>
                  <a:lnTo>
                    <a:pt x="101" y="9"/>
                  </a:lnTo>
                  <a:lnTo>
                    <a:pt x="74" y="27"/>
                  </a:lnTo>
                  <a:lnTo>
                    <a:pt x="55" y="55"/>
                  </a:lnTo>
                  <a:lnTo>
                    <a:pt x="37" y="82"/>
                  </a:lnTo>
                  <a:lnTo>
                    <a:pt x="37" y="100"/>
                  </a:lnTo>
                  <a:lnTo>
                    <a:pt x="37" y="128"/>
                  </a:lnTo>
                  <a:lnTo>
                    <a:pt x="10" y="164"/>
                  </a:lnTo>
                  <a:lnTo>
                    <a:pt x="10" y="183"/>
                  </a:lnTo>
                  <a:lnTo>
                    <a:pt x="1" y="210"/>
                  </a:lnTo>
                  <a:lnTo>
                    <a:pt x="1" y="402"/>
                  </a:lnTo>
                  <a:lnTo>
                    <a:pt x="10" y="621"/>
                  </a:lnTo>
                  <a:lnTo>
                    <a:pt x="37" y="831"/>
                  </a:lnTo>
                  <a:lnTo>
                    <a:pt x="65" y="986"/>
                  </a:lnTo>
                  <a:lnTo>
                    <a:pt x="74" y="1141"/>
                  </a:lnTo>
                  <a:lnTo>
                    <a:pt x="92" y="1297"/>
                  </a:lnTo>
                  <a:lnTo>
                    <a:pt x="101" y="1370"/>
                  </a:lnTo>
                  <a:lnTo>
                    <a:pt x="119" y="1452"/>
                  </a:lnTo>
                  <a:lnTo>
                    <a:pt x="138" y="1479"/>
                  </a:lnTo>
                  <a:lnTo>
                    <a:pt x="156" y="1516"/>
                  </a:lnTo>
                  <a:lnTo>
                    <a:pt x="174" y="1534"/>
                  </a:lnTo>
                  <a:lnTo>
                    <a:pt x="202" y="1552"/>
                  </a:lnTo>
                  <a:lnTo>
                    <a:pt x="238" y="1561"/>
                  </a:lnTo>
                  <a:lnTo>
                    <a:pt x="265" y="1571"/>
                  </a:lnTo>
                  <a:lnTo>
                    <a:pt x="329" y="1561"/>
                  </a:lnTo>
                  <a:lnTo>
                    <a:pt x="384" y="1534"/>
                  </a:lnTo>
                  <a:lnTo>
                    <a:pt x="412" y="1516"/>
                  </a:lnTo>
                  <a:lnTo>
                    <a:pt x="430" y="1488"/>
                  </a:lnTo>
                  <a:lnTo>
                    <a:pt x="439" y="1461"/>
                  </a:lnTo>
                  <a:lnTo>
                    <a:pt x="448" y="1434"/>
                  </a:lnTo>
                  <a:lnTo>
                    <a:pt x="457" y="1397"/>
                  </a:lnTo>
                  <a:lnTo>
                    <a:pt x="448" y="1361"/>
                  </a:lnTo>
                  <a:lnTo>
                    <a:pt x="412" y="1196"/>
                  </a:lnTo>
                  <a:lnTo>
                    <a:pt x="393" y="1032"/>
                  </a:lnTo>
                  <a:lnTo>
                    <a:pt x="366" y="703"/>
                  </a:lnTo>
                  <a:lnTo>
                    <a:pt x="357" y="539"/>
                  </a:lnTo>
                  <a:lnTo>
                    <a:pt x="329" y="374"/>
                  </a:lnTo>
                  <a:lnTo>
                    <a:pt x="293" y="210"/>
                  </a:lnTo>
                  <a:lnTo>
                    <a:pt x="265" y="128"/>
                  </a:lnTo>
                  <a:lnTo>
                    <a:pt x="229" y="55"/>
                  </a:lnTo>
                  <a:lnTo>
                    <a:pt x="211" y="27"/>
                  </a:lnTo>
                  <a:lnTo>
                    <a:pt x="192" y="9"/>
                  </a:lnTo>
                  <a:lnTo>
                    <a:pt x="1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424675" y="1089075"/>
              <a:ext cx="6875" cy="21025"/>
            </a:xfrm>
            <a:custGeom>
              <a:rect b="b" l="l" r="r" t="t"/>
              <a:pathLst>
                <a:path extrusionOk="0" h="841" w="275">
                  <a:moveTo>
                    <a:pt x="55" y="0"/>
                  </a:moveTo>
                  <a:lnTo>
                    <a:pt x="37" y="9"/>
                  </a:lnTo>
                  <a:lnTo>
                    <a:pt x="28" y="27"/>
                  </a:lnTo>
                  <a:lnTo>
                    <a:pt x="9" y="119"/>
                  </a:lnTo>
                  <a:lnTo>
                    <a:pt x="0" y="210"/>
                  </a:lnTo>
                  <a:lnTo>
                    <a:pt x="0" y="393"/>
                  </a:lnTo>
                  <a:lnTo>
                    <a:pt x="18" y="575"/>
                  </a:lnTo>
                  <a:lnTo>
                    <a:pt x="55" y="758"/>
                  </a:lnTo>
                  <a:lnTo>
                    <a:pt x="55" y="785"/>
                  </a:lnTo>
                  <a:lnTo>
                    <a:pt x="73" y="804"/>
                  </a:lnTo>
                  <a:lnTo>
                    <a:pt x="101" y="831"/>
                  </a:lnTo>
                  <a:lnTo>
                    <a:pt x="137" y="840"/>
                  </a:lnTo>
                  <a:lnTo>
                    <a:pt x="183" y="840"/>
                  </a:lnTo>
                  <a:lnTo>
                    <a:pt x="219" y="822"/>
                  </a:lnTo>
                  <a:lnTo>
                    <a:pt x="256" y="785"/>
                  </a:lnTo>
                  <a:lnTo>
                    <a:pt x="274" y="749"/>
                  </a:lnTo>
                  <a:lnTo>
                    <a:pt x="274" y="694"/>
                  </a:lnTo>
                  <a:lnTo>
                    <a:pt x="247" y="521"/>
                  </a:lnTo>
                  <a:lnTo>
                    <a:pt x="210" y="347"/>
                  </a:lnTo>
                  <a:lnTo>
                    <a:pt x="155" y="183"/>
                  </a:lnTo>
                  <a:lnTo>
                    <a:pt x="82" y="18"/>
                  </a:lnTo>
                  <a:lnTo>
                    <a:pt x="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445450" y="1088150"/>
              <a:ext cx="6850" cy="21025"/>
            </a:xfrm>
            <a:custGeom>
              <a:rect b="b" l="l" r="r" t="t"/>
              <a:pathLst>
                <a:path extrusionOk="0" h="841" w="274">
                  <a:moveTo>
                    <a:pt x="46" y="1"/>
                  </a:moveTo>
                  <a:lnTo>
                    <a:pt x="37" y="10"/>
                  </a:lnTo>
                  <a:lnTo>
                    <a:pt x="27" y="28"/>
                  </a:lnTo>
                  <a:lnTo>
                    <a:pt x="9" y="119"/>
                  </a:lnTo>
                  <a:lnTo>
                    <a:pt x="0" y="211"/>
                  </a:lnTo>
                  <a:lnTo>
                    <a:pt x="0" y="393"/>
                  </a:lnTo>
                  <a:lnTo>
                    <a:pt x="18" y="576"/>
                  </a:lnTo>
                  <a:lnTo>
                    <a:pt x="46" y="758"/>
                  </a:lnTo>
                  <a:lnTo>
                    <a:pt x="55" y="786"/>
                  </a:lnTo>
                  <a:lnTo>
                    <a:pt x="73" y="804"/>
                  </a:lnTo>
                  <a:lnTo>
                    <a:pt x="101" y="831"/>
                  </a:lnTo>
                  <a:lnTo>
                    <a:pt x="137" y="841"/>
                  </a:lnTo>
                  <a:lnTo>
                    <a:pt x="183" y="841"/>
                  </a:lnTo>
                  <a:lnTo>
                    <a:pt x="219" y="822"/>
                  </a:lnTo>
                  <a:lnTo>
                    <a:pt x="256" y="786"/>
                  </a:lnTo>
                  <a:lnTo>
                    <a:pt x="274" y="749"/>
                  </a:lnTo>
                  <a:lnTo>
                    <a:pt x="274" y="695"/>
                  </a:lnTo>
                  <a:lnTo>
                    <a:pt x="247" y="521"/>
                  </a:lnTo>
                  <a:lnTo>
                    <a:pt x="210" y="348"/>
                  </a:lnTo>
                  <a:lnTo>
                    <a:pt x="155" y="183"/>
                  </a:lnTo>
                  <a:lnTo>
                    <a:pt x="82" y="19"/>
                  </a:lnTo>
                  <a:lnTo>
                    <a:pt x="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5"/>
            <p:cNvSpPr/>
            <p:nvPr/>
          </p:nvSpPr>
          <p:spPr>
            <a:xfrm>
              <a:off x="1463700" y="1086100"/>
              <a:ext cx="7100" cy="21025"/>
            </a:xfrm>
            <a:custGeom>
              <a:rect b="b" l="l" r="r" t="t"/>
              <a:pathLst>
                <a:path extrusionOk="0" h="841" w="284">
                  <a:moveTo>
                    <a:pt x="55" y="0"/>
                  </a:moveTo>
                  <a:lnTo>
                    <a:pt x="37" y="10"/>
                  </a:lnTo>
                  <a:lnTo>
                    <a:pt x="28" y="19"/>
                  </a:lnTo>
                  <a:lnTo>
                    <a:pt x="10" y="110"/>
                  </a:lnTo>
                  <a:lnTo>
                    <a:pt x="1" y="201"/>
                  </a:lnTo>
                  <a:lnTo>
                    <a:pt x="1" y="384"/>
                  </a:lnTo>
                  <a:lnTo>
                    <a:pt x="19" y="576"/>
                  </a:lnTo>
                  <a:lnTo>
                    <a:pt x="55" y="758"/>
                  </a:lnTo>
                  <a:lnTo>
                    <a:pt x="64" y="786"/>
                  </a:lnTo>
                  <a:lnTo>
                    <a:pt x="74" y="804"/>
                  </a:lnTo>
                  <a:lnTo>
                    <a:pt x="101" y="831"/>
                  </a:lnTo>
                  <a:lnTo>
                    <a:pt x="147" y="840"/>
                  </a:lnTo>
                  <a:lnTo>
                    <a:pt x="183" y="840"/>
                  </a:lnTo>
                  <a:lnTo>
                    <a:pt x="229" y="822"/>
                  </a:lnTo>
                  <a:lnTo>
                    <a:pt x="256" y="786"/>
                  </a:lnTo>
                  <a:lnTo>
                    <a:pt x="274" y="740"/>
                  </a:lnTo>
                  <a:lnTo>
                    <a:pt x="284" y="694"/>
                  </a:lnTo>
                  <a:lnTo>
                    <a:pt x="247" y="521"/>
                  </a:lnTo>
                  <a:lnTo>
                    <a:pt x="211" y="347"/>
                  </a:lnTo>
                  <a:lnTo>
                    <a:pt x="156" y="174"/>
                  </a:lnTo>
                  <a:lnTo>
                    <a:pt x="83" y="10"/>
                  </a:lnTo>
                  <a:lnTo>
                    <a:pt x="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5"/>
            <p:cNvSpPr/>
            <p:nvPr/>
          </p:nvSpPr>
          <p:spPr>
            <a:xfrm>
              <a:off x="1505250" y="1082450"/>
              <a:ext cx="7100" cy="21025"/>
            </a:xfrm>
            <a:custGeom>
              <a:rect b="b" l="l" r="r" t="t"/>
              <a:pathLst>
                <a:path extrusionOk="0" h="841" w="284">
                  <a:moveTo>
                    <a:pt x="37" y="0"/>
                  </a:moveTo>
                  <a:lnTo>
                    <a:pt x="28" y="19"/>
                  </a:lnTo>
                  <a:lnTo>
                    <a:pt x="9" y="110"/>
                  </a:lnTo>
                  <a:lnTo>
                    <a:pt x="0" y="201"/>
                  </a:lnTo>
                  <a:lnTo>
                    <a:pt x="0" y="384"/>
                  </a:lnTo>
                  <a:lnTo>
                    <a:pt x="19" y="566"/>
                  </a:lnTo>
                  <a:lnTo>
                    <a:pt x="55" y="758"/>
                  </a:lnTo>
                  <a:lnTo>
                    <a:pt x="55" y="786"/>
                  </a:lnTo>
                  <a:lnTo>
                    <a:pt x="73" y="804"/>
                  </a:lnTo>
                  <a:lnTo>
                    <a:pt x="101" y="831"/>
                  </a:lnTo>
                  <a:lnTo>
                    <a:pt x="146" y="840"/>
                  </a:lnTo>
                  <a:lnTo>
                    <a:pt x="183" y="840"/>
                  </a:lnTo>
                  <a:lnTo>
                    <a:pt x="229" y="813"/>
                  </a:lnTo>
                  <a:lnTo>
                    <a:pt x="256" y="786"/>
                  </a:lnTo>
                  <a:lnTo>
                    <a:pt x="274" y="740"/>
                  </a:lnTo>
                  <a:lnTo>
                    <a:pt x="283" y="694"/>
                  </a:lnTo>
                  <a:lnTo>
                    <a:pt x="247" y="512"/>
                  </a:lnTo>
                  <a:lnTo>
                    <a:pt x="210" y="347"/>
                  </a:lnTo>
                  <a:lnTo>
                    <a:pt x="156" y="174"/>
                  </a:lnTo>
                  <a:lnTo>
                    <a:pt x="83" y="9"/>
                  </a:lnTo>
                  <a:lnTo>
                    <a:pt x="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1526025" y="1081525"/>
              <a:ext cx="7100" cy="21025"/>
            </a:xfrm>
            <a:custGeom>
              <a:rect b="b" l="l" r="r" t="t"/>
              <a:pathLst>
                <a:path extrusionOk="0" h="841" w="284">
                  <a:moveTo>
                    <a:pt x="37" y="1"/>
                  </a:moveTo>
                  <a:lnTo>
                    <a:pt x="28" y="19"/>
                  </a:lnTo>
                  <a:lnTo>
                    <a:pt x="9" y="110"/>
                  </a:lnTo>
                  <a:lnTo>
                    <a:pt x="0" y="202"/>
                  </a:lnTo>
                  <a:lnTo>
                    <a:pt x="0" y="384"/>
                  </a:lnTo>
                  <a:lnTo>
                    <a:pt x="19" y="567"/>
                  </a:lnTo>
                  <a:lnTo>
                    <a:pt x="55" y="759"/>
                  </a:lnTo>
                  <a:lnTo>
                    <a:pt x="55" y="786"/>
                  </a:lnTo>
                  <a:lnTo>
                    <a:pt x="73" y="804"/>
                  </a:lnTo>
                  <a:lnTo>
                    <a:pt x="101" y="832"/>
                  </a:lnTo>
                  <a:lnTo>
                    <a:pt x="146" y="841"/>
                  </a:lnTo>
                  <a:lnTo>
                    <a:pt x="183" y="841"/>
                  </a:lnTo>
                  <a:lnTo>
                    <a:pt x="229" y="813"/>
                  </a:lnTo>
                  <a:lnTo>
                    <a:pt x="256" y="786"/>
                  </a:lnTo>
                  <a:lnTo>
                    <a:pt x="274" y="740"/>
                  </a:lnTo>
                  <a:lnTo>
                    <a:pt x="283" y="695"/>
                  </a:lnTo>
                  <a:lnTo>
                    <a:pt x="247" y="512"/>
                  </a:lnTo>
                  <a:lnTo>
                    <a:pt x="210" y="348"/>
                  </a:lnTo>
                  <a:lnTo>
                    <a:pt x="155" y="174"/>
                  </a:lnTo>
                  <a:lnTo>
                    <a:pt x="82" y="10"/>
                  </a:lnTo>
                  <a:lnTo>
                    <a:pt x="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5"/>
            <p:cNvSpPr/>
            <p:nvPr/>
          </p:nvSpPr>
          <p:spPr>
            <a:xfrm>
              <a:off x="1544275" y="1079250"/>
              <a:ext cx="7100" cy="21250"/>
            </a:xfrm>
            <a:custGeom>
              <a:rect b="b" l="l" r="r" t="t"/>
              <a:pathLst>
                <a:path extrusionOk="0" h="850" w="284">
                  <a:moveTo>
                    <a:pt x="56" y="0"/>
                  </a:moveTo>
                  <a:lnTo>
                    <a:pt x="37" y="10"/>
                  </a:lnTo>
                  <a:lnTo>
                    <a:pt x="28" y="28"/>
                  </a:lnTo>
                  <a:lnTo>
                    <a:pt x="10" y="119"/>
                  </a:lnTo>
                  <a:lnTo>
                    <a:pt x="1" y="210"/>
                  </a:lnTo>
                  <a:lnTo>
                    <a:pt x="1" y="393"/>
                  </a:lnTo>
                  <a:lnTo>
                    <a:pt x="19" y="576"/>
                  </a:lnTo>
                  <a:lnTo>
                    <a:pt x="56" y="758"/>
                  </a:lnTo>
                  <a:lnTo>
                    <a:pt x="65" y="786"/>
                  </a:lnTo>
                  <a:lnTo>
                    <a:pt x="74" y="804"/>
                  </a:lnTo>
                  <a:lnTo>
                    <a:pt x="101" y="841"/>
                  </a:lnTo>
                  <a:lnTo>
                    <a:pt x="147" y="850"/>
                  </a:lnTo>
                  <a:lnTo>
                    <a:pt x="183" y="841"/>
                  </a:lnTo>
                  <a:lnTo>
                    <a:pt x="229" y="822"/>
                  </a:lnTo>
                  <a:lnTo>
                    <a:pt x="256" y="795"/>
                  </a:lnTo>
                  <a:lnTo>
                    <a:pt x="284" y="749"/>
                  </a:lnTo>
                  <a:lnTo>
                    <a:pt x="284" y="694"/>
                  </a:lnTo>
                  <a:lnTo>
                    <a:pt x="256" y="521"/>
                  </a:lnTo>
                  <a:lnTo>
                    <a:pt x="211" y="347"/>
                  </a:lnTo>
                  <a:lnTo>
                    <a:pt x="156" y="183"/>
                  </a:lnTo>
                  <a:lnTo>
                    <a:pt x="83" y="19"/>
                  </a:lnTo>
                  <a:lnTo>
                    <a:pt x="74" y="10"/>
                  </a:lnTo>
                  <a:lnTo>
                    <a:pt x="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5"/>
            <p:cNvSpPr/>
            <p:nvPr/>
          </p:nvSpPr>
          <p:spPr>
            <a:xfrm>
              <a:off x="1589025" y="1078800"/>
              <a:ext cx="6875" cy="21025"/>
            </a:xfrm>
            <a:custGeom>
              <a:rect b="b" l="l" r="r" t="t"/>
              <a:pathLst>
                <a:path extrusionOk="0" h="841" w="275">
                  <a:moveTo>
                    <a:pt x="28" y="0"/>
                  </a:moveTo>
                  <a:lnTo>
                    <a:pt x="19" y="18"/>
                  </a:lnTo>
                  <a:lnTo>
                    <a:pt x="10" y="110"/>
                  </a:lnTo>
                  <a:lnTo>
                    <a:pt x="0" y="201"/>
                  </a:lnTo>
                  <a:lnTo>
                    <a:pt x="0" y="384"/>
                  </a:lnTo>
                  <a:lnTo>
                    <a:pt x="19" y="566"/>
                  </a:lnTo>
                  <a:lnTo>
                    <a:pt x="46" y="758"/>
                  </a:lnTo>
                  <a:lnTo>
                    <a:pt x="55" y="776"/>
                  </a:lnTo>
                  <a:lnTo>
                    <a:pt x="64" y="804"/>
                  </a:lnTo>
                  <a:lnTo>
                    <a:pt x="101" y="831"/>
                  </a:lnTo>
                  <a:lnTo>
                    <a:pt x="137" y="840"/>
                  </a:lnTo>
                  <a:lnTo>
                    <a:pt x="183" y="831"/>
                  </a:lnTo>
                  <a:lnTo>
                    <a:pt x="220" y="813"/>
                  </a:lnTo>
                  <a:lnTo>
                    <a:pt x="256" y="785"/>
                  </a:lnTo>
                  <a:lnTo>
                    <a:pt x="274" y="740"/>
                  </a:lnTo>
                  <a:lnTo>
                    <a:pt x="274" y="694"/>
                  </a:lnTo>
                  <a:lnTo>
                    <a:pt x="247" y="512"/>
                  </a:lnTo>
                  <a:lnTo>
                    <a:pt x="201" y="347"/>
                  </a:lnTo>
                  <a:lnTo>
                    <a:pt x="146" y="174"/>
                  </a:lnTo>
                  <a:lnTo>
                    <a:pt x="73" y="9"/>
                  </a:lnTo>
                  <a:lnTo>
                    <a:pt x="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1609800" y="1077875"/>
              <a:ext cx="6875" cy="21025"/>
            </a:xfrm>
            <a:custGeom>
              <a:rect b="b" l="l" r="r" t="t"/>
              <a:pathLst>
                <a:path extrusionOk="0" h="841" w="275">
                  <a:moveTo>
                    <a:pt x="28" y="1"/>
                  </a:moveTo>
                  <a:lnTo>
                    <a:pt x="19" y="19"/>
                  </a:lnTo>
                  <a:lnTo>
                    <a:pt x="9" y="110"/>
                  </a:lnTo>
                  <a:lnTo>
                    <a:pt x="0" y="202"/>
                  </a:lnTo>
                  <a:lnTo>
                    <a:pt x="0" y="384"/>
                  </a:lnTo>
                  <a:lnTo>
                    <a:pt x="19" y="567"/>
                  </a:lnTo>
                  <a:lnTo>
                    <a:pt x="46" y="759"/>
                  </a:lnTo>
                  <a:lnTo>
                    <a:pt x="55" y="777"/>
                  </a:lnTo>
                  <a:lnTo>
                    <a:pt x="64" y="804"/>
                  </a:lnTo>
                  <a:lnTo>
                    <a:pt x="101" y="832"/>
                  </a:lnTo>
                  <a:lnTo>
                    <a:pt x="137" y="841"/>
                  </a:lnTo>
                  <a:lnTo>
                    <a:pt x="183" y="832"/>
                  </a:lnTo>
                  <a:lnTo>
                    <a:pt x="219" y="813"/>
                  </a:lnTo>
                  <a:lnTo>
                    <a:pt x="256" y="786"/>
                  </a:lnTo>
                  <a:lnTo>
                    <a:pt x="274" y="740"/>
                  </a:lnTo>
                  <a:lnTo>
                    <a:pt x="274" y="695"/>
                  </a:lnTo>
                  <a:lnTo>
                    <a:pt x="247" y="512"/>
                  </a:lnTo>
                  <a:lnTo>
                    <a:pt x="201" y="348"/>
                  </a:lnTo>
                  <a:lnTo>
                    <a:pt x="146" y="174"/>
                  </a:lnTo>
                  <a:lnTo>
                    <a:pt x="73" y="10"/>
                  </a:lnTo>
                  <a:lnTo>
                    <a:pt x="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5"/>
            <p:cNvSpPr/>
            <p:nvPr/>
          </p:nvSpPr>
          <p:spPr>
            <a:xfrm>
              <a:off x="1628050" y="1075600"/>
              <a:ext cx="6875" cy="21250"/>
            </a:xfrm>
            <a:custGeom>
              <a:rect b="b" l="l" r="r" t="t"/>
              <a:pathLst>
                <a:path extrusionOk="0" h="850" w="275">
                  <a:moveTo>
                    <a:pt x="46" y="0"/>
                  </a:moveTo>
                  <a:lnTo>
                    <a:pt x="37" y="10"/>
                  </a:lnTo>
                  <a:lnTo>
                    <a:pt x="28" y="28"/>
                  </a:lnTo>
                  <a:lnTo>
                    <a:pt x="10" y="119"/>
                  </a:lnTo>
                  <a:lnTo>
                    <a:pt x="1" y="210"/>
                  </a:lnTo>
                  <a:lnTo>
                    <a:pt x="1" y="393"/>
                  </a:lnTo>
                  <a:lnTo>
                    <a:pt x="19" y="576"/>
                  </a:lnTo>
                  <a:lnTo>
                    <a:pt x="46" y="758"/>
                  </a:lnTo>
                  <a:lnTo>
                    <a:pt x="56" y="786"/>
                  </a:lnTo>
                  <a:lnTo>
                    <a:pt x="65" y="804"/>
                  </a:lnTo>
                  <a:lnTo>
                    <a:pt x="101" y="831"/>
                  </a:lnTo>
                  <a:lnTo>
                    <a:pt x="138" y="850"/>
                  </a:lnTo>
                  <a:lnTo>
                    <a:pt x="183" y="840"/>
                  </a:lnTo>
                  <a:lnTo>
                    <a:pt x="220" y="822"/>
                  </a:lnTo>
                  <a:lnTo>
                    <a:pt x="256" y="795"/>
                  </a:lnTo>
                  <a:lnTo>
                    <a:pt x="275" y="749"/>
                  </a:lnTo>
                  <a:lnTo>
                    <a:pt x="275" y="694"/>
                  </a:lnTo>
                  <a:lnTo>
                    <a:pt x="247" y="521"/>
                  </a:lnTo>
                  <a:lnTo>
                    <a:pt x="211" y="347"/>
                  </a:lnTo>
                  <a:lnTo>
                    <a:pt x="156" y="183"/>
                  </a:lnTo>
                  <a:lnTo>
                    <a:pt x="83" y="19"/>
                  </a:lnTo>
                  <a:lnTo>
                    <a:pt x="65" y="10"/>
                  </a:lnTo>
                  <a:lnTo>
                    <a:pt x="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1674175" y="1075600"/>
              <a:ext cx="6875" cy="21250"/>
            </a:xfrm>
            <a:custGeom>
              <a:rect b="b" l="l" r="r" t="t"/>
              <a:pathLst>
                <a:path extrusionOk="0" h="850" w="275">
                  <a:moveTo>
                    <a:pt x="46" y="0"/>
                  </a:moveTo>
                  <a:lnTo>
                    <a:pt x="28" y="10"/>
                  </a:lnTo>
                  <a:lnTo>
                    <a:pt x="18" y="28"/>
                  </a:lnTo>
                  <a:lnTo>
                    <a:pt x="9" y="119"/>
                  </a:lnTo>
                  <a:lnTo>
                    <a:pt x="0" y="210"/>
                  </a:lnTo>
                  <a:lnTo>
                    <a:pt x="0" y="393"/>
                  </a:lnTo>
                  <a:lnTo>
                    <a:pt x="18" y="576"/>
                  </a:lnTo>
                  <a:lnTo>
                    <a:pt x="46" y="758"/>
                  </a:lnTo>
                  <a:lnTo>
                    <a:pt x="55" y="786"/>
                  </a:lnTo>
                  <a:lnTo>
                    <a:pt x="64" y="804"/>
                  </a:lnTo>
                  <a:lnTo>
                    <a:pt x="101" y="831"/>
                  </a:lnTo>
                  <a:lnTo>
                    <a:pt x="137" y="850"/>
                  </a:lnTo>
                  <a:lnTo>
                    <a:pt x="183" y="840"/>
                  </a:lnTo>
                  <a:lnTo>
                    <a:pt x="219" y="822"/>
                  </a:lnTo>
                  <a:lnTo>
                    <a:pt x="256" y="795"/>
                  </a:lnTo>
                  <a:lnTo>
                    <a:pt x="274" y="749"/>
                  </a:lnTo>
                  <a:lnTo>
                    <a:pt x="274" y="694"/>
                  </a:lnTo>
                  <a:lnTo>
                    <a:pt x="247" y="521"/>
                  </a:lnTo>
                  <a:lnTo>
                    <a:pt x="210" y="347"/>
                  </a:lnTo>
                  <a:lnTo>
                    <a:pt x="155" y="183"/>
                  </a:lnTo>
                  <a:lnTo>
                    <a:pt x="82" y="19"/>
                  </a:lnTo>
                  <a:lnTo>
                    <a:pt x="64" y="10"/>
                  </a:lnTo>
                  <a:lnTo>
                    <a:pt x="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5"/>
            <p:cNvSpPr/>
            <p:nvPr/>
          </p:nvSpPr>
          <p:spPr>
            <a:xfrm>
              <a:off x="1694950" y="1074675"/>
              <a:ext cx="6875" cy="21275"/>
            </a:xfrm>
            <a:custGeom>
              <a:rect b="b" l="l" r="r" t="t"/>
              <a:pathLst>
                <a:path extrusionOk="0" h="851" w="275">
                  <a:moveTo>
                    <a:pt x="46" y="1"/>
                  </a:moveTo>
                  <a:lnTo>
                    <a:pt x="27" y="10"/>
                  </a:lnTo>
                  <a:lnTo>
                    <a:pt x="18" y="28"/>
                  </a:lnTo>
                  <a:lnTo>
                    <a:pt x="9" y="120"/>
                  </a:lnTo>
                  <a:lnTo>
                    <a:pt x="0" y="211"/>
                  </a:lnTo>
                  <a:lnTo>
                    <a:pt x="0" y="393"/>
                  </a:lnTo>
                  <a:lnTo>
                    <a:pt x="18" y="576"/>
                  </a:lnTo>
                  <a:lnTo>
                    <a:pt x="46" y="759"/>
                  </a:lnTo>
                  <a:lnTo>
                    <a:pt x="55" y="786"/>
                  </a:lnTo>
                  <a:lnTo>
                    <a:pt x="64" y="804"/>
                  </a:lnTo>
                  <a:lnTo>
                    <a:pt x="101" y="832"/>
                  </a:lnTo>
                  <a:lnTo>
                    <a:pt x="137" y="850"/>
                  </a:lnTo>
                  <a:lnTo>
                    <a:pt x="183" y="841"/>
                  </a:lnTo>
                  <a:lnTo>
                    <a:pt x="219" y="823"/>
                  </a:lnTo>
                  <a:lnTo>
                    <a:pt x="256" y="795"/>
                  </a:lnTo>
                  <a:lnTo>
                    <a:pt x="274" y="750"/>
                  </a:lnTo>
                  <a:lnTo>
                    <a:pt x="274" y="695"/>
                  </a:lnTo>
                  <a:lnTo>
                    <a:pt x="247" y="521"/>
                  </a:lnTo>
                  <a:lnTo>
                    <a:pt x="210" y="348"/>
                  </a:lnTo>
                  <a:lnTo>
                    <a:pt x="155" y="183"/>
                  </a:lnTo>
                  <a:lnTo>
                    <a:pt x="82" y="19"/>
                  </a:lnTo>
                  <a:lnTo>
                    <a:pt x="64" y="10"/>
                  </a:lnTo>
                  <a:lnTo>
                    <a:pt x="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1713200" y="1072625"/>
              <a:ext cx="6875" cy="21025"/>
            </a:xfrm>
            <a:custGeom>
              <a:rect b="b" l="l" r="r" t="t"/>
              <a:pathLst>
                <a:path extrusionOk="0" h="841" w="275">
                  <a:moveTo>
                    <a:pt x="46" y="1"/>
                  </a:moveTo>
                  <a:lnTo>
                    <a:pt x="37" y="10"/>
                  </a:lnTo>
                  <a:lnTo>
                    <a:pt x="28" y="19"/>
                  </a:lnTo>
                  <a:lnTo>
                    <a:pt x="10" y="110"/>
                  </a:lnTo>
                  <a:lnTo>
                    <a:pt x="1" y="211"/>
                  </a:lnTo>
                  <a:lnTo>
                    <a:pt x="1" y="393"/>
                  </a:lnTo>
                  <a:lnTo>
                    <a:pt x="19" y="576"/>
                  </a:lnTo>
                  <a:lnTo>
                    <a:pt x="46" y="759"/>
                  </a:lnTo>
                  <a:lnTo>
                    <a:pt x="55" y="786"/>
                  </a:lnTo>
                  <a:lnTo>
                    <a:pt x="74" y="804"/>
                  </a:lnTo>
                  <a:lnTo>
                    <a:pt x="101" y="832"/>
                  </a:lnTo>
                  <a:lnTo>
                    <a:pt x="138" y="841"/>
                  </a:lnTo>
                  <a:lnTo>
                    <a:pt x="183" y="841"/>
                  </a:lnTo>
                  <a:lnTo>
                    <a:pt x="220" y="822"/>
                  </a:lnTo>
                  <a:lnTo>
                    <a:pt x="256" y="786"/>
                  </a:lnTo>
                  <a:lnTo>
                    <a:pt x="274" y="749"/>
                  </a:lnTo>
                  <a:lnTo>
                    <a:pt x="274" y="695"/>
                  </a:lnTo>
                  <a:lnTo>
                    <a:pt x="247" y="521"/>
                  </a:lnTo>
                  <a:lnTo>
                    <a:pt x="211" y="348"/>
                  </a:lnTo>
                  <a:lnTo>
                    <a:pt x="156" y="174"/>
                  </a:lnTo>
                  <a:lnTo>
                    <a:pt x="83" y="19"/>
                  </a:lnTo>
                  <a:lnTo>
                    <a:pt x="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1761825" y="1070125"/>
              <a:ext cx="6875" cy="21250"/>
            </a:xfrm>
            <a:custGeom>
              <a:rect b="b" l="l" r="r" t="t"/>
              <a:pathLst>
                <a:path extrusionOk="0" h="850" w="275">
                  <a:moveTo>
                    <a:pt x="46" y="0"/>
                  </a:moveTo>
                  <a:lnTo>
                    <a:pt x="28" y="9"/>
                  </a:lnTo>
                  <a:lnTo>
                    <a:pt x="19" y="28"/>
                  </a:lnTo>
                  <a:lnTo>
                    <a:pt x="10" y="119"/>
                  </a:lnTo>
                  <a:lnTo>
                    <a:pt x="0" y="210"/>
                  </a:lnTo>
                  <a:lnTo>
                    <a:pt x="0" y="393"/>
                  </a:lnTo>
                  <a:lnTo>
                    <a:pt x="19" y="575"/>
                  </a:lnTo>
                  <a:lnTo>
                    <a:pt x="46" y="758"/>
                  </a:lnTo>
                  <a:lnTo>
                    <a:pt x="55" y="785"/>
                  </a:lnTo>
                  <a:lnTo>
                    <a:pt x="64" y="804"/>
                  </a:lnTo>
                  <a:lnTo>
                    <a:pt x="101" y="831"/>
                  </a:lnTo>
                  <a:lnTo>
                    <a:pt x="137" y="849"/>
                  </a:lnTo>
                  <a:lnTo>
                    <a:pt x="183" y="840"/>
                  </a:lnTo>
                  <a:lnTo>
                    <a:pt x="220" y="822"/>
                  </a:lnTo>
                  <a:lnTo>
                    <a:pt x="256" y="795"/>
                  </a:lnTo>
                  <a:lnTo>
                    <a:pt x="274" y="749"/>
                  </a:lnTo>
                  <a:lnTo>
                    <a:pt x="274" y="694"/>
                  </a:lnTo>
                  <a:lnTo>
                    <a:pt x="247" y="521"/>
                  </a:lnTo>
                  <a:lnTo>
                    <a:pt x="201" y="347"/>
                  </a:lnTo>
                  <a:lnTo>
                    <a:pt x="147" y="183"/>
                  </a:lnTo>
                  <a:lnTo>
                    <a:pt x="73" y="19"/>
                  </a:lnTo>
                  <a:lnTo>
                    <a:pt x="64" y="9"/>
                  </a:lnTo>
                  <a:lnTo>
                    <a:pt x="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1782600" y="1069200"/>
              <a:ext cx="6875" cy="21250"/>
            </a:xfrm>
            <a:custGeom>
              <a:rect b="b" l="l" r="r" t="t"/>
              <a:pathLst>
                <a:path extrusionOk="0" h="850" w="275">
                  <a:moveTo>
                    <a:pt x="46" y="1"/>
                  </a:moveTo>
                  <a:lnTo>
                    <a:pt x="28" y="10"/>
                  </a:lnTo>
                  <a:lnTo>
                    <a:pt x="19" y="28"/>
                  </a:lnTo>
                  <a:lnTo>
                    <a:pt x="9" y="119"/>
                  </a:lnTo>
                  <a:lnTo>
                    <a:pt x="0" y="211"/>
                  </a:lnTo>
                  <a:lnTo>
                    <a:pt x="0" y="393"/>
                  </a:lnTo>
                  <a:lnTo>
                    <a:pt x="19" y="576"/>
                  </a:lnTo>
                  <a:lnTo>
                    <a:pt x="46" y="759"/>
                  </a:lnTo>
                  <a:lnTo>
                    <a:pt x="55" y="786"/>
                  </a:lnTo>
                  <a:lnTo>
                    <a:pt x="64" y="804"/>
                  </a:lnTo>
                  <a:lnTo>
                    <a:pt x="101" y="832"/>
                  </a:lnTo>
                  <a:lnTo>
                    <a:pt x="137" y="850"/>
                  </a:lnTo>
                  <a:lnTo>
                    <a:pt x="183" y="841"/>
                  </a:lnTo>
                  <a:lnTo>
                    <a:pt x="219" y="822"/>
                  </a:lnTo>
                  <a:lnTo>
                    <a:pt x="256" y="795"/>
                  </a:lnTo>
                  <a:lnTo>
                    <a:pt x="274" y="749"/>
                  </a:lnTo>
                  <a:lnTo>
                    <a:pt x="274" y="695"/>
                  </a:lnTo>
                  <a:lnTo>
                    <a:pt x="247" y="521"/>
                  </a:lnTo>
                  <a:lnTo>
                    <a:pt x="201" y="348"/>
                  </a:lnTo>
                  <a:lnTo>
                    <a:pt x="146" y="183"/>
                  </a:lnTo>
                  <a:lnTo>
                    <a:pt x="73" y="19"/>
                  </a:lnTo>
                  <a:lnTo>
                    <a:pt x="64" y="10"/>
                  </a:lnTo>
                  <a:lnTo>
                    <a:pt x="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5"/>
            <p:cNvSpPr/>
            <p:nvPr/>
          </p:nvSpPr>
          <p:spPr>
            <a:xfrm>
              <a:off x="1800850" y="1067150"/>
              <a:ext cx="6875" cy="21025"/>
            </a:xfrm>
            <a:custGeom>
              <a:rect b="b" l="l" r="r" t="t"/>
              <a:pathLst>
                <a:path extrusionOk="0" h="841" w="275">
                  <a:moveTo>
                    <a:pt x="46" y="1"/>
                  </a:moveTo>
                  <a:lnTo>
                    <a:pt x="37" y="10"/>
                  </a:lnTo>
                  <a:lnTo>
                    <a:pt x="28" y="19"/>
                  </a:lnTo>
                  <a:lnTo>
                    <a:pt x="10" y="110"/>
                  </a:lnTo>
                  <a:lnTo>
                    <a:pt x="1" y="201"/>
                  </a:lnTo>
                  <a:lnTo>
                    <a:pt x="1" y="393"/>
                  </a:lnTo>
                  <a:lnTo>
                    <a:pt x="19" y="576"/>
                  </a:lnTo>
                  <a:lnTo>
                    <a:pt x="46" y="758"/>
                  </a:lnTo>
                  <a:lnTo>
                    <a:pt x="56" y="786"/>
                  </a:lnTo>
                  <a:lnTo>
                    <a:pt x="65" y="804"/>
                  </a:lnTo>
                  <a:lnTo>
                    <a:pt x="101" y="831"/>
                  </a:lnTo>
                  <a:lnTo>
                    <a:pt x="138" y="841"/>
                  </a:lnTo>
                  <a:lnTo>
                    <a:pt x="183" y="841"/>
                  </a:lnTo>
                  <a:lnTo>
                    <a:pt x="220" y="822"/>
                  </a:lnTo>
                  <a:lnTo>
                    <a:pt x="256" y="786"/>
                  </a:lnTo>
                  <a:lnTo>
                    <a:pt x="275" y="749"/>
                  </a:lnTo>
                  <a:lnTo>
                    <a:pt x="275" y="694"/>
                  </a:lnTo>
                  <a:lnTo>
                    <a:pt x="247" y="521"/>
                  </a:lnTo>
                  <a:lnTo>
                    <a:pt x="211" y="348"/>
                  </a:lnTo>
                  <a:lnTo>
                    <a:pt x="156" y="174"/>
                  </a:lnTo>
                  <a:lnTo>
                    <a:pt x="83" y="10"/>
                  </a:lnTo>
                  <a:lnTo>
                    <a:pt x="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5"/>
            <p:cNvSpPr/>
            <p:nvPr/>
          </p:nvSpPr>
          <p:spPr>
            <a:xfrm>
              <a:off x="1848575" y="1065325"/>
              <a:ext cx="6875" cy="21025"/>
            </a:xfrm>
            <a:custGeom>
              <a:rect b="b" l="l" r="r" t="t"/>
              <a:pathLst>
                <a:path extrusionOk="0" h="841" w="275">
                  <a:moveTo>
                    <a:pt x="46" y="0"/>
                  </a:moveTo>
                  <a:lnTo>
                    <a:pt x="28" y="10"/>
                  </a:lnTo>
                  <a:lnTo>
                    <a:pt x="18" y="19"/>
                  </a:lnTo>
                  <a:lnTo>
                    <a:pt x="9" y="110"/>
                  </a:lnTo>
                  <a:lnTo>
                    <a:pt x="0" y="201"/>
                  </a:lnTo>
                  <a:lnTo>
                    <a:pt x="0" y="384"/>
                  </a:lnTo>
                  <a:lnTo>
                    <a:pt x="18" y="576"/>
                  </a:lnTo>
                  <a:lnTo>
                    <a:pt x="46" y="758"/>
                  </a:lnTo>
                  <a:lnTo>
                    <a:pt x="55" y="786"/>
                  </a:lnTo>
                  <a:lnTo>
                    <a:pt x="64" y="804"/>
                  </a:lnTo>
                  <a:lnTo>
                    <a:pt x="101" y="831"/>
                  </a:lnTo>
                  <a:lnTo>
                    <a:pt x="137" y="841"/>
                  </a:lnTo>
                  <a:lnTo>
                    <a:pt x="183" y="841"/>
                  </a:lnTo>
                  <a:lnTo>
                    <a:pt x="219" y="822"/>
                  </a:lnTo>
                  <a:lnTo>
                    <a:pt x="247" y="786"/>
                  </a:lnTo>
                  <a:lnTo>
                    <a:pt x="274" y="749"/>
                  </a:lnTo>
                  <a:lnTo>
                    <a:pt x="274" y="694"/>
                  </a:lnTo>
                  <a:lnTo>
                    <a:pt x="247" y="521"/>
                  </a:lnTo>
                  <a:lnTo>
                    <a:pt x="201" y="347"/>
                  </a:lnTo>
                  <a:lnTo>
                    <a:pt x="146" y="174"/>
                  </a:lnTo>
                  <a:lnTo>
                    <a:pt x="73" y="10"/>
                  </a:lnTo>
                  <a:lnTo>
                    <a:pt x="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5"/>
            <p:cNvSpPr/>
            <p:nvPr/>
          </p:nvSpPr>
          <p:spPr>
            <a:xfrm>
              <a:off x="1869350" y="1064400"/>
              <a:ext cx="6850" cy="21050"/>
            </a:xfrm>
            <a:custGeom>
              <a:rect b="b" l="l" r="r" t="t"/>
              <a:pathLst>
                <a:path extrusionOk="0" h="842" w="274">
                  <a:moveTo>
                    <a:pt x="46" y="1"/>
                  </a:moveTo>
                  <a:lnTo>
                    <a:pt x="27" y="10"/>
                  </a:lnTo>
                  <a:lnTo>
                    <a:pt x="18" y="19"/>
                  </a:lnTo>
                  <a:lnTo>
                    <a:pt x="0" y="111"/>
                  </a:lnTo>
                  <a:lnTo>
                    <a:pt x="0" y="202"/>
                  </a:lnTo>
                  <a:lnTo>
                    <a:pt x="0" y="394"/>
                  </a:lnTo>
                  <a:lnTo>
                    <a:pt x="18" y="576"/>
                  </a:lnTo>
                  <a:lnTo>
                    <a:pt x="46" y="759"/>
                  </a:lnTo>
                  <a:lnTo>
                    <a:pt x="55" y="786"/>
                  </a:lnTo>
                  <a:lnTo>
                    <a:pt x="64" y="804"/>
                  </a:lnTo>
                  <a:lnTo>
                    <a:pt x="101" y="832"/>
                  </a:lnTo>
                  <a:lnTo>
                    <a:pt x="137" y="841"/>
                  </a:lnTo>
                  <a:lnTo>
                    <a:pt x="183" y="841"/>
                  </a:lnTo>
                  <a:lnTo>
                    <a:pt x="219" y="823"/>
                  </a:lnTo>
                  <a:lnTo>
                    <a:pt x="247" y="786"/>
                  </a:lnTo>
                  <a:lnTo>
                    <a:pt x="274" y="750"/>
                  </a:lnTo>
                  <a:lnTo>
                    <a:pt x="274" y="695"/>
                  </a:lnTo>
                  <a:lnTo>
                    <a:pt x="247" y="521"/>
                  </a:lnTo>
                  <a:lnTo>
                    <a:pt x="201" y="348"/>
                  </a:lnTo>
                  <a:lnTo>
                    <a:pt x="146" y="174"/>
                  </a:lnTo>
                  <a:lnTo>
                    <a:pt x="73" y="10"/>
                  </a:lnTo>
                  <a:lnTo>
                    <a:pt x="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5"/>
            <p:cNvSpPr/>
            <p:nvPr/>
          </p:nvSpPr>
          <p:spPr>
            <a:xfrm>
              <a:off x="1887600" y="1062125"/>
              <a:ext cx="6875" cy="21250"/>
            </a:xfrm>
            <a:custGeom>
              <a:rect b="b" l="l" r="r" t="t"/>
              <a:pathLst>
                <a:path extrusionOk="0" h="850" w="275">
                  <a:moveTo>
                    <a:pt x="46" y="1"/>
                  </a:moveTo>
                  <a:lnTo>
                    <a:pt x="28" y="10"/>
                  </a:lnTo>
                  <a:lnTo>
                    <a:pt x="19" y="28"/>
                  </a:lnTo>
                  <a:lnTo>
                    <a:pt x="10" y="119"/>
                  </a:lnTo>
                  <a:lnTo>
                    <a:pt x="1" y="211"/>
                  </a:lnTo>
                  <a:lnTo>
                    <a:pt x="1" y="393"/>
                  </a:lnTo>
                  <a:lnTo>
                    <a:pt x="19" y="576"/>
                  </a:lnTo>
                  <a:lnTo>
                    <a:pt x="46" y="759"/>
                  </a:lnTo>
                  <a:lnTo>
                    <a:pt x="55" y="786"/>
                  </a:lnTo>
                  <a:lnTo>
                    <a:pt x="64" y="813"/>
                  </a:lnTo>
                  <a:lnTo>
                    <a:pt x="101" y="841"/>
                  </a:lnTo>
                  <a:lnTo>
                    <a:pt x="138" y="850"/>
                  </a:lnTo>
                  <a:lnTo>
                    <a:pt x="183" y="841"/>
                  </a:lnTo>
                  <a:lnTo>
                    <a:pt x="220" y="822"/>
                  </a:lnTo>
                  <a:lnTo>
                    <a:pt x="256" y="795"/>
                  </a:lnTo>
                  <a:lnTo>
                    <a:pt x="274" y="749"/>
                  </a:lnTo>
                  <a:lnTo>
                    <a:pt x="274" y="704"/>
                  </a:lnTo>
                  <a:lnTo>
                    <a:pt x="247" y="521"/>
                  </a:lnTo>
                  <a:lnTo>
                    <a:pt x="201" y="348"/>
                  </a:lnTo>
                  <a:lnTo>
                    <a:pt x="147" y="183"/>
                  </a:lnTo>
                  <a:lnTo>
                    <a:pt x="83" y="19"/>
                  </a:lnTo>
                  <a:lnTo>
                    <a:pt x="64" y="10"/>
                  </a:lnTo>
                  <a:lnTo>
                    <a:pt x="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5"/>
            <p:cNvSpPr/>
            <p:nvPr/>
          </p:nvSpPr>
          <p:spPr>
            <a:xfrm>
              <a:off x="1932125" y="1058475"/>
              <a:ext cx="6850" cy="21250"/>
            </a:xfrm>
            <a:custGeom>
              <a:rect b="b" l="l" r="r" t="t"/>
              <a:pathLst>
                <a:path extrusionOk="0" h="850" w="274">
                  <a:moveTo>
                    <a:pt x="46" y="1"/>
                  </a:moveTo>
                  <a:lnTo>
                    <a:pt x="37" y="10"/>
                  </a:lnTo>
                  <a:lnTo>
                    <a:pt x="27" y="28"/>
                  </a:lnTo>
                  <a:lnTo>
                    <a:pt x="9" y="119"/>
                  </a:lnTo>
                  <a:lnTo>
                    <a:pt x="0" y="211"/>
                  </a:lnTo>
                  <a:lnTo>
                    <a:pt x="0" y="393"/>
                  </a:lnTo>
                  <a:lnTo>
                    <a:pt x="18" y="576"/>
                  </a:lnTo>
                  <a:lnTo>
                    <a:pt x="46" y="758"/>
                  </a:lnTo>
                  <a:lnTo>
                    <a:pt x="55" y="786"/>
                  </a:lnTo>
                  <a:lnTo>
                    <a:pt x="73" y="804"/>
                  </a:lnTo>
                  <a:lnTo>
                    <a:pt x="100" y="841"/>
                  </a:lnTo>
                  <a:lnTo>
                    <a:pt x="137" y="850"/>
                  </a:lnTo>
                  <a:lnTo>
                    <a:pt x="183" y="841"/>
                  </a:lnTo>
                  <a:lnTo>
                    <a:pt x="219" y="822"/>
                  </a:lnTo>
                  <a:lnTo>
                    <a:pt x="256" y="795"/>
                  </a:lnTo>
                  <a:lnTo>
                    <a:pt x="274" y="749"/>
                  </a:lnTo>
                  <a:lnTo>
                    <a:pt x="274" y="695"/>
                  </a:lnTo>
                  <a:lnTo>
                    <a:pt x="247" y="521"/>
                  </a:lnTo>
                  <a:lnTo>
                    <a:pt x="210" y="348"/>
                  </a:lnTo>
                  <a:lnTo>
                    <a:pt x="155" y="183"/>
                  </a:lnTo>
                  <a:lnTo>
                    <a:pt x="82" y="19"/>
                  </a:lnTo>
                  <a:lnTo>
                    <a:pt x="64" y="10"/>
                  </a:lnTo>
                  <a:lnTo>
                    <a:pt x="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1952875" y="1057575"/>
              <a:ext cx="6875" cy="21250"/>
            </a:xfrm>
            <a:custGeom>
              <a:rect b="b" l="l" r="r" t="t"/>
              <a:pathLst>
                <a:path extrusionOk="0" h="850" w="275">
                  <a:moveTo>
                    <a:pt x="47" y="0"/>
                  </a:moveTo>
                  <a:lnTo>
                    <a:pt x="37" y="9"/>
                  </a:lnTo>
                  <a:lnTo>
                    <a:pt x="28" y="27"/>
                  </a:lnTo>
                  <a:lnTo>
                    <a:pt x="10" y="119"/>
                  </a:lnTo>
                  <a:lnTo>
                    <a:pt x="1" y="210"/>
                  </a:lnTo>
                  <a:lnTo>
                    <a:pt x="1" y="393"/>
                  </a:lnTo>
                  <a:lnTo>
                    <a:pt x="19" y="575"/>
                  </a:lnTo>
                  <a:lnTo>
                    <a:pt x="47" y="758"/>
                  </a:lnTo>
                  <a:lnTo>
                    <a:pt x="56" y="785"/>
                  </a:lnTo>
                  <a:lnTo>
                    <a:pt x="74" y="813"/>
                  </a:lnTo>
                  <a:lnTo>
                    <a:pt x="101" y="840"/>
                  </a:lnTo>
                  <a:lnTo>
                    <a:pt x="138" y="849"/>
                  </a:lnTo>
                  <a:lnTo>
                    <a:pt x="184" y="840"/>
                  </a:lnTo>
                  <a:lnTo>
                    <a:pt x="220" y="822"/>
                  </a:lnTo>
                  <a:lnTo>
                    <a:pt x="257" y="794"/>
                  </a:lnTo>
                  <a:lnTo>
                    <a:pt x="275" y="749"/>
                  </a:lnTo>
                  <a:lnTo>
                    <a:pt x="275" y="703"/>
                  </a:lnTo>
                  <a:lnTo>
                    <a:pt x="247" y="521"/>
                  </a:lnTo>
                  <a:lnTo>
                    <a:pt x="211" y="347"/>
                  </a:lnTo>
                  <a:lnTo>
                    <a:pt x="156" y="183"/>
                  </a:lnTo>
                  <a:lnTo>
                    <a:pt x="83" y="18"/>
                  </a:lnTo>
                  <a:lnTo>
                    <a:pt x="65" y="9"/>
                  </a:lnTo>
                  <a:lnTo>
                    <a:pt x="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5"/>
            <p:cNvSpPr/>
            <p:nvPr/>
          </p:nvSpPr>
          <p:spPr>
            <a:xfrm>
              <a:off x="1971150" y="1055500"/>
              <a:ext cx="7100" cy="21025"/>
            </a:xfrm>
            <a:custGeom>
              <a:rect b="b" l="l" r="r" t="t"/>
              <a:pathLst>
                <a:path extrusionOk="0" h="841" w="284">
                  <a:moveTo>
                    <a:pt x="55" y="1"/>
                  </a:moveTo>
                  <a:lnTo>
                    <a:pt x="37" y="10"/>
                  </a:lnTo>
                  <a:lnTo>
                    <a:pt x="28" y="19"/>
                  </a:lnTo>
                  <a:lnTo>
                    <a:pt x="10" y="120"/>
                  </a:lnTo>
                  <a:lnTo>
                    <a:pt x="0" y="211"/>
                  </a:lnTo>
                  <a:lnTo>
                    <a:pt x="0" y="393"/>
                  </a:lnTo>
                  <a:lnTo>
                    <a:pt x="19" y="576"/>
                  </a:lnTo>
                  <a:lnTo>
                    <a:pt x="55" y="759"/>
                  </a:lnTo>
                  <a:lnTo>
                    <a:pt x="64" y="786"/>
                  </a:lnTo>
                  <a:lnTo>
                    <a:pt x="73" y="804"/>
                  </a:lnTo>
                  <a:lnTo>
                    <a:pt x="101" y="832"/>
                  </a:lnTo>
                  <a:lnTo>
                    <a:pt x="147" y="841"/>
                  </a:lnTo>
                  <a:lnTo>
                    <a:pt x="183" y="841"/>
                  </a:lnTo>
                  <a:lnTo>
                    <a:pt x="229" y="823"/>
                  </a:lnTo>
                  <a:lnTo>
                    <a:pt x="256" y="786"/>
                  </a:lnTo>
                  <a:lnTo>
                    <a:pt x="274" y="750"/>
                  </a:lnTo>
                  <a:lnTo>
                    <a:pt x="283" y="695"/>
                  </a:lnTo>
                  <a:lnTo>
                    <a:pt x="247" y="521"/>
                  </a:lnTo>
                  <a:lnTo>
                    <a:pt x="210" y="348"/>
                  </a:lnTo>
                  <a:lnTo>
                    <a:pt x="156" y="174"/>
                  </a:lnTo>
                  <a:lnTo>
                    <a:pt x="83" y="19"/>
                  </a:lnTo>
                  <a:lnTo>
                    <a:pt x="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5"/>
            <p:cNvSpPr/>
            <p:nvPr/>
          </p:nvSpPr>
          <p:spPr>
            <a:xfrm>
              <a:off x="2011775" y="1050025"/>
              <a:ext cx="7100" cy="21025"/>
            </a:xfrm>
            <a:custGeom>
              <a:rect b="b" l="l" r="r" t="t"/>
              <a:pathLst>
                <a:path extrusionOk="0" h="841" w="284">
                  <a:moveTo>
                    <a:pt x="56" y="1"/>
                  </a:moveTo>
                  <a:lnTo>
                    <a:pt x="37" y="10"/>
                  </a:lnTo>
                  <a:lnTo>
                    <a:pt x="28" y="19"/>
                  </a:lnTo>
                  <a:lnTo>
                    <a:pt x="10" y="110"/>
                  </a:lnTo>
                  <a:lnTo>
                    <a:pt x="1" y="202"/>
                  </a:lnTo>
                  <a:lnTo>
                    <a:pt x="1" y="393"/>
                  </a:lnTo>
                  <a:lnTo>
                    <a:pt x="19" y="576"/>
                  </a:lnTo>
                  <a:lnTo>
                    <a:pt x="56" y="759"/>
                  </a:lnTo>
                  <a:lnTo>
                    <a:pt x="56" y="786"/>
                  </a:lnTo>
                  <a:lnTo>
                    <a:pt x="74" y="804"/>
                  </a:lnTo>
                  <a:lnTo>
                    <a:pt x="101" y="832"/>
                  </a:lnTo>
                  <a:lnTo>
                    <a:pt x="147" y="841"/>
                  </a:lnTo>
                  <a:lnTo>
                    <a:pt x="183" y="841"/>
                  </a:lnTo>
                  <a:lnTo>
                    <a:pt x="229" y="823"/>
                  </a:lnTo>
                  <a:lnTo>
                    <a:pt x="256" y="786"/>
                  </a:lnTo>
                  <a:lnTo>
                    <a:pt x="275" y="749"/>
                  </a:lnTo>
                  <a:lnTo>
                    <a:pt x="284" y="695"/>
                  </a:lnTo>
                  <a:lnTo>
                    <a:pt x="247" y="521"/>
                  </a:lnTo>
                  <a:lnTo>
                    <a:pt x="211" y="348"/>
                  </a:lnTo>
                  <a:lnTo>
                    <a:pt x="156" y="174"/>
                  </a:lnTo>
                  <a:lnTo>
                    <a:pt x="83" y="19"/>
                  </a:lnTo>
                  <a:lnTo>
                    <a:pt x="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5"/>
            <p:cNvSpPr/>
            <p:nvPr/>
          </p:nvSpPr>
          <p:spPr>
            <a:xfrm>
              <a:off x="2032550" y="1049125"/>
              <a:ext cx="6875" cy="21025"/>
            </a:xfrm>
            <a:custGeom>
              <a:rect b="b" l="l" r="r" t="t"/>
              <a:pathLst>
                <a:path extrusionOk="0" h="841" w="275">
                  <a:moveTo>
                    <a:pt x="55" y="0"/>
                  </a:moveTo>
                  <a:lnTo>
                    <a:pt x="37" y="9"/>
                  </a:lnTo>
                  <a:lnTo>
                    <a:pt x="28" y="18"/>
                  </a:lnTo>
                  <a:lnTo>
                    <a:pt x="10" y="110"/>
                  </a:lnTo>
                  <a:lnTo>
                    <a:pt x="1" y="210"/>
                  </a:lnTo>
                  <a:lnTo>
                    <a:pt x="1" y="393"/>
                  </a:lnTo>
                  <a:lnTo>
                    <a:pt x="19" y="575"/>
                  </a:lnTo>
                  <a:lnTo>
                    <a:pt x="55" y="758"/>
                  </a:lnTo>
                  <a:lnTo>
                    <a:pt x="55" y="785"/>
                  </a:lnTo>
                  <a:lnTo>
                    <a:pt x="74" y="804"/>
                  </a:lnTo>
                  <a:lnTo>
                    <a:pt x="101" y="831"/>
                  </a:lnTo>
                  <a:lnTo>
                    <a:pt x="138" y="840"/>
                  </a:lnTo>
                  <a:lnTo>
                    <a:pt x="183" y="840"/>
                  </a:lnTo>
                  <a:lnTo>
                    <a:pt x="220" y="822"/>
                  </a:lnTo>
                  <a:lnTo>
                    <a:pt x="256" y="785"/>
                  </a:lnTo>
                  <a:lnTo>
                    <a:pt x="275" y="749"/>
                  </a:lnTo>
                  <a:lnTo>
                    <a:pt x="275" y="694"/>
                  </a:lnTo>
                  <a:lnTo>
                    <a:pt x="247" y="521"/>
                  </a:lnTo>
                  <a:lnTo>
                    <a:pt x="211" y="347"/>
                  </a:lnTo>
                  <a:lnTo>
                    <a:pt x="156" y="174"/>
                  </a:lnTo>
                  <a:lnTo>
                    <a:pt x="83" y="18"/>
                  </a:lnTo>
                  <a:lnTo>
                    <a:pt x="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5"/>
            <p:cNvSpPr/>
            <p:nvPr/>
          </p:nvSpPr>
          <p:spPr>
            <a:xfrm>
              <a:off x="2050825" y="1047075"/>
              <a:ext cx="7100" cy="21025"/>
            </a:xfrm>
            <a:custGeom>
              <a:rect b="b" l="l" r="r" t="t"/>
              <a:pathLst>
                <a:path extrusionOk="0" h="841" w="284">
                  <a:moveTo>
                    <a:pt x="37" y="0"/>
                  </a:moveTo>
                  <a:lnTo>
                    <a:pt x="27" y="18"/>
                  </a:lnTo>
                  <a:lnTo>
                    <a:pt x="9" y="110"/>
                  </a:lnTo>
                  <a:lnTo>
                    <a:pt x="0" y="201"/>
                  </a:lnTo>
                  <a:lnTo>
                    <a:pt x="0" y="384"/>
                  </a:lnTo>
                  <a:lnTo>
                    <a:pt x="18" y="566"/>
                  </a:lnTo>
                  <a:lnTo>
                    <a:pt x="55" y="758"/>
                  </a:lnTo>
                  <a:lnTo>
                    <a:pt x="64" y="776"/>
                  </a:lnTo>
                  <a:lnTo>
                    <a:pt x="73" y="804"/>
                  </a:lnTo>
                  <a:lnTo>
                    <a:pt x="101" y="831"/>
                  </a:lnTo>
                  <a:lnTo>
                    <a:pt x="146" y="840"/>
                  </a:lnTo>
                  <a:lnTo>
                    <a:pt x="183" y="831"/>
                  </a:lnTo>
                  <a:lnTo>
                    <a:pt x="228" y="813"/>
                  </a:lnTo>
                  <a:lnTo>
                    <a:pt x="256" y="785"/>
                  </a:lnTo>
                  <a:lnTo>
                    <a:pt x="274" y="740"/>
                  </a:lnTo>
                  <a:lnTo>
                    <a:pt x="283" y="694"/>
                  </a:lnTo>
                  <a:lnTo>
                    <a:pt x="247" y="511"/>
                  </a:lnTo>
                  <a:lnTo>
                    <a:pt x="210" y="338"/>
                  </a:lnTo>
                  <a:lnTo>
                    <a:pt x="155" y="174"/>
                  </a:lnTo>
                  <a:lnTo>
                    <a:pt x="82" y="9"/>
                  </a:lnTo>
                  <a:lnTo>
                    <a:pt x="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5"/>
          <p:cNvGrpSpPr/>
          <p:nvPr/>
        </p:nvGrpSpPr>
        <p:grpSpPr>
          <a:xfrm>
            <a:off x="7588925" y="3791500"/>
            <a:ext cx="804675" cy="887525"/>
            <a:chOff x="6464900" y="3186650"/>
            <a:chExt cx="804675" cy="887525"/>
          </a:xfrm>
        </p:grpSpPr>
        <p:sp>
          <p:nvSpPr>
            <p:cNvPr id="630" name="Google Shape;630;p15"/>
            <p:cNvSpPr/>
            <p:nvPr/>
          </p:nvSpPr>
          <p:spPr>
            <a:xfrm>
              <a:off x="6669425" y="3186650"/>
              <a:ext cx="270750" cy="103200"/>
            </a:xfrm>
            <a:custGeom>
              <a:rect b="b" l="l" r="r" t="t"/>
              <a:pathLst>
                <a:path extrusionOk="0" h="4128" w="10830">
                  <a:moveTo>
                    <a:pt x="6164" y="365"/>
                  </a:moveTo>
                  <a:lnTo>
                    <a:pt x="6474" y="374"/>
                  </a:lnTo>
                  <a:lnTo>
                    <a:pt x="6785" y="393"/>
                  </a:lnTo>
                  <a:lnTo>
                    <a:pt x="7086" y="420"/>
                  </a:lnTo>
                  <a:lnTo>
                    <a:pt x="7397" y="448"/>
                  </a:lnTo>
                  <a:lnTo>
                    <a:pt x="7698" y="484"/>
                  </a:lnTo>
                  <a:lnTo>
                    <a:pt x="8018" y="521"/>
                  </a:lnTo>
                  <a:lnTo>
                    <a:pt x="8374" y="566"/>
                  </a:lnTo>
                  <a:lnTo>
                    <a:pt x="8757" y="639"/>
                  </a:lnTo>
                  <a:lnTo>
                    <a:pt x="8949" y="676"/>
                  </a:lnTo>
                  <a:lnTo>
                    <a:pt x="9141" y="731"/>
                  </a:lnTo>
                  <a:lnTo>
                    <a:pt x="9332" y="785"/>
                  </a:lnTo>
                  <a:lnTo>
                    <a:pt x="9515" y="849"/>
                  </a:lnTo>
                  <a:lnTo>
                    <a:pt x="9688" y="922"/>
                  </a:lnTo>
                  <a:lnTo>
                    <a:pt x="9853" y="1014"/>
                  </a:lnTo>
                  <a:lnTo>
                    <a:pt x="9999" y="1105"/>
                  </a:lnTo>
                  <a:lnTo>
                    <a:pt x="10136" y="1215"/>
                  </a:lnTo>
                  <a:lnTo>
                    <a:pt x="10191" y="1278"/>
                  </a:lnTo>
                  <a:lnTo>
                    <a:pt x="10245" y="1342"/>
                  </a:lnTo>
                  <a:lnTo>
                    <a:pt x="10300" y="1406"/>
                  </a:lnTo>
                  <a:lnTo>
                    <a:pt x="10346" y="1470"/>
                  </a:lnTo>
                  <a:lnTo>
                    <a:pt x="10392" y="1571"/>
                  </a:lnTo>
                  <a:lnTo>
                    <a:pt x="10428" y="1671"/>
                  </a:lnTo>
                  <a:lnTo>
                    <a:pt x="10455" y="1772"/>
                  </a:lnTo>
                  <a:lnTo>
                    <a:pt x="10465" y="1863"/>
                  </a:lnTo>
                  <a:lnTo>
                    <a:pt x="10455" y="1954"/>
                  </a:lnTo>
                  <a:lnTo>
                    <a:pt x="10446" y="2036"/>
                  </a:lnTo>
                  <a:lnTo>
                    <a:pt x="10419" y="2128"/>
                  </a:lnTo>
                  <a:lnTo>
                    <a:pt x="10382" y="2210"/>
                  </a:lnTo>
                  <a:lnTo>
                    <a:pt x="10337" y="2292"/>
                  </a:lnTo>
                  <a:lnTo>
                    <a:pt x="10273" y="2365"/>
                  </a:lnTo>
                  <a:lnTo>
                    <a:pt x="10209" y="2438"/>
                  </a:lnTo>
                  <a:lnTo>
                    <a:pt x="10136" y="2511"/>
                  </a:lnTo>
                  <a:lnTo>
                    <a:pt x="10063" y="2584"/>
                  </a:lnTo>
                  <a:lnTo>
                    <a:pt x="9981" y="2648"/>
                  </a:lnTo>
                  <a:lnTo>
                    <a:pt x="9789" y="2776"/>
                  </a:lnTo>
                  <a:lnTo>
                    <a:pt x="9597" y="2895"/>
                  </a:lnTo>
                  <a:lnTo>
                    <a:pt x="9387" y="3004"/>
                  </a:lnTo>
                  <a:lnTo>
                    <a:pt x="9177" y="3095"/>
                  </a:lnTo>
                  <a:lnTo>
                    <a:pt x="8967" y="3187"/>
                  </a:lnTo>
                  <a:lnTo>
                    <a:pt x="8766" y="3260"/>
                  </a:lnTo>
                  <a:lnTo>
                    <a:pt x="8584" y="3324"/>
                  </a:lnTo>
                  <a:lnTo>
                    <a:pt x="8291" y="3415"/>
                  </a:lnTo>
                  <a:lnTo>
                    <a:pt x="7944" y="3515"/>
                  </a:lnTo>
                  <a:lnTo>
                    <a:pt x="7597" y="3598"/>
                  </a:lnTo>
                  <a:lnTo>
                    <a:pt x="7241" y="3662"/>
                  </a:lnTo>
                  <a:lnTo>
                    <a:pt x="6894" y="3707"/>
                  </a:lnTo>
                  <a:lnTo>
                    <a:pt x="6538" y="3735"/>
                  </a:lnTo>
                  <a:lnTo>
                    <a:pt x="6182" y="3753"/>
                  </a:lnTo>
                  <a:lnTo>
                    <a:pt x="5826" y="3762"/>
                  </a:lnTo>
                  <a:lnTo>
                    <a:pt x="5461" y="3762"/>
                  </a:lnTo>
                  <a:lnTo>
                    <a:pt x="5132" y="3753"/>
                  </a:lnTo>
                  <a:lnTo>
                    <a:pt x="4794" y="3735"/>
                  </a:lnTo>
                  <a:lnTo>
                    <a:pt x="4456" y="3707"/>
                  </a:lnTo>
                  <a:lnTo>
                    <a:pt x="4128" y="3680"/>
                  </a:lnTo>
                  <a:lnTo>
                    <a:pt x="3799" y="3634"/>
                  </a:lnTo>
                  <a:lnTo>
                    <a:pt x="3470" y="3589"/>
                  </a:lnTo>
                  <a:lnTo>
                    <a:pt x="3133" y="3534"/>
                  </a:lnTo>
                  <a:lnTo>
                    <a:pt x="2804" y="3470"/>
                  </a:lnTo>
                  <a:lnTo>
                    <a:pt x="2594" y="3424"/>
                  </a:lnTo>
                  <a:lnTo>
                    <a:pt x="2302" y="3351"/>
                  </a:lnTo>
                  <a:lnTo>
                    <a:pt x="1955" y="3242"/>
                  </a:lnTo>
                  <a:lnTo>
                    <a:pt x="1763" y="3178"/>
                  </a:lnTo>
                  <a:lnTo>
                    <a:pt x="1580" y="3114"/>
                  </a:lnTo>
                  <a:lnTo>
                    <a:pt x="1389" y="3032"/>
                  </a:lnTo>
                  <a:lnTo>
                    <a:pt x="1206" y="2949"/>
                  </a:lnTo>
                  <a:lnTo>
                    <a:pt x="1032" y="2867"/>
                  </a:lnTo>
                  <a:lnTo>
                    <a:pt x="859" y="2767"/>
                  </a:lnTo>
                  <a:lnTo>
                    <a:pt x="713" y="2666"/>
                  </a:lnTo>
                  <a:lnTo>
                    <a:pt x="576" y="2566"/>
                  </a:lnTo>
                  <a:lnTo>
                    <a:pt x="466" y="2456"/>
                  </a:lnTo>
                  <a:lnTo>
                    <a:pt x="412" y="2402"/>
                  </a:lnTo>
                  <a:lnTo>
                    <a:pt x="375" y="2338"/>
                  </a:lnTo>
                  <a:lnTo>
                    <a:pt x="384" y="2173"/>
                  </a:lnTo>
                  <a:lnTo>
                    <a:pt x="402" y="2018"/>
                  </a:lnTo>
                  <a:lnTo>
                    <a:pt x="448" y="1872"/>
                  </a:lnTo>
                  <a:lnTo>
                    <a:pt x="512" y="1735"/>
                  </a:lnTo>
                  <a:lnTo>
                    <a:pt x="594" y="1607"/>
                  </a:lnTo>
                  <a:lnTo>
                    <a:pt x="695" y="1488"/>
                  </a:lnTo>
                  <a:lnTo>
                    <a:pt x="804" y="1379"/>
                  </a:lnTo>
                  <a:lnTo>
                    <a:pt x="932" y="1269"/>
                  </a:lnTo>
                  <a:lnTo>
                    <a:pt x="1069" y="1178"/>
                  </a:lnTo>
                  <a:lnTo>
                    <a:pt x="1224" y="1087"/>
                  </a:lnTo>
                  <a:lnTo>
                    <a:pt x="1389" y="1005"/>
                  </a:lnTo>
                  <a:lnTo>
                    <a:pt x="1553" y="931"/>
                  </a:lnTo>
                  <a:lnTo>
                    <a:pt x="1735" y="858"/>
                  </a:lnTo>
                  <a:lnTo>
                    <a:pt x="1927" y="804"/>
                  </a:lnTo>
                  <a:lnTo>
                    <a:pt x="2119" y="740"/>
                  </a:lnTo>
                  <a:lnTo>
                    <a:pt x="2311" y="694"/>
                  </a:lnTo>
                  <a:lnTo>
                    <a:pt x="2521" y="648"/>
                  </a:lnTo>
                  <a:lnTo>
                    <a:pt x="2722" y="603"/>
                  </a:lnTo>
                  <a:lnTo>
                    <a:pt x="3133" y="539"/>
                  </a:lnTo>
                  <a:lnTo>
                    <a:pt x="3543" y="484"/>
                  </a:lnTo>
                  <a:lnTo>
                    <a:pt x="3945" y="448"/>
                  </a:lnTo>
                  <a:lnTo>
                    <a:pt x="4320" y="411"/>
                  </a:lnTo>
                  <a:lnTo>
                    <a:pt x="4676" y="393"/>
                  </a:lnTo>
                  <a:lnTo>
                    <a:pt x="5242" y="374"/>
                  </a:lnTo>
                  <a:lnTo>
                    <a:pt x="5552" y="365"/>
                  </a:lnTo>
                  <a:close/>
                  <a:moveTo>
                    <a:pt x="5242" y="0"/>
                  </a:moveTo>
                  <a:lnTo>
                    <a:pt x="5032" y="9"/>
                  </a:lnTo>
                  <a:lnTo>
                    <a:pt x="4740" y="28"/>
                  </a:lnTo>
                  <a:lnTo>
                    <a:pt x="4374" y="55"/>
                  </a:lnTo>
                  <a:lnTo>
                    <a:pt x="3973" y="101"/>
                  </a:lnTo>
                  <a:lnTo>
                    <a:pt x="3525" y="155"/>
                  </a:lnTo>
                  <a:lnTo>
                    <a:pt x="3050" y="238"/>
                  </a:lnTo>
                  <a:lnTo>
                    <a:pt x="2576" y="329"/>
                  </a:lnTo>
                  <a:lnTo>
                    <a:pt x="2338" y="384"/>
                  </a:lnTo>
                  <a:lnTo>
                    <a:pt x="2101" y="438"/>
                  </a:lnTo>
                  <a:lnTo>
                    <a:pt x="1863" y="502"/>
                  </a:lnTo>
                  <a:lnTo>
                    <a:pt x="1644" y="566"/>
                  </a:lnTo>
                  <a:lnTo>
                    <a:pt x="1425" y="639"/>
                  </a:lnTo>
                  <a:lnTo>
                    <a:pt x="1215" y="721"/>
                  </a:lnTo>
                  <a:lnTo>
                    <a:pt x="1014" y="804"/>
                  </a:lnTo>
                  <a:lnTo>
                    <a:pt x="832" y="895"/>
                  </a:lnTo>
                  <a:lnTo>
                    <a:pt x="658" y="995"/>
                  </a:lnTo>
                  <a:lnTo>
                    <a:pt x="503" y="1096"/>
                  </a:lnTo>
                  <a:lnTo>
                    <a:pt x="366" y="1205"/>
                  </a:lnTo>
                  <a:lnTo>
                    <a:pt x="247" y="1324"/>
                  </a:lnTo>
                  <a:lnTo>
                    <a:pt x="147" y="1443"/>
                  </a:lnTo>
                  <a:lnTo>
                    <a:pt x="110" y="1507"/>
                  </a:lnTo>
                  <a:lnTo>
                    <a:pt x="74" y="1571"/>
                  </a:lnTo>
                  <a:lnTo>
                    <a:pt x="46" y="1635"/>
                  </a:lnTo>
                  <a:lnTo>
                    <a:pt x="28" y="1708"/>
                  </a:lnTo>
                  <a:lnTo>
                    <a:pt x="10" y="1781"/>
                  </a:lnTo>
                  <a:lnTo>
                    <a:pt x="1" y="1854"/>
                  </a:lnTo>
                  <a:lnTo>
                    <a:pt x="1" y="1927"/>
                  </a:lnTo>
                  <a:lnTo>
                    <a:pt x="10" y="2000"/>
                  </a:lnTo>
                  <a:lnTo>
                    <a:pt x="19" y="2082"/>
                  </a:lnTo>
                  <a:lnTo>
                    <a:pt x="37" y="2155"/>
                  </a:lnTo>
                  <a:lnTo>
                    <a:pt x="74" y="2274"/>
                  </a:lnTo>
                  <a:lnTo>
                    <a:pt x="110" y="2383"/>
                  </a:lnTo>
                  <a:lnTo>
                    <a:pt x="156" y="2484"/>
                  </a:lnTo>
                  <a:lnTo>
                    <a:pt x="220" y="2593"/>
                  </a:lnTo>
                  <a:lnTo>
                    <a:pt x="284" y="2685"/>
                  </a:lnTo>
                  <a:lnTo>
                    <a:pt x="357" y="2785"/>
                  </a:lnTo>
                  <a:lnTo>
                    <a:pt x="430" y="2867"/>
                  </a:lnTo>
                  <a:lnTo>
                    <a:pt x="503" y="2949"/>
                  </a:lnTo>
                  <a:lnTo>
                    <a:pt x="576" y="3022"/>
                  </a:lnTo>
                  <a:lnTo>
                    <a:pt x="658" y="3086"/>
                  </a:lnTo>
                  <a:lnTo>
                    <a:pt x="841" y="3214"/>
                  </a:lnTo>
                  <a:lnTo>
                    <a:pt x="1032" y="3324"/>
                  </a:lnTo>
                  <a:lnTo>
                    <a:pt x="1242" y="3433"/>
                  </a:lnTo>
                  <a:lnTo>
                    <a:pt x="1462" y="3515"/>
                  </a:lnTo>
                  <a:lnTo>
                    <a:pt x="1690" y="3598"/>
                  </a:lnTo>
                  <a:lnTo>
                    <a:pt x="1927" y="3671"/>
                  </a:lnTo>
                  <a:lnTo>
                    <a:pt x="2174" y="3735"/>
                  </a:lnTo>
                  <a:lnTo>
                    <a:pt x="2420" y="3789"/>
                  </a:lnTo>
                  <a:lnTo>
                    <a:pt x="2667" y="3835"/>
                  </a:lnTo>
                  <a:lnTo>
                    <a:pt x="3151" y="3908"/>
                  </a:lnTo>
                  <a:lnTo>
                    <a:pt x="3607" y="3972"/>
                  </a:lnTo>
                  <a:lnTo>
                    <a:pt x="4027" y="4018"/>
                  </a:lnTo>
                  <a:lnTo>
                    <a:pt x="4575" y="4072"/>
                  </a:lnTo>
                  <a:lnTo>
                    <a:pt x="5132" y="4109"/>
                  </a:lnTo>
                  <a:lnTo>
                    <a:pt x="5406" y="4118"/>
                  </a:lnTo>
                  <a:lnTo>
                    <a:pt x="5671" y="4127"/>
                  </a:lnTo>
                  <a:lnTo>
                    <a:pt x="5945" y="4118"/>
                  </a:lnTo>
                  <a:lnTo>
                    <a:pt x="6219" y="4109"/>
                  </a:lnTo>
                  <a:lnTo>
                    <a:pt x="6493" y="4100"/>
                  </a:lnTo>
                  <a:lnTo>
                    <a:pt x="6767" y="4072"/>
                  </a:lnTo>
                  <a:lnTo>
                    <a:pt x="7031" y="4045"/>
                  </a:lnTo>
                  <a:lnTo>
                    <a:pt x="7305" y="4009"/>
                  </a:lnTo>
                  <a:lnTo>
                    <a:pt x="7579" y="3963"/>
                  </a:lnTo>
                  <a:lnTo>
                    <a:pt x="7844" y="3908"/>
                  </a:lnTo>
                  <a:lnTo>
                    <a:pt x="8118" y="3853"/>
                  </a:lnTo>
                  <a:lnTo>
                    <a:pt x="8392" y="3780"/>
                  </a:lnTo>
                  <a:lnTo>
                    <a:pt x="8766" y="3671"/>
                  </a:lnTo>
                  <a:lnTo>
                    <a:pt x="8958" y="3616"/>
                  </a:lnTo>
                  <a:lnTo>
                    <a:pt x="9141" y="3543"/>
                  </a:lnTo>
                  <a:lnTo>
                    <a:pt x="9332" y="3479"/>
                  </a:lnTo>
                  <a:lnTo>
                    <a:pt x="9506" y="3397"/>
                  </a:lnTo>
                  <a:lnTo>
                    <a:pt x="9688" y="3315"/>
                  </a:lnTo>
                  <a:lnTo>
                    <a:pt x="9853" y="3214"/>
                  </a:lnTo>
                  <a:lnTo>
                    <a:pt x="10017" y="3114"/>
                  </a:lnTo>
                  <a:lnTo>
                    <a:pt x="10163" y="2995"/>
                  </a:lnTo>
                  <a:lnTo>
                    <a:pt x="10309" y="2867"/>
                  </a:lnTo>
                  <a:lnTo>
                    <a:pt x="10437" y="2730"/>
                  </a:lnTo>
                  <a:lnTo>
                    <a:pt x="10547" y="2584"/>
                  </a:lnTo>
                  <a:lnTo>
                    <a:pt x="10647" y="2420"/>
                  </a:lnTo>
                  <a:lnTo>
                    <a:pt x="10684" y="2328"/>
                  </a:lnTo>
                  <a:lnTo>
                    <a:pt x="10729" y="2237"/>
                  </a:lnTo>
                  <a:lnTo>
                    <a:pt x="10757" y="2137"/>
                  </a:lnTo>
                  <a:lnTo>
                    <a:pt x="10793" y="2036"/>
                  </a:lnTo>
                  <a:lnTo>
                    <a:pt x="10812" y="1936"/>
                  </a:lnTo>
                  <a:lnTo>
                    <a:pt x="10830" y="1845"/>
                  </a:lnTo>
                  <a:lnTo>
                    <a:pt x="10830" y="1753"/>
                  </a:lnTo>
                  <a:lnTo>
                    <a:pt x="10830" y="1662"/>
                  </a:lnTo>
                  <a:lnTo>
                    <a:pt x="10821" y="1571"/>
                  </a:lnTo>
                  <a:lnTo>
                    <a:pt x="10812" y="1488"/>
                  </a:lnTo>
                  <a:lnTo>
                    <a:pt x="10784" y="1406"/>
                  </a:lnTo>
                  <a:lnTo>
                    <a:pt x="10757" y="1333"/>
                  </a:lnTo>
                  <a:lnTo>
                    <a:pt x="10720" y="1260"/>
                  </a:lnTo>
                  <a:lnTo>
                    <a:pt x="10684" y="1187"/>
                  </a:lnTo>
                  <a:lnTo>
                    <a:pt x="10638" y="1114"/>
                  </a:lnTo>
                  <a:lnTo>
                    <a:pt x="10583" y="1050"/>
                  </a:lnTo>
                  <a:lnTo>
                    <a:pt x="10519" y="986"/>
                  </a:lnTo>
                  <a:lnTo>
                    <a:pt x="10455" y="922"/>
                  </a:lnTo>
                  <a:lnTo>
                    <a:pt x="10309" y="804"/>
                  </a:lnTo>
                  <a:lnTo>
                    <a:pt x="10154" y="703"/>
                  </a:lnTo>
                  <a:lnTo>
                    <a:pt x="9972" y="603"/>
                  </a:lnTo>
                  <a:lnTo>
                    <a:pt x="9780" y="521"/>
                  </a:lnTo>
                  <a:lnTo>
                    <a:pt x="9570" y="438"/>
                  </a:lnTo>
                  <a:lnTo>
                    <a:pt x="9351" y="374"/>
                  </a:lnTo>
                  <a:lnTo>
                    <a:pt x="9113" y="311"/>
                  </a:lnTo>
                  <a:lnTo>
                    <a:pt x="8876" y="256"/>
                  </a:lnTo>
                  <a:lnTo>
                    <a:pt x="8629" y="210"/>
                  </a:lnTo>
                  <a:lnTo>
                    <a:pt x="8383" y="164"/>
                  </a:lnTo>
                  <a:lnTo>
                    <a:pt x="8127" y="128"/>
                  </a:lnTo>
                  <a:lnTo>
                    <a:pt x="7616" y="73"/>
                  </a:lnTo>
                  <a:lnTo>
                    <a:pt x="7123" y="37"/>
                  </a:lnTo>
                  <a:lnTo>
                    <a:pt x="6639" y="9"/>
                  </a:lnTo>
                  <a:lnTo>
                    <a:pt x="6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5"/>
            <p:cNvSpPr/>
            <p:nvPr/>
          </p:nvSpPr>
          <p:spPr>
            <a:xfrm>
              <a:off x="6703450" y="3200100"/>
              <a:ext cx="199975" cy="61900"/>
            </a:xfrm>
            <a:custGeom>
              <a:rect b="b" l="l" r="r" t="t"/>
              <a:pathLst>
                <a:path extrusionOk="0" h="2476" w="7999">
                  <a:moveTo>
                    <a:pt x="4100" y="348"/>
                  </a:moveTo>
                  <a:lnTo>
                    <a:pt x="4319" y="357"/>
                  </a:lnTo>
                  <a:lnTo>
                    <a:pt x="4538" y="357"/>
                  </a:lnTo>
                  <a:lnTo>
                    <a:pt x="4976" y="384"/>
                  </a:lnTo>
                  <a:lnTo>
                    <a:pt x="5415" y="421"/>
                  </a:lnTo>
                  <a:lnTo>
                    <a:pt x="5689" y="448"/>
                  </a:lnTo>
                  <a:lnTo>
                    <a:pt x="5963" y="494"/>
                  </a:lnTo>
                  <a:lnTo>
                    <a:pt x="6236" y="549"/>
                  </a:lnTo>
                  <a:lnTo>
                    <a:pt x="6510" y="603"/>
                  </a:lnTo>
                  <a:lnTo>
                    <a:pt x="6803" y="677"/>
                  </a:lnTo>
                  <a:lnTo>
                    <a:pt x="6912" y="695"/>
                  </a:lnTo>
                  <a:lnTo>
                    <a:pt x="7013" y="731"/>
                  </a:lnTo>
                  <a:lnTo>
                    <a:pt x="7104" y="777"/>
                  </a:lnTo>
                  <a:lnTo>
                    <a:pt x="7186" y="823"/>
                  </a:lnTo>
                  <a:lnTo>
                    <a:pt x="7250" y="877"/>
                  </a:lnTo>
                  <a:lnTo>
                    <a:pt x="7305" y="941"/>
                  </a:lnTo>
                  <a:lnTo>
                    <a:pt x="7341" y="1014"/>
                  </a:lnTo>
                  <a:lnTo>
                    <a:pt x="7369" y="1087"/>
                  </a:lnTo>
                  <a:lnTo>
                    <a:pt x="7369" y="1160"/>
                  </a:lnTo>
                  <a:lnTo>
                    <a:pt x="7360" y="1243"/>
                  </a:lnTo>
                  <a:lnTo>
                    <a:pt x="7332" y="1316"/>
                  </a:lnTo>
                  <a:lnTo>
                    <a:pt x="7287" y="1389"/>
                  </a:lnTo>
                  <a:lnTo>
                    <a:pt x="7223" y="1462"/>
                  </a:lnTo>
                  <a:lnTo>
                    <a:pt x="7140" y="1535"/>
                  </a:lnTo>
                  <a:lnTo>
                    <a:pt x="7031" y="1599"/>
                  </a:lnTo>
                  <a:lnTo>
                    <a:pt x="6903" y="1654"/>
                  </a:lnTo>
                  <a:lnTo>
                    <a:pt x="6739" y="1717"/>
                  </a:lnTo>
                  <a:lnTo>
                    <a:pt x="6574" y="1781"/>
                  </a:lnTo>
                  <a:lnTo>
                    <a:pt x="6401" y="1827"/>
                  </a:lnTo>
                  <a:lnTo>
                    <a:pt x="6227" y="1873"/>
                  </a:lnTo>
                  <a:lnTo>
                    <a:pt x="6054" y="1909"/>
                  </a:lnTo>
                  <a:lnTo>
                    <a:pt x="5880" y="1946"/>
                  </a:lnTo>
                  <a:lnTo>
                    <a:pt x="5524" y="2001"/>
                  </a:lnTo>
                  <a:lnTo>
                    <a:pt x="5159" y="2037"/>
                  </a:lnTo>
                  <a:lnTo>
                    <a:pt x="4803" y="2064"/>
                  </a:lnTo>
                  <a:lnTo>
                    <a:pt x="4091" y="2092"/>
                  </a:lnTo>
                  <a:lnTo>
                    <a:pt x="3817" y="2092"/>
                  </a:lnTo>
                  <a:lnTo>
                    <a:pt x="3342" y="2074"/>
                  </a:lnTo>
                  <a:lnTo>
                    <a:pt x="2758" y="2028"/>
                  </a:lnTo>
                  <a:lnTo>
                    <a:pt x="2429" y="2001"/>
                  </a:lnTo>
                  <a:lnTo>
                    <a:pt x="2109" y="1964"/>
                  </a:lnTo>
                  <a:lnTo>
                    <a:pt x="1781" y="1909"/>
                  </a:lnTo>
                  <a:lnTo>
                    <a:pt x="1470" y="1854"/>
                  </a:lnTo>
                  <a:lnTo>
                    <a:pt x="1178" y="1790"/>
                  </a:lnTo>
                  <a:lnTo>
                    <a:pt x="922" y="1717"/>
                  </a:lnTo>
                  <a:lnTo>
                    <a:pt x="804" y="1672"/>
                  </a:lnTo>
                  <a:lnTo>
                    <a:pt x="694" y="1626"/>
                  </a:lnTo>
                  <a:lnTo>
                    <a:pt x="603" y="1580"/>
                  </a:lnTo>
                  <a:lnTo>
                    <a:pt x="521" y="1535"/>
                  </a:lnTo>
                  <a:lnTo>
                    <a:pt x="457" y="1480"/>
                  </a:lnTo>
                  <a:lnTo>
                    <a:pt x="402" y="1425"/>
                  </a:lnTo>
                  <a:lnTo>
                    <a:pt x="365" y="1361"/>
                  </a:lnTo>
                  <a:lnTo>
                    <a:pt x="347" y="1297"/>
                  </a:lnTo>
                  <a:lnTo>
                    <a:pt x="365" y="1234"/>
                  </a:lnTo>
                  <a:lnTo>
                    <a:pt x="402" y="1160"/>
                  </a:lnTo>
                  <a:lnTo>
                    <a:pt x="457" y="1097"/>
                  </a:lnTo>
                  <a:lnTo>
                    <a:pt x="511" y="1033"/>
                  </a:lnTo>
                  <a:lnTo>
                    <a:pt x="584" y="978"/>
                  </a:lnTo>
                  <a:lnTo>
                    <a:pt x="667" y="923"/>
                  </a:lnTo>
                  <a:lnTo>
                    <a:pt x="758" y="877"/>
                  </a:lnTo>
                  <a:lnTo>
                    <a:pt x="868" y="832"/>
                  </a:lnTo>
                  <a:lnTo>
                    <a:pt x="1087" y="740"/>
                  </a:lnTo>
                  <a:lnTo>
                    <a:pt x="1342" y="667"/>
                  </a:lnTo>
                  <a:lnTo>
                    <a:pt x="1607" y="603"/>
                  </a:lnTo>
                  <a:lnTo>
                    <a:pt x="1890" y="558"/>
                  </a:lnTo>
                  <a:lnTo>
                    <a:pt x="2173" y="512"/>
                  </a:lnTo>
                  <a:lnTo>
                    <a:pt x="2447" y="476"/>
                  </a:lnTo>
                  <a:lnTo>
                    <a:pt x="2968" y="421"/>
                  </a:lnTo>
                  <a:lnTo>
                    <a:pt x="3397" y="384"/>
                  </a:lnTo>
                  <a:lnTo>
                    <a:pt x="3662" y="366"/>
                  </a:lnTo>
                  <a:lnTo>
                    <a:pt x="3881" y="357"/>
                  </a:lnTo>
                  <a:lnTo>
                    <a:pt x="4100" y="348"/>
                  </a:lnTo>
                  <a:close/>
                  <a:moveTo>
                    <a:pt x="3981" y="1"/>
                  </a:moveTo>
                  <a:lnTo>
                    <a:pt x="3598" y="10"/>
                  </a:lnTo>
                  <a:lnTo>
                    <a:pt x="3223" y="37"/>
                  </a:lnTo>
                  <a:lnTo>
                    <a:pt x="2849" y="74"/>
                  </a:lnTo>
                  <a:lnTo>
                    <a:pt x="2484" y="129"/>
                  </a:lnTo>
                  <a:lnTo>
                    <a:pt x="2109" y="193"/>
                  </a:lnTo>
                  <a:lnTo>
                    <a:pt x="1616" y="293"/>
                  </a:lnTo>
                  <a:lnTo>
                    <a:pt x="1361" y="348"/>
                  </a:lnTo>
                  <a:lnTo>
                    <a:pt x="1096" y="412"/>
                  </a:lnTo>
                  <a:lnTo>
                    <a:pt x="840" y="503"/>
                  </a:lnTo>
                  <a:lnTo>
                    <a:pt x="721" y="549"/>
                  </a:lnTo>
                  <a:lnTo>
                    <a:pt x="603" y="603"/>
                  </a:lnTo>
                  <a:lnTo>
                    <a:pt x="493" y="667"/>
                  </a:lnTo>
                  <a:lnTo>
                    <a:pt x="384" y="731"/>
                  </a:lnTo>
                  <a:lnTo>
                    <a:pt x="283" y="813"/>
                  </a:lnTo>
                  <a:lnTo>
                    <a:pt x="192" y="896"/>
                  </a:lnTo>
                  <a:lnTo>
                    <a:pt x="155" y="905"/>
                  </a:lnTo>
                  <a:lnTo>
                    <a:pt x="128" y="923"/>
                  </a:lnTo>
                  <a:lnTo>
                    <a:pt x="110" y="941"/>
                  </a:lnTo>
                  <a:lnTo>
                    <a:pt x="82" y="978"/>
                  </a:lnTo>
                  <a:lnTo>
                    <a:pt x="64" y="1024"/>
                  </a:lnTo>
                  <a:lnTo>
                    <a:pt x="64" y="1042"/>
                  </a:lnTo>
                  <a:lnTo>
                    <a:pt x="28" y="1151"/>
                  </a:lnTo>
                  <a:lnTo>
                    <a:pt x="0" y="1243"/>
                  </a:lnTo>
                  <a:lnTo>
                    <a:pt x="0" y="1343"/>
                  </a:lnTo>
                  <a:lnTo>
                    <a:pt x="18" y="1434"/>
                  </a:lnTo>
                  <a:lnTo>
                    <a:pt x="46" y="1517"/>
                  </a:lnTo>
                  <a:lnTo>
                    <a:pt x="91" y="1590"/>
                  </a:lnTo>
                  <a:lnTo>
                    <a:pt x="146" y="1663"/>
                  </a:lnTo>
                  <a:lnTo>
                    <a:pt x="210" y="1736"/>
                  </a:lnTo>
                  <a:lnTo>
                    <a:pt x="292" y="1800"/>
                  </a:lnTo>
                  <a:lnTo>
                    <a:pt x="384" y="1864"/>
                  </a:lnTo>
                  <a:lnTo>
                    <a:pt x="475" y="1918"/>
                  </a:lnTo>
                  <a:lnTo>
                    <a:pt x="584" y="1964"/>
                  </a:lnTo>
                  <a:lnTo>
                    <a:pt x="694" y="2019"/>
                  </a:lnTo>
                  <a:lnTo>
                    <a:pt x="813" y="2055"/>
                  </a:lnTo>
                  <a:lnTo>
                    <a:pt x="1068" y="2137"/>
                  </a:lnTo>
                  <a:lnTo>
                    <a:pt x="1333" y="2201"/>
                  </a:lnTo>
                  <a:lnTo>
                    <a:pt x="1607" y="2256"/>
                  </a:lnTo>
                  <a:lnTo>
                    <a:pt x="1872" y="2293"/>
                  </a:lnTo>
                  <a:lnTo>
                    <a:pt x="2128" y="2329"/>
                  </a:lnTo>
                  <a:lnTo>
                    <a:pt x="2566" y="2375"/>
                  </a:lnTo>
                  <a:lnTo>
                    <a:pt x="2867" y="2393"/>
                  </a:lnTo>
                  <a:lnTo>
                    <a:pt x="3433" y="2439"/>
                  </a:lnTo>
                  <a:lnTo>
                    <a:pt x="3744" y="2457"/>
                  </a:lnTo>
                  <a:lnTo>
                    <a:pt x="4063" y="2466"/>
                  </a:lnTo>
                  <a:lnTo>
                    <a:pt x="4392" y="2475"/>
                  </a:lnTo>
                  <a:lnTo>
                    <a:pt x="4721" y="2475"/>
                  </a:lnTo>
                  <a:lnTo>
                    <a:pt x="5059" y="2457"/>
                  </a:lnTo>
                  <a:lnTo>
                    <a:pt x="5396" y="2430"/>
                  </a:lnTo>
                  <a:lnTo>
                    <a:pt x="5725" y="2393"/>
                  </a:lnTo>
                  <a:lnTo>
                    <a:pt x="6054" y="2347"/>
                  </a:lnTo>
                  <a:lnTo>
                    <a:pt x="6364" y="2274"/>
                  </a:lnTo>
                  <a:lnTo>
                    <a:pt x="6520" y="2229"/>
                  </a:lnTo>
                  <a:lnTo>
                    <a:pt x="6675" y="2183"/>
                  </a:lnTo>
                  <a:lnTo>
                    <a:pt x="6821" y="2137"/>
                  </a:lnTo>
                  <a:lnTo>
                    <a:pt x="6967" y="2083"/>
                  </a:lnTo>
                  <a:lnTo>
                    <a:pt x="7104" y="2019"/>
                  </a:lnTo>
                  <a:lnTo>
                    <a:pt x="7241" y="1955"/>
                  </a:lnTo>
                  <a:lnTo>
                    <a:pt x="7369" y="1882"/>
                  </a:lnTo>
                  <a:lnTo>
                    <a:pt x="7497" y="1800"/>
                  </a:lnTo>
                  <a:lnTo>
                    <a:pt x="7615" y="1717"/>
                  </a:lnTo>
                  <a:lnTo>
                    <a:pt x="7725" y="1626"/>
                  </a:lnTo>
                  <a:lnTo>
                    <a:pt x="7825" y="1526"/>
                  </a:lnTo>
                  <a:lnTo>
                    <a:pt x="7907" y="1434"/>
                  </a:lnTo>
                  <a:lnTo>
                    <a:pt x="7962" y="1334"/>
                  </a:lnTo>
                  <a:lnTo>
                    <a:pt x="7990" y="1252"/>
                  </a:lnTo>
                  <a:lnTo>
                    <a:pt x="7999" y="1160"/>
                  </a:lnTo>
                  <a:lnTo>
                    <a:pt x="7990" y="1078"/>
                  </a:lnTo>
                  <a:lnTo>
                    <a:pt x="7962" y="1005"/>
                  </a:lnTo>
                  <a:lnTo>
                    <a:pt x="7907" y="923"/>
                  </a:lnTo>
                  <a:lnTo>
                    <a:pt x="7844" y="859"/>
                  </a:lnTo>
                  <a:lnTo>
                    <a:pt x="7761" y="786"/>
                  </a:lnTo>
                  <a:lnTo>
                    <a:pt x="7670" y="722"/>
                  </a:lnTo>
                  <a:lnTo>
                    <a:pt x="7570" y="658"/>
                  </a:lnTo>
                  <a:lnTo>
                    <a:pt x="7451" y="603"/>
                  </a:lnTo>
                  <a:lnTo>
                    <a:pt x="7323" y="540"/>
                  </a:lnTo>
                  <a:lnTo>
                    <a:pt x="7058" y="439"/>
                  </a:lnTo>
                  <a:lnTo>
                    <a:pt x="6766" y="348"/>
                  </a:lnTo>
                  <a:lnTo>
                    <a:pt x="6465" y="275"/>
                  </a:lnTo>
                  <a:lnTo>
                    <a:pt x="6163" y="202"/>
                  </a:lnTo>
                  <a:lnTo>
                    <a:pt x="5880" y="147"/>
                  </a:lnTo>
                  <a:lnTo>
                    <a:pt x="5616" y="101"/>
                  </a:lnTo>
                  <a:lnTo>
                    <a:pt x="5396" y="74"/>
                  </a:lnTo>
                  <a:lnTo>
                    <a:pt x="5104" y="37"/>
                  </a:lnTo>
                  <a:lnTo>
                    <a:pt x="4730" y="10"/>
                  </a:lnTo>
                  <a:lnTo>
                    <a:pt x="43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5"/>
            <p:cNvSpPr/>
            <p:nvPr/>
          </p:nvSpPr>
          <p:spPr>
            <a:xfrm>
              <a:off x="6668050" y="3227275"/>
              <a:ext cx="274425" cy="129225"/>
            </a:xfrm>
            <a:custGeom>
              <a:rect b="b" l="l" r="r" t="t"/>
              <a:pathLst>
                <a:path extrusionOk="0" h="5169" w="10977">
                  <a:moveTo>
                    <a:pt x="10675" y="0"/>
                  </a:moveTo>
                  <a:lnTo>
                    <a:pt x="10647" y="10"/>
                  </a:lnTo>
                  <a:lnTo>
                    <a:pt x="10611" y="28"/>
                  </a:lnTo>
                  <a:lnTo>
                    <a:pt x="10593" y="55"/>
                  </a:lnTo>
                  <a:lnTo>
                    <a:pt x="10529" y="210"/>
                  </a:lnTo>
                  <a:lnTo>
                    <a:pt x="10483" y="375"/>
                  </a:lnTo>
                  <a:lnTo>
                    <a:pt x="10447" y="548"/>
                  </a:lnTo>
                  <a:lnTo>
                    <a:pt x="10428" y="722"/>
                  </a:lnTo>
                  <a:lnTo>
                    <a:pt x="10419" y="904"/>
                  </a:lnTo>
                  <a:lnTo>
                    <a:pt x="10419" y="1087"/>
                  </a:lnTo>
                  <a:lnTo>
                    <a:pt x="10419" y="1270"/>
                  </a:lnTo>
                  <a:lnTo>
                    <a:pt x="10428" y="1461"/>
                  </a:lnTo>
                  <a:lnTo>
                    <a:pt x="10465" y="1836"/>
                  </a:lnTo>
                  <a:lnTo>
                    <a:pt x="10501" y="2201"/>
                  </a:lnTo>
                  <a:lnTo>
                    <a:pt x="10529" y="2566"/>
                  </a:lnTo>
                  <a:lnTo>
                    <a:pt x="10529" y="2740"/>
                  </a:lnTo>
                  <a:lnTo>
                    <a:pt x="10529" y="2904"/>
                  </a:lnTo>
                  <a:lnTo>
                    <a:pt x="10510" y="3078"/>
                  </a:lnTo>
                  <a:lnTo>
                    <a:pt x="10483" y="3242"/>
                  </a:lnTo>
                  <a:lnTo>
                    <a:pt x="10428" y="3397"/>
                  </a:lnTo>
                  <a:lnTo>
                    <a:pt x="10373" y="3543"/>
                  </a:lnTo>
                  <a:lnTo>
                    <a:pt x="10291" y="3680"/>
                  </a:lnTo>
                  <a:lnTo>
                    <a:pt x="10209" y="3799"/>
                  </a:lnTo>
                  <a:lnTo>
                    <a:pt x="10109" y="3908"/>
                  </a:lnTo>
                  <a:lnTo>
                    <a:pt x="9999" y="4018"/>
                  </a:lnTo>
                  <a:lnTo>
                    <a:pt x="9871" y="4109"/>
                  </a:lnTo>
                  <a:lnTo>
                    <a:pt x="9743" y="4201"/>
                  </a:lnTo>
                  <a:lnTo>
                    <a:pt x="9597" y="4283"/>
                  </a:lnTo>
                  <a:lnTo>
                    <a:pt x="9451" y="4347"/>
                  </a:lnTo>
                  <a:lnTo>
                    <a:pt x="9296" y="4411"/>
                  </a:lnTo>
                  <a:lnTo>
                    <a:pt x="9141" y="4475"/>
                  </a:lnTo>
                  <a:lnTo>
                    <a:pt x="8967" y="4520"/>
                  </a:lnTo>
                  <a:lnTo>
                    <a:pt x="8803" y="4566"/>
                  </a:lnTo>
                  <a:lnTo>
                    <a:pt x="8620" y="4602"/>
                  </a:lnTo>
                  <a:lnTo>
                    <a:pt x="8447" y="4639"/>
                  </a:lnTo>
                  <a:lnTo>
                    <a:pt x="8082" y="4694"/>
                  </a:lnTo>
                  <a:lnTo>
                    <a:pt x="7716" y="4730"/>
                  </a:lnTo>
                  <a:lnTo>
                    <a:pt x="7360" y="4758"/>
                  </a:lnTo>
                  <a:lnTo>
                    <a:pt x="7004" y="4767"/>
                  </a:lnTo>
                  <a:lnTo>
                    <a:pt x="6675" y="4776"/>
                  </a:lnTo>
                  <a:lnTo>
                    <a:pt x="6082" y="4785"/>
                  </a:lnTo>
                  <a:lnTo>
                    <a:pt x="5543" y="4785"/>
                  </a:lnTo>
                  <a:lnTo>
                    <a:pt x="4995" y="4767"/>
                  </a:lnTo>
                  <a:lnTo>
                    <a:pt x="4448" y="4721"/>
                  </a:lnTo>
                  <a:lnTo>
                    <a:pt x="3891" y="4657"/>
                  </a:lnTo>
                  <a:lnTo>
                    <a:pt x="3608" y="4621"/>
                  </a:lnTo>
                  <a:lnTo>
                    <a:pt x="3334" y="4575"/>
                  </a:lnTo>
                  <a:lnTo>
                    <a:pt x="3060" y="4520"/>
                  </a:lnTo>
                  <a:lnTo>
                    <a:pt x="2786" y="4465"/>
                  </a:lnTo>
                  <a:lnTo>
                    <a:pt x="2521" y="4401"/>
                  </a:lnTo>
                  <a:lnTo>
                    <a:pt x="2256" y="4338"/>
                  </a:lnTo>
                  <a:lnTo>
                    <a:pt x="2000" y="4265"/>
                  </a:lnTo>
                  <a:lnTo>
                    <a:pt x="1745" y="4191"/>
                  </a:lnTo>
                  <a:lnTo>
                    <a:pt x="1590" y="4137"/>
                  </a:lnTo>
                  <a:lnTo>
                    <a:pt x="1462" y="4073"/>
                  </a:lnTo>
                  <a:lnTo>
                    <a:pt x="1334" y="4000"/>
                  </a:lnTo>
                  <a:lnTo>
                    <a:pt x="1224" y="3918"/>
                  </a:lnTo>
                  <a:lnTo>
                    <a:pt x="1124" y="3826"/>
                  </a:lnTo>
                  <a:lnTo>
                    <a:pt x="1033" y="3726"/>
                  </a:lnTo>
                  <a:lnTo>
                    <a:pt x="950" y="3625"/>
                  </a:lnTo>
                  <a:lnTo>
                    <a:pt x="887" y="3516"/>
                  </a:lnTo>
                  <a:lnTo>
                    <a:pt x="823" y="3397"/>
                  </a:lnTo>
                  <a:lnTo>
                    <a:pt x="768" y="3278"/>
                  </a:lnTo>
                  <a:lnTo>
                    <a:pt x="722" y="3151"/>
                  </a:lnTo>
                  <a:lnTo>
                    <a:pt x="686" y="3023"/>
                  </a:lnTo>
                  <a:lnTo>
                    <a:pt x="649" y="2886"/>
                  </a:lnTo>
                  <a:lnTo>
                    <a:pt x="622" y="2749"/>
                  </a:lnTo>
                  <a:lnTo>
                    <a:pt x="585" y="2457"/>
                  </a:lnTo>
                  <a:lnTo>
                    <a:pt x="558" y="2164"/>
                  </a:lnTo>
                  <a:lnTo>
                    <a:pt x="530" y="1863"/>
                  </a:lnTo>
                  <a:lnTo>
                    <a:pt x="512" y="1562"/>
                  </a:lnTo>
                  <a:lnTo>
                    <a:pt x="485" y="1260"/>
                  </a:lnTo>
                  <a:lnTo>
                    <a:pt x="457" y="968"/>
                  </a:lnTo>
                  <a:lnTo>
                    <a:pt x="403" y="685"/>
                  </a:lnTo>
                  <a:lnTo>
                    <a:pt x="375" y="548"/>
                  </a:lnTo>
                  <a:lnTo>
                    <a:pt x="339" y="411"/>
                  </a:lnTo>
                  <a:lnTo>
                    <a:pt x="293" y="283"/>
                  </a:lnTo>
                  <a:lnTo>
                    <a:pt x="238" y="165"/>
                  </a:lnTo>
                  <a:lnTo>
                    <a:pt x="220" y="137"/>
                  </a:lnTo>
                  <a:lnTo>
                    <a:pt x="193" y="119"/>
                  </a:lnTo>
                  <a:lnTo>
                    <a:pt x="165" y="110"/>
                  </a:lnTo>
                  <a:lnTo>
                    <a:pt x="138" y="110"/>
                  </a:lnTo>
                  <a:lnTo>
                    <a:pt x="101" y="119"/>
                  </a:lnTo>
                  <a:lnTo>
                    <a:pt x="83" y="137"/>
                  </a:lnTo>
                  <a:lnTo>
                    <a:pt x="56" y="156"/>
                  </a:lnTo>
                  <a:lnTo>
                    <a:pt x="46" y="183"/>
                  </a:lnTo>
                  <a:lnTo>
                    <a:pt x="28" y="329"/>
                  </a:lnTo>
                  <a:lnTo>
                    <a:pt x="10" y="466"/>
                  </a:lnTo>
                  <a:lnTo>
                    <a:pt x="1" y="612"/>
                  </a:lnTo>
                  <a:lnTo>
                    <a:pt x="10" y="767"/>
                  </a:lnTo>
                  <a:lnTo>
                    <a:pt x="28" y="1069"/>
                  </a:lnTo>
                  <a:lnTo>
                    <a:pt x="65" y="1388"/>
                  </a:lnTo>
                  <a:lnTo>
                    <a:pt x="165" y="2009"/>
                  </a:lnTo>
                  <a:lnTo>
                    <a:pt x="211" y="2301"/>
                  </a:lnTo>
                  <a:lnTo>
                    <a:pt x="238" y="2594"/>
                  </a:lnTo>
                  <a:lnTo>
                    <a:pt x="257" y="2822"/>
                  </a:lnTo>
                  <a:lnTo>
                    <a:pt x="284" y="3050"/>
                  </a:lnTo>
                  <a:lnTo>
                    <a:pt x="330" y="3269"/>
                  </a:lnTo>
                  <a:lnTo>
                    <a:pt x="357" y="3379"/>
                  </a:lnTo>
                  <a:lnTo>
                    <a:pt x="393" y="3488"/>
                  </a:lnTo>
                  <a:lnTo>
                    <a:pt x="430" y="3589"/>
                  </a:lnTo>
                  <a:lnTo>
                    <a:pt x="476" y="3689"/>
                  </a:lnTo>
                  <a:lnTo>
                    <a:pt x="521" y="3790"/>
                  </a:lnTo>
                  <a:lnTo>
                    <a:pt x="576" y="3881"/>
                  </a:lnTo>
                  <a:lnTo>
                    <a:pt x="649" y="3963"/>
                  </a:lnTo>
                  <a:lnTo>
                    <a:pt x="722" y="4055"/>
                  </a:lnTo>
                  <a:lnTo>
                    <a:pt x="804" y="4128"/>
                  </a:lnTo>
                  <a:lnTo>
                    <a:pt x="896" y="4201"/>
                  </a:lnTo>
                  <a:lnTo>
                    <a:pt x="1014" y="4283"/>
                  </a:lnTo>
                  <a:lnTo>
                    <a:pt x="1142" y="4356"/>
                  </a:lnTo>
                  <a:lnTo>
                    <a:pt x="1279" y="4429"/>
                  </a:lnTo>
                  <a:lnTo>
                    <a:pt x="1407" y="4493"/>
                  </a:lnTo>
                  <a:lnTo>
                    <a:pt x="1553" y="4557"/>
                  </a:lnTo>
                  <a:lnTo>
                    <a:pt x="1690" y="4611"/>
                  </a:lnTo>
                  <a:lnTo>
                    <a:pt x="1991" y="4721"/>
                  </a:lnTo>
                  <a:lnTo>
                    <a:pt x="2302" y="4803"/>
                  </a:lnTo>
                  <a:lnTo>
                    <a:pt x="2612" y="4876"/>
                  </a:lnTo>
                  <a:lnTo>
                    <a:pt x="2941" y="4931"/>
                  </a:lnTo>
                  <a:lnTo>
                    <a:pt x="3270" y="4986"/>
                  </a:lnTo>
                  <a:lnTo>
                    <a:pt x="3598" y="5022"/>
                  </a:lnTo>
                  <a:lnTo>
                    <a:pt x="3936" y="5050"/>
                  </a:lnTo>
                  <a:lnTo>
                    <a:pt x="4594" y="5095"/>
                  </a:lnTo>
                  <a:lnTo>
                    <a:pt x="5224" y="5132"/>
                  </a:lnTo>
                  <a:lnTo>
                    <a:pt x="5808" y="5159"/>
                  </a:lnTo>
                  <a:lnTo>
                    <a:pt x="6128" y="5168"/>
                  </a:lnTo>
                  <a:lnTo>
                    <a:pt x="6456" y="5168"/>
                  </a:lnTo>
                  <a:lnTo>
                    <a:pt x="6785" y="5159"/>
                  </a:lnTo>
                  <a:lnTo>
                    <a:pt x="7105" y="5141"/>
                  </a:lnTo>
                  <a:lnTo>
                    <a:pt x="7433" y="5114"/>
                  </a:lnTo>
                  <a:lnTo>
                    <a:pt x="7753" y="5077"/>
                  </a:lnTo>
                  <a:lnTo>
                    <a:pt x="8082" y="5032"/>
                  </a:lnTo>
                  <a:lnTo>
                    <a:pt x="8392" y="4977"/>
                  </a:lnTo>
                  <a:lnTo>
                    <a:pt x="8922" y="4885"/>
                  </a:lnTo>
                  <a:lnTo>
                    <a:pt x="9205" y="4831"/>
                  </a:lnTo>
                  <a:lnTo>
                    <a:pt x="9488" y="4758"/>
                  </a:lnTo>
                  <a:lnTo>
                    <a:pt x="9625" y="4712"/>
                  </a:lnTo>
                  <a:lnTo>
                    <a:pt x="9762" y="4666"/>
                  </a:lnTo>
                  <a:lnTo>
                    <a:pt x="9899" y="4611"/>
                  </a:lnTo>
                  <a:lnTo>
                    <a:pt x="10027" y="4548"/>
                  </a:lnTo>
                  <a:lnTo>
                    <a:pt x="10145" y="4484"/>
                  </a:lnTo>
                  <a:lnTo>
                    <a:pt x="10264" y="4411"/>
                  </a:lnTo>
                  <a:lnTo>
                    <a:pt x="10364" y="4319"/>
                  </a:lnTo>
                  <a:lnTo>
                    <a:pt x="10456" y="4228"/>
                  </a:lnTo>
                  <a:lnTo>
                    <a:pt x="10538" y="4137"/>
                  </a:lnTo>
                  <a:lnTo>
                    <a:pt x="10611" y="4036"/>
                  </a:lnTo>
                  <a:lnTo>
                    <a:pt x="10675" y="3936"/>
                  </a:lnTo>
                  <a:lnTo>
                    <a:pt x="10739" y="3826"/>
                  </a:lnTo>
                  <a:lnTo>
                    <a:pt x="10784" y="3726"/>
                  </a:lnTo>
                  <a:lnTo>
                    <a:pt x="10830" y="3616"/>
                  </a:lnTo>
                  <a:lnTo>
                    <a:pt x="10867" y="3507"/>
                  </a:lnTo>
                  <a:lnTo>
                    <a:pt x="10894" y="3397"/>
                  </a:lnTo>
                  <a:lnTo>
                    <a:pt x="10921" y="3278"/>
                  </a:lnTo>
                  <a:lnTo>
                    <a:pt x="10940" y="3160"/>
                  </a:lnTo>
                  <a:lnTo>
                    <a:pt x="10967" y="2922"/>
                  </a:lnTo>
                  <a:lnTo>
                    <a:pt x="10976" y="2685"/>
                  </a:lnTo>
                  <a:lnTo>
                    <a:pt x="10967" y="2429"/>
                  </a:lnTo>
                  <a:lnTo>
                    <a:pt x="10958" y="2146"/>
                  </a:lnTo>
                  <a:lnTo>
                    <a:pt x="10958" y="1845"/>
                  </a:lnTo>
                  <a:lnTo>
                    <a:pt x="10949" y="1251"/>
                  </a:lnTo>
                  <a:lnTo>
                    <a:pt x="10940" y="950"/>
                  </a:lnTo>
                  <a:lnTo>
                    <a:pt x="10912" y="658"/>
                  </a:lnTo>
                  <a:lnTo>
                    <a:pt x="10876" y="366"/>
                  </a:lnTo>
                  <a:lnTo>
                    <a:pt x="10848" y="229"/>
                  </a:lnTo>
                  <a:lnTo>
                    <a:pt x="10812" y="83"/>
                  </a:lnTo>
                  <a:lnTo>
                    <a:pt x="10803" y="55"/>
                  </a:lnTo>
                  <a:lnTo>
                    <a:pt x="10775" y="28"/>
                  </a:lnTo>
                  <a:lnTo>
                    <a:pt x="10748" y="10"/>
                  </a:lnTo>
                  <a:lnTo>
                    <a:pt x="107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5"/>
            <p:cNvSpPr/>
            <p:nvPr/>
          </p:nvSpPr>
          <p:spPr>
            <a:xfrm>
              <a:off x="6464900" y="3577675"/>
              <a:ext cx="804675" cy="496500"/>
            </a:xfrm>
            <a:custGeom>
              <a:rect b="b" l="l" r="r" t="t"/>
              <a:pathLst>
                <a:path extrusionOk="0" h="19860" w="32187">
                  <a:moveTo>
                    <a:pt x="18381" y="0"/>
                  </a:moveTo>
                  <a:lnTo>
                    <a:pt x="18344" y="9"/>
                  </a:lnTo>
                  <a:lnTo>
                    <a:pt x="18308" y="28"/>
                  </a:lnTo>
                  <a:lnTo>
                    <a:pt x="18271" y="46"/>
                  </a:lnTo>
                  <a:lnTo>
                    <a:pt x="18244" y="73"/>
                  </a:lnTo>
                  <a:lnTo>
                    <a:pt x="18216" y="101"/>
                  </a:lnTo>
                  <a:lnTo>
                    <a:pt x="18198" y="128"/>
                  </a:lnTo>
                  <a:lnTo>
                    <a:pt x="18189" y="165"/>
                  </a:lnTo>
                  <a:lnTo>
                    <a:pt x="18180" y="210"/>
                  </a:lnTo>
                  <a:lnTo>
                    <a:pt x="18180" y="247"/>
                  </a:lnTo>
                  <a:lnTo>
                    <a:pt x="18189" y="283"/>
                  </a:lnTo>
                  <a:lnTo>
                    <a:pt x="18207" y="329"/>
                  </a:lnTo>
                  <a:lnTo>
                    <a:pt x="18244" y="365"/>
                  </a:lnTo>
                  <a:lnTo>
                    <a:pt x="18910" y="1032"/>
                  </a:lnTo>
                  <a:lnTo>
                    <a:pt x="19586" y="1699"/>
                  </a:lnTo>
                  <a:lnTo>
                    <a:pt x="20947" y="3023"/>
                  </a:lnTo>
                  <a:lnTo>
                    <a:pt x="22316" y="4337"/>
                  </a:lnTo>
                  <a:lnTo>
                    <a:pt x="23677" y="5652"/>
                  </a:lnTo>
                  <a:lnTo>
                    <a:pt x="23996" y="5972"/>
                  </a:lnTo>
                  <a:lnTo>
                    <a:pt x="24298" y="6282"/>
                  </a:lnTo>
                  <a:lnTo>
                    <a:pt x="24909" y="6921"/>
                  </a:lnTo>
                  <a:lnTo>
                    <a:pt x="25494" y="7570"/>
                  </a:lnTo>
                  <a:lnTo>
                    <a:pt x="26078" y="8227"/>
                  </a:lnTo>
                  <a:lnTo>
                    <a:pt x="26644" y="8903"/>
                  </a:lnTo>
                  <a:lnTo>
                    <a:pt x="27201" y="9578"/>
                  </a:lnTo>
                  <a:lnTo>
                    <a:pt x="27749" y="10263"/>
                  </a:lnTo>
                  <a:lnTo>
                    <a:pt x="28306" y="10948"/>
                  </a:lnTo>
                  <a:lnTo>
                    <a:pt x="28945" y="11779"/>
                  </a:lnTo>
                  <a:lnTo>
                    <a:pt x="29575" y="12610"/>
                  </a:lnTo>
                  <a:lnTo>
                    <a:pt x="29886" y="13039"/>
                  </a:lnTo>
                  <a:lnTo>
                    <a:pt x="30187" y="13459"/>
                  </a:lnTo>
                  <a:lnTo>
                    <a:pt x="30488" y="13897"/>
                  </a:lnTo>
                  <a:lnTo>
                    <a:pt x="30780" y="14326"/>
                  </a:lnTo>
                  <a:lnTo>
                    <a:pt x="30945" y="14582"/>
                  </a:lnTo>
                  <a:lnTo>
                    <a:pt x="31109" y="14838"/>
                  </a:lnTo>
                  <a:lnTo>
                    <a:pt x="31264" y="15103"/>
                  </a:lnTo>
                  <a:lnTo>
                    <a:pt x="31401" y="15377"/>
                  </a:lnTo>
                  <a:lnTo>
                    <a:pt x="31465" y="15513"/>
                  </a:lnTo>
                  <a:lnTo>
                    <a:pt x="31529" y="15650"/>
                  </a:lnTo>
                  <a:lnTo>
                    <a:pt x="31584" y="15787"/>
                  </a:lnTo>
                  <a:lnTo>
                    <a:pt x="31630" y="15933"/>
                  </a:lnTo>
                  <a:lnTo>
                    <a:pt x="31675" y="16080"/>
                  </a:lnTo>
                  <a:lnTo>
                    <a:pt x="31703" y="16226"/>
                  </a:lnTo>
                  <a:lnTo>
                    <a:pt x="31730" y="16381"/>
                  </a:lnTo>
                  <a:lnTo>
                    <a:pt x="31748" y="16527"/>
                  </a:lnTo>
                  <a:lnTo>
                    <a:pt x="31757" y="16627"/>
                  </a:lnTo>
                  <a:lnTo>
                    <a:pt x="31748" y="16719"/>
                  </a:lnTo>
                  <a:lnTo>
                    <a:pt x="31739" y="16801"/>
                  </a:lnTo>
                  <a:lnTo>
                    <a:pt x="31721" y="16883"/>
                  </a:lnTo>
                  <a:lnTo>
                    <a:pt x="31703" y="16965"/>
                  </a:lnTo>
                  <a:lnTo>
                    <a:pt x="31675" y="17038"/>
                  </a:lnTo>
                  <a:lnTo>
                    <a:pt x="31639" y="17111"/>
                  </a:lnTo>
                  <a:lnTo>
                    <a:pt x="31602" y="17175"/>
                  </a:lnTo>
                  <a:lnTo>
                    <a:pt x="31557" y="17239"/>
                  </a:lnTo>
                  <a:lnTo>
                    <a:pt x="31511" y="17294"/>
                  </a:lnTo>
                  <a:lnTo>
                    <a:pt x="31401" y="17404"/>
                  </a:lnTo>
                  <a:lnTo>
                    <a:pt x="31283" y="17495"/>
                  </a:lnTo>
                  <a:lnTo>
                    <a:pt x="31146" y="17577"/>
                  </a:lnTo>
                  <a:lnTo>
                    <a:pt x="31000" y="17659"/>
                  </a:lnTo>
                  <a:lnTo>
                    <a:pt x="30844" y="17723"/>
                  </a:lnTo>
                  <a:lnTo>
                    <a:pt x="30680" y="17778"/>
                  </a:lnTo>
                  <a:lnTo>
                    <a:pt x="30525" y="17833"/>
                  </a:lnTo>
                  <a:lnTo>
                    <a:pt x="30196" y="17915"/>
                  </a:lnTo>
                  <a:lnTo>
                    <a:pt x="29886" y="17997"/>
                  </a:lnTo>
                  <a:lnTo>
                    <a:pt x="29374" y="18116"/>
                  </a:lnTo>
                  <a:lnTo>
                    <a:pt x="28863" y="18234"/>
                  </a:lnTo>
                  <a:lnTo>
                    <a:pt x="28343" y="18335"/>
                  </a:lnTo>
                  <a:lnTo>
                    <a:pt x="27831" y="18435"/>
                  </a:lnTo>
                  <a:lnTo>
                    <a:pt x="27302" y="18518"/>
                  </a:lnTo>
                  <a:lnTo>
                    <a:pt x="26781" y="18600"/>
                  </a:lnTo>
                  <a:lnTo>
                    <a:pt x="26261" y="18682"/>
                  </a:lnTo>
                  <a:lnTo>
                    <a:pt x="25731" y="18746"/>
                  </a:lnTo>
                  <a:lnTo>
                    <a:pt x="24681" y="18874"/>
                  </a:lnTo>
                  <a:lnTo>
                    <a:pt x="23622" y="18983"/>
                  </a:lnTo>
                  <a:lnTo>
                    <a:pt x="22572" y="19074"/>
                  </a:lnTo>
                  <a:lnTo>
                    <a:pt x="21522" y="19175"/>
                  </a:lnTo>
                  <a:lnTo>
                    <a:pt x="20545" y="19248"/>
                  </a:lnTo>
                  <a:lnTo>
                    <a:pt x="19568" y="19321"/>
                  </a:lnTo>
                  <a:lnTo>
                    <a:pt x="18591" y="19376"/>
                  </a:lnTo>
                  <a:lnTo>
                    <a:pt x="17614" y="19412"/>
                  </a:lnTo>
                  <a:lnTo>
                    <a:pt x="16637" y="19440"/>
                  </a:lnTo>
                  <a:lnTo>
                    <a:pt x="15660" y="19458"/>
                  </a:lnTo>
                  <a:lnTo>
                    <a:pt x="14683" y="19467"/>
                  </a:lnTo>
                  <a:lnTo>
                    <a:pt x="13706" y="19458"/>
                  </a:lnTo>
                  <a:lnTo>
                    <a:pt x="12729" y="19440"/>
                  </a:lnTo>
                  <a:lnTo>
                    <a:pt x="11752" y="19412"/>
                  </a:lnTo>
                  <a:lnTo>
                    <a:pt x="10775" y="19376"/>
                  </a:lnTo>
                  <a:lnTo>
                    <a:pt x="9798" y="19321"/>
                  </a:lnTo>
                  <a:lnTo>
                    <a:pt x="8821" y="19266"/>
                  </a:lnTo>
                  <a:lnTo>
                    <a:pt x="7844" y="19193"/>
                  </a:lnTo>
                  <a:lnTo>
                    <a:pt x="6867" y="19120"/>
                  </a:lnTo>
                  <a:lnTo>
                    <a:pt x="5890" y="19029"/>
                  </a:lnTo>
                  <a:lnTo>
                    <a:pt x="4803" y="18928"/>
                  </a:lnTo>
                  <a:lnTo>
                    <a:pt x="4264" y="18864"/>
                  </a:lnTo>
                  <a:lnTo>
                    <a:pt x="3717" y="18791"/>
                  </a:lnTo>
                  <a:lnTo>
                    <a:pt x="3187" y="18709"/>
                  </a:lnTo>
                  <a:lnTo>
                    <a:pt x="2648" y="18609"/>
                  </a:lnTo>
                  <a:lnTo>
                    <a:pt x="2119" y="18490"/>
                  </a:lnTo>
                  <a:lnTo>
                    <a:pt x="1854" y="18426"/>
                  </a:lnTo>
                  <a:lnTo>
                    <a:pt x="1598" y="18353"/>
                  </a:lnTo>
                  <a:lnTo>
                    <a:pt x="1397" y="18289"/>
                  </a:lnTo>
                  <a:lnTo>
                    <a:pt x="1224" y="18207"/>
                  </a:lnTo>
                  <a:lnTo>
                    <a:pt x="1069" y="18116"/>
                  </a:lnTo>
                  <a:lnTo>
                    <a:pt x="932" y="18024"/>
                  </a:lnTo>
                  <a:lnTo>
                    <a:pt x="822" y="17915"/>
                  </a:lnTo>
                  <a:lnTo>
                    <a:pt x="722" y="17805"/>
                  </a:lnTo>
                  <a:lnTo>
                    <a:pt x="640" y="17687"/>
                  </a:lnTo>
                  <a:lnTo>
                    <a:pt x="585" y="17550"/>
                  </a:lnTo>
                  <a:lnTo>
                    <a:pt x="530" y="17422"/>
                  </a:lnTo>
                  <a:lnTo>
                    <a:pt x="503" y="17276"/>
                  </a:lnTo>
                  <a:lnTo>
                    <a:pt x="484" y="17130"/>
                  </a:lnTo>
                  <a:lnTo>
                    <a:pt x="475" y="16984"/>
                  </a:lnTo>
                  <a:lnTo>
                    <a:pt x="484" y="16828"/>
                  </a:lnTo>
                  <a:lnTo>
                    <a:pt x="503" y="16673"/>
                  </a:lnTo>
                  <a:lnTo>
                    <a:pt x="530" y="16509"/>
                  </a:lnTo>
                  <a:lnTo>
                    <a:pt x="566" y="16344"/>
                  </a:lnTo>
                  <a:lnTo>
                    <a:pt x="612" y="16180"/>
                  </a:lnTo>
                  <a:lnTo>
                    <a:pt x="667" y="16016"/>
                  </a:lnTo>
                  <a:lnTo>
                    <a:pt x="731" y="15851"/>
                  </a:lnTo>
                  <a:lnTo>
                    <a:pt x="795" y="15687"/>
                  </a:lnTo>
                  <a:lnTo>
                    <a:pt x="941" y="15358"/>
                  </a:lnTo>
                  <a:lnTo>
                    <a:pt x="1105" y="15039"/>
                  </a:lnTo>
                  <a:lnTo>
                    <a:pt x="1270" y="14728"/>
                  </a:lnTo>
                  <a:lnTo>
                    <a:pt x="1434" y="14436"/>
                  </a:lnTo>
                  <a:lnTo>
                    <a:pt x="1735" y="13934"/>
                  </a:lnTo>
                  <a:lnTo>
                    <a:pt x="2237" y="13057"/>
                  </a:lnTo>
                  <a:lnTo>
                    <a:pt x="2758" y="12190"/>
                  </a:lnTo>
                  <a:lnTo>
                    <a:pt x="3278" y="11313"/>
                  </a:lnTo>
                  <a:lnTo>
                    <a:pt x="3817" y="10455"/>
                  </a:lnTo>
                  <a:lnTo>
                    <a:pt x="4365" y="9606"/>
                  </a:lnTo>
                  <a:lnTo>
                    <a:pt x="4648" y="9186"/>
                  </a:lnTo>
                  <a:lnTo>
                    <a:pt x="4940" y="8766"/>
                  </a:lnTo>
                  <a:lnTo>
                    <a:pt x="5232" y="8355"/>
                  </a:lnTo>
                  <a:lnTo>
                    <a:pt x="5534" y="7944"/>
                  </a:lnTo>
                  <a:lnTo>
                    <a:pt x="5835" y="7542"/>
                  </a:lnTo>
                  <a:lnTo>
                    <a:pt x="6145" y="7141"/>
                  </a:lnTo>
                  <a:lnTo>
                    <a:pt x="7195" y="5844"/>
                  </a:lnTo>
                  <a:lnTo>
                    <a:pt x="8255" y="4566"/>
                  </a:lnTo>
                  <a:lnTo>
                    <a:pt x="8410" y="4383"/>
                  </a:lnTo>
                  <a:lnTo>
                    <a:pt x="8547" y="4210"/>
                  </a:lnTo>
                  <a:lnTo>
                    <a:pt x="8729" y="3990"/>
                  </a:lnTo>
                  <a:lnTo>
                    <a:pt x="9086" y="3570"/>
                  </a:lnTo>
                  <a:lnTo>
                    <a:pt x="9442" y="3159"/>
                  </a:lnTo>
                  <a:lnTo>
                    <a:pt x="10172" y="2338"/>
                  </a:lnTo>
                  <a:lnTo>
                    <a:pt x="10346" y="2128"/>
                  </a:lnTo>
                  <a:lnTo>
                    <a:pt x="10775" y="1644"/>
                  </a:lnTo>
                  <a:lnTo>
                    <a:pt x="10994" y="1406"/>
                  </a:lnTo>
                  <a:lnTo>
                    <a:pt x="11213" y="1178"/>
                  </a:lnTo>
                  <a:lnTo>
                    <a:pt x="11332" y="1069"/>
                  </a:lnTo>
                  <a:lnTo>
                    <a:pt x="11460" y="941"/>
                  </a:lnTo>
                  <a:lnTo>
                    <a:pt x="11514" y="868"/>
                  </a:lnTo>
                  <a:lnTo>
                    <a:pt x="11560" y="804"/>
                  </a:lnTo>
                  <a:lnTo>
                    <a:pt x="11587" y="722"/>
                  </a:lnTo>
                  <a:lnTo>
                    <a:pt x="11597" y="685"/>
                  </a:lnTo>
                  <a:lnTo>
                    <a:pt x="11597" y="649"/>
                  </a:lnTo>
                  <a:lnTo>
                    <a:pt x="11587" y="594"/>
                  </a:lnTo>
                  <a:lnTo>
                    <a:pt x="11578" y="557"/>
                  </a:lnTo>
                  <a:lnTo>
                    <a:pt x="11569" y="521"/>
                  </a:lnTo>
                  <a:lnTo>
                    <a:pt x="11551" y="484"/>
                  </a:lnTo>
                  <a:lnTo>
                    <a:pt x="11533" y="466"/>
                  </a:lnTo>
                  <a:lnTo>
                    <a:pt x="11505" y="448"/>
                  </a:lnTo>
                  <a:lnTo>
                    <a:pt x="11460" y="429"/>
                  </a:lnTo>
                  <a:lnTo>
                    <a:pt x="11405" y="420"/>
                  </a:lnTo>
                  <a:lnTo>
                    <a:pt x="11359" y="429"/>
                  </a:lnTo>
                  <a:lnTo>
                    <a:pt x="11314" y="448"/>
                  </a:lnTo>
                  <a:lnTo>
                    <a:pt x="11277" y="475"/>
                  </a:lnTo>
                  <a:lnTo>
                    <a:pt x="11140" y="603"/>
                  </a:lnTo>
                  <a:lnTo>
                    <a:pt x="10957" y="804"/>
                  </a:lnTo>
                  <a:lnTo>
                    <a:pt x="10793" y="986"/>
                  </a:lnTo>
                  <a:lnTo>
                    <a:pt x="10702" y="1096"/>
                  </a:lnTo>
                  <a:lnTo>
                    <a:pt x="10473" y="1333"/>
                  </a:lnTo>
                  <a:lnTo>
                    <a:pt x="9962" y="1936"/>
                  </a:lnTo>
                  <a:lnTo>
                    <a:pt x="9451" y="2548"/>
                  </a:lnTo>
                  <a:lnTo>
                    <a:pt x="8830" y="3260"/>
                  </a:lnTo>
                  <a:lnTo>
                    <a:pt x="8519" y="3616"/>
                  </a:lnTo>
                  <a:lnTo>
                    <a:pt x="8218" y="3972"/>
                  </a:lnTo>
                  <a:lnTo>
                    <a:pt x="7625" y="4684"/>
                  </a:lnTo>
                  <a:lnTo>
                    <a:pt x="7031" y="5406"/>
                  </a:lnTo>
                  <a:lnTo>
                    <a:pt x="6447" y="6136"/>
                  </a:lnTo>
                  <a:lnTo>
                    <a:pt x="5853" y="6848"/>
                  </a:lnTo>
                  <a:lnTo>
                    <a:pt x="5579" y="7195"/>
                  </a:lnTo>
                  <a:lnTo>
                    <a:pt x="5305" y="7551"/>
                  </a:lnTo>
                  <a:lnTo>
                    <a:pt x="5050" y="7917"/>
                  </a:lnTo>
                  <a:lnTo>
                    <a:pt x="4794" y="8282"/>
                  </a:lnTo>
                  <a:lnTo>
                    <a:pt x="4292" y="9031"/>
                  </a:lnTo>
                  <a:lnTo>
                    <a:pt x="3808" y="9770"/>
                  </a:lnTo>
                  <a:lnTo>
                    <a:pt x="3251" y="10601"/>
                  </a:lnTo>
                  <a:lnTo>
                    <a:pt x="2703" y="11441"/>
                  </a:lnTo>
                  <a:lnTo>
                    <a:pt x="2438" y="11861"/>
                  </a:lnTo>
                  <a:lnTo>
                    <a:pt x="2174" y="12290"/>
                  </a:lnTo>
                  <a:lnTo>
                    <a:pt x="1927" y="12719"/>
                  </a:lnTo>
                  <a:lnTo>
                    <a:pt x="1690" y="13167"/>
                  </a:lnTo>
                  <a:lnTo>
                    <a:pt x="1553" y="13404"/>
                  </a:lnTo>
                  <a:lnTo>
                    <a:pt x="1388" y="13687"/>
                  </a:lnTo>
                  <a:lnTo>
                    <a:pt x="1014" y="14326"/>
                  </a:lnTo>
                  <a:lnTo>
                    <a:pt x="813" y="14673"/>
                  </a:lnTo>
                  <a:lnTo>
                    <a:pt x="621" y="15039"/>
                  </a:lnTo>
                  <a:lnTo>
                    <a:pt x="439" y="15413"/>
                  </a:lnTo>
                  <a:lnTo>
                    <a:pt x="356" y="15605"/>
                  </a:lnTo>
                  <a:lnTo>
                    <a:pt x="274" y="15797"/>
                  </a:lnTo>
                  <a:lnTo>
                    <a:pt x="210" y="15979"/>
                  </a:lnTo>
                  <a:lnTo>
                    <a:pt x="146" y="16171"/>
                  </a:lnTo>
                  <a:lnTo>
                    <a:pt x="92" y="16354"/>
                  </a:lnTo>
                  <a:lnTo>
                    <a:pt x="55" y="16545"/>
                  </a:lnTo>
                  <a:lnTo>
                    <a:pt x="28" y="16728"/>
                  </a:lnTo>
                  <a:lnTo>
                    <a:pt x="10" y="16901"/>
                  </a:lnTo>
                  <a:lnTo>
                    <a:pt x="0" y="17084"/>
                  </a:lnTo>
                  <a:lnTo>
                    <a:pt x="10" y="17248"/>
                  </a:lnTo>
                  <a:lnTo>
                    <a:pt x="37" y="17413"/>
                  </a:lnTo>
                  <a:lnTo>
                    <a:pt x="83" y="17577"/>
                  </a:lnTo>
                  <a:lnTo>
                    <a:pt x="146" y="17732"/>
                  </a:lnTo>
                  <a:lnTo>
                    <a:pt x="220" y="17878"/>
                  </a:lnTo>
                  <a:lnTo>
                    <a:pt x="320" y="18015"/>
                  </a:lnTo>
                  <a:lnTo>
                    <a:pt x="439" y="18143"/>
                  </a:lnTo>
                  <a:lnTo>
                    <a:pt x="585" y="18271"/>
                  </a:lnTo>
                  <a:lnTo>
                    <a:pt x="749" y="18381"/>
                  </a:lnTo>
                  <a:lnTo>
                    <a:pt x="913" y="18481"/>
                  </a:lnTo>
                  <a:lnTo>
                    <a:pt x="1096" y="18572"/>
                  </a:lnTo>
                  <a:lnTo>
                    <a:pt x="1279" y="18654"/>
                  </a:lnTo>
                  <a:lnTo>
                    <a:pt x="1461" y="18728"/>
                  </a:lnTo>
                  <a:lnTo>
                    <a:pt x="1653" y="18791"/>
                  </a:lnTo>
                  <a:lnTo>
                    <a:pt x="1845" y="18846"/>
                  </a:lnTo>
                  <a:lnTo>
                    <a:pt x="2037" y="18901"/>
                  </a:lnTo>
                  <a:lnTo>
                    <a:pt x="2237" y="18947"/>
                  </a:lnTo>
                  <a:lnTo>
                    <a:pt x="2630" y="19029"/>
                  </a:lnTo>
                  <a:lnTo>
                    <a:pt x="3032" y="19093"/>
                  </a:lnTo>
                  <a:lnTo>
                    <a:pt x="3434" y="19148"/>
                  </a:lnTo>
                  <a:lnTo>
                    <a:pt x="3826" y="19193"/>
                  </a:lnTo>
                  <a:lnTo>
                    <a:pt x="4940" y="19312"/>
                  </a:lnTo>
                  <a:lnTo>
                    <a:pt x="6054" y="19431"/>
                  </a:lnTo>
                  <a:lnTo>
                    <a:pt x="7168" y="19531"/>
                  </a:lnTo>
                  <a:lnTo>
                    <a:pt x="8291" y="19622"/>
                  </a:lnTo>
                  <a:lnTo>
                    <a:pt x="9268" y="19686"/>
                  </a:lnTo>
                  <a:lnTo>
                    <a:pt x="10245" y="19750"/>
                  </a:lnTo>
                  <a:lnTo>
                    <a:pt x="11222" y="19796"/>
                  </a:lnTo>
                  <a:lnTo>
                    <a:pt x="12190" y="19832"/>
                  </a:lnTo>
                  <a:lnTo>
                    <a:pt x="13167" y="19851"/>
                  </a:lnTo>
                  <a:lnTo>
                    <a:pt x="14135" y="19860"/>
                  </a:lnTo>
                  <a:lnTo>
                    <a:pt x="15103" y="19860"/>
                  </a:lnTo>
                  <a:lnTo>
                    <a:pt x="16071" y="19851"/>
                  </a:lnTo>
                  <a:lnTo>
                    <a:pt x="17048" y="19823"/>
                  </a:lnTo>
                  <a:lnTo>
                    <a:pt x="18016" y="19787"/>
                  </a:lnTo>
                  <a:lnTo>
                    <a:pt x="18983" y="19741"/>
                  </a:lnTo>
                  <a:lnTo>
                    <a:pt x="19951" y="19686"/>
                  </a:lnTo>
                  <a:lnTo>
                    <a:pt x="20928" y="19613"/>
                  </a:lnTo>
                  <a:lnTo>
                    <a:pt x="21896" y="19531"/>
                  </a:lnTo>
                  <a:lnTo>
                    <a:pt x="22873" y="19440"/>
                  </a:lnTo>
                  <a:lnTo>
                    <a:pt x="23850" y="19339"/>
                  </a:lnTo>
                  <a:lnTo>
                    <a:pt x="25676" y="19157"/>
                  </a:lnTo>
                  <a:lnTo>
                    <a:pt x="26589" y="19047"/>
                  </a:lnTo>
                  <a:lnTo>
                    <a:pt x="27037" y="18983"/>
                  </a:lnTo>
                  <a:lnTo>
                    <a:pt x="27493" y="18919"/>
                  </a:lnTo>
                  <a:lnTo>
                    <a:pt x="28406" y="18773"/>
                  </a:lnTo>
                  <a:lnTo>
                    <a:pt x="28872" y="18700"/>
                  </a:lnTo>
                  <a:lnTo>
                    <a:pt x="29347" y="18618"/>
                  </a:lnTo>
                  <a:lnTo>
                    <a:pt x="29813" y="18508"/>
                  </a:lnTo>
                  <a:lnTo>
                    <a:pt x="30041" y="18454"/>
                  </a:lnTo>
                  <a:lnTo>
                    <a:pt x="30269" y="18390"/>
                  </a:lnTo>
                  <a:lnTo>
                    <a:pt x="30488" y="18326"/>
                  </a:lnTo>
                  <a:lnTo>
                    <a:pt x="30707" y="18253"/>
                  </a:lnTo>
                  <a:lnTo>
                    <a:pt x="30927" y="18171"/>
                  </a:lnTo>
                  <a:lnTo>
                    <a:pt x="31137" y="18079"/>
                  </a:lnTo>
                  <a:lnTo>
                    <a:pt x="31337" y="17979"/>
                  </a:lnTo>
                  <a:lnTo>
                    <a:pt x="31520" y="17860"/>
                  </a:lnTo>
                  <a:lnTo>
                    <a:pt x="31675" y="17741"/>
                  </a:lnTo>
                  <a:lnTo>
                    <a:pt x="31812" y="17614"/>
                  </a:lnTo>
                  <a:lnTo>
                    <a:pt x="31922" y="17477"/>
                  </a:lnTo>
                  <a:lnTo>
                    <a:pt x="32013" y="17331"/>
                  </a:lnTo>
                  <a:lnTo>
                    <a:pt x="32086" y="17184"/>
                  </a:lnTo>
                  <a:lnTo>
                    <a:pt x="32132" y="17020"/>
                  </a:lnTo>
                  <a:lnTo>
                    <a:pt x="32168" y="16865"/>
                  </a:lnTo>
                  <a:lnTo>
                    <a:pt x="32187" y="16700"/>
                  </a:lnTo>
                  <a:lnTo>
                    <a:pt x="32187" y="16527"/>
                  </a:lnTo>
                  <a:lnTo>
                    <a:pt x="32178" y="16354"/>
                  </a:lnTo>
                  <a:lnTo>
                    <a:pt x="32150" y="16171"/>
                  </a:lnTo>
                  <a:lnTo>
                    <a:pt x="32114" y="15997"/>
                  </a:lnTo>
                  <a:lnTo>
                    <a:pt x="32059" y="15815"/>
                  </a:lnTo>
                  <a:lnTo>
                    <a:pt x="31995" y="15632"/>
                  </a:lnTo>
                  <a:lnTo>
                    <a:pt x="31931" y="15450"/>
                  </a:lnTo>
                  <a:lnTo>
                    <a:pt x="31849" y="15267"/>
                  </a:lnTo>
                  <a:lnTo>
                    <a:pt x="31757" y="15084"/>
                  </a:lnTo>
                  <a:lnTo>
                    <a:pt x="31666" y="14902"/>
                  </a:lnTo>
                  <a:lnTo>
                    <a:pt x="31465" y="14546"/>
                  </a:lnTo>
                  <a:lnTo>
                    <a:pt x="31246" y="14190"/>
                  </a:lnTo>
                  <a:lnTo>
                    <a:pt x="31018" y="13861"/>
                  </a:lnTo>
                  <a:lnTo>
                    <a:pt x="30799" y="13550"/>
                  </a:lnTo>
                  <a:lnTo>
                    <a:pt x="30397" y="13002"/>
                  </a:lnTo>
                  <a:lnTo>
                    <a:pt x="29758" y="12126"/>
                  </a:lnTo>
                  <a:lnTo>
                    <a:pt x="29100" y="11268"/>
                  </a:lnTo>
                  <a:lnTo>
                    <a:pt x="28443" y="10409"/>
                  </a:lnTo>
                  <a:lnTo>
                    <a:pt x="27776" y="9560"/>
                  </a:lnTo>
                  <a:lnTo>
                    <a:pt x="27101" y="8729"/>
                  </a:lnTo>
                  <a:lnTo>
                    <a:pt x="26754" y="8318"/>
                  </a:lnTo>
                  <a:lnTo>
                    <a:pt x="26407" y="7908"/>
                  </a:lnTo>
                  <a:lnTo>
                    <a:pt x="26051" y="7497"/>
                  </a:lnTo>
                  <a:lnTo>
                    <a:pt x="25685" y="7095"/>
                  </a:lnTo>
                  <a:lnTo>
                    <a:pt x="25320" y="6702"/>
                  </a:lnTo>
                  <a:lnTo>
                    <a:pt x="24955" y="6310"/>
                  </a:lnTo>
                  <a:lnTo>
                    <a:pt x="24179" y="5506"/>
                  </a:lnTo>
                  <a:lnTo>
                    <a:pt x="23394" y="4712"/>
                  </a:lnTo>
                  <a:lnTo>
                    <a:pt x="22590" y="3917"/>
                  </a:lnTo>
                  <a:lnTo>
                    <a:pt x="21787" y="3141"/>
                  </a:lnTo>
                  <a:lnTo>
                    <a:pt x="20161" y="1598"/>
                  </a:lnTo>
                  <a:lnTo>
                    <a:pt x="18545" y="64"/>
                  </a:lnTo>
                  <a:lnTo>
                    <a:pt x="18499" y="37"/>
                  </a:lnTo>
                  <a:lnTo>
                    <a:pt x="18463" y="9"/>
                  </a:lnTo>
                  <a:lnTo>
                    <a:pt x="184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5"/>
            <p:cNvSpPr/>
            <p:nvPr/>
          </p:nvSpPr>
          <p:spPr>
            <a:xfrm>
              <a:off x="6728550" y="3340275"/>
              <a:ext cx="26050" cy="258200"/>
            </a:xfrm>
            <a:custGeom>
              <a:rect b="b" l="l" r="r" t="t"/>
              <a:pathLst>
                <a:path extrusionOk="0" h="10328" w="1042">
                  <a:moveTo>
                    <a:pt x="137" y="0"/>
                  </a:moveTo>
                  <a:lnTo>
                    <a:pt x="92" y="18"/>
                  </a:lnTo>
                  <a:lnTo>
                    <a:pt x="46" y="46"/>
                  </a:lnTo>
                  <a:lnTo>
                    <a:pt x="19" y="91"/>
                  </a:lnTo>
                  <a:lnTo>
                    <a:pt x="10" y="110"/>
                  </a:lnTo>
                  <a:lnTo>
                    <a:pt x="10" y="146"/>
                  </a:lnTo>
                  <a:lnTo>
                    <a:pt x="1" y="429"/>
                  </a:lnTo>
                  <a:lnTo>
                    <a:pt x="1" y="712"/>
                  </a:lnTo>
                  <a:lnTo>
                    <a:pt x="28" y="1288"/>
                  </a:lnTo>
                  <a:lnTo>
                    <a:pt x="64" y="1863"/>
                  </a:lnTo>
                  <a:lnTo>
                    <a:pt x="110" y="2438"/>
                  </a:lnTo>
                  <a:lnTo>
                    <a:pt x="156" y="3013"/>
                  </a:lnTo>
                  <a:lnTo>
                    <a:pt x="201" y="3589"/>
                  </a:lnTo>
                  <a:lnTo>
                    <a:pt x="238" y="4164"/>
                  </a:lnTo>
                  <a:lnTo>
                    <a:pt x="247" y="4456"/>
                  </a:lnTo>
                  <a:lnTo>
                    <a:pt x="247" y="4739"/>
                  </a:lnTo>
                  <a:lnTo>
                    <a:pt x="256" y="5415"/>
                  </a:lnTo>
                  <a:lnTo>
                    <a:pt x="274" y="6090"/>
                  </a:lnTo>
                  <a:lnTo>
                    <a:pt x="311" y="6775"/>
                  </a:lnTo>
                  <a:lnTo>
                    <a:pt x="366" y="7451"/>
                  </a:lnTo>
                  <a:lnTo>
                    <a:pt x="430" y="8127"/>
                  </a:lnTo>
                  <a:lnTo>
                    <a:pt x="503" y="8802"/>
                  </a:lnTo>
                  <a:lnTo>
                    <a:pt x="576" y="9478"/>
                  </a:lnTo>
                  <a:lnTo>
                    <a:pt x="667" y="10145"/>
                  </a:lnTo>
                  <a:lnTo>
                    <a:pt x="667" y="10190"/>
                  </a:lnTo>
                  <a:lnTo>
                    <a:pt x="685" y="10227"/>
                  </a:lnTo>
                  <a:lnTo>
                    <a:pt x="704" y="10254"/>
                  </a:lnTo>
                  <a:lnTo>
                    <a:pt x="731" y="10281"/>
                  </a:lnTo>
                  <a:lnTo>
                    <a:pt x="758" y="10300"/>
                  </a:lnTo>
                  <a:lnTo>
                    <a:pt x="786" y="10309"/>
                  </a:lnTo>
                  <a:lnTo>
                    <a:pt x="822" y="10318"/>
                  </a:lnTo>
                  <a:lnTo>
                    <a:pt x="859" y="10327"/>
                  </a:lnTo>
                  <a:lnTo>
                    <a:pt x="886" y="10318"/>
                  </a:lnTo>
                  <a:lnTo>
                    <a:pt x="923" y="10318"/>
                  </a:lnTo>
                  <a:lnTo>
                    <a:pt x="950" y="10300"/>
                  </a:lnTo>
                  <a:lnTo>
                    <a:pt x="978" y="10281"/>
                  </a:lnTo>
                  <a:lnTo>
                    <a:pt x="1005" y="10254"/>
                  </a:lnTo>
                  <a:lnTo>
                    <a:pt x="1023" y="10227"/>
                  </a:lnTo>
                  <a:lnTo>
                    <a:pt x="1032" y="10190"/>
                  </a:lnTo>
                  <a:lnTo>
                    <a:pt x="1041" y="10145"/>
                  </a:lnTo>
                  <a:lnTo>
                    <a:pt x="1041" y="9807"/>
                  </a:lnTo>
                  <a:lnTo>
                    <a:pt x="1032" y="9469"/>
                  </a:lnTo>
                  <a:lnTo>
                    <a:pt x="1014" y="9131"/>
                  </a:lnTo>
                  <a:lnTo>
                    <a:pt x="987" y="8793"/>
                  </a:lnTo>
                  <a:lnTo>
                    <a:pt x="932" y="8117"/>
                  </a:lnTo>
                  <a:lnTo>
                    <a:pt x="859" y="7442"/>
                  </a:lnTo>
                  <a:lnTo>
                    <a:pt x="786" y="6775"/>
                  </a:lnTo>
                  <a:lnTo>
                    <a:pt x="731" y="6100"/>
                  </a:lnTo>
                  <a:lnTo>
                    <a:pt x="704" y="5762"/>
                  </a:lnTo>
                  <a:lnTo>
                    <a:pt x="685" y="5424"/>
                  </a:lnTo>
                  <a:lnTo>
                    <a:pt x="667" y="5077"/>
                  </a:lnTo>
                  <a:lnTo>
                    <a:pt x="667" y="4739"/>
                  </a:lnTo>
                  <a:lnTo>
                    <a:pt x="658" y="4164"/>
                  </a:lnTo>
                  <a:lnTo>
                    <a:pt x="649" y="3579"/>
                  </a:lnTo>
                  <a:lnTo>
                    <a:pt x="621" y="2995"/>
                  </a:lnTo>
                  <a:lnTo>
                    <a:pt x="585" y="2411"/>
                  </a:lnTo>
                  <a:lnTo>
                    <a:pt x="539" y="1835"/>
                  </a:lnTo>
                  <a:lnTo>
                    <a:pt x="475" y="1251"/>
                  </a:lnTo>
                  <a:lnTo>
                    <a:pt x="393" y="676"/>
                  </a:lnTo>
                  <a:lnTo>
                    <a:pt x="293" y="101"/>
                  </a:lnTo>
                  <a:lnTo>
                    <a:pt x="284" y="73"/>
                  </a:lnTo>
                  <a:lnTo>
                    <a:pt x="274" y="55"/>
                  </a:lnTo>
                  <a:lnTo>
                    <a:pt x="256" y="28"/>
                  </a:lnTo>
                  <a:lnTo>
                    <a:pt x="238" y="18"/>
                  </a:lnTo>
                  <a:lnTo>
                    <a:pt x="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5"/>
            <p:cNvSpPr/>
            <p:nvPr/>
          </p:nvSpPr>
          <p:spPr>
            <a:xfrm>
              <a:off x="6895650" y="3340500"/>
              <a:ext cx="32425" cy="245400"/>
            </a:xfrm>
            <a:custGeom>
              <a:rect b="b" l="l" r="r" t="t"/>
              <a:pathLst>
                <a:path extrusionOk="0" h="9816" w="1297">
                  <a:moveTo>
                    <a:pt x="137" y="0"/>
                  </a:moveTo>
                  <a:lnTo>
                    <a:pt x="119" y="9"/>
                  </a:lnTo>
                  <a:lnTo>
                    <a:pt x="92" y="9"/>
                  </a:lnTo>
                  <a:lnTo>
                    <a:pt x="64" y="28"/>
                  </a:lnTo>
                  <a:lnTo>
                    <a:pt x="37" y="55"/>
                  </a:lnTo>
                  <a:lnTo>
                    <a:pt x="9" y="110"/>
                  </a:lnTo>
                  <a:lnTo>
                    <a:pt x="0" y="156"/>
                  </a:lnTo>
                  <a:lnTo>
                    <a:pt x="9" y="210"/>
                  </a:lnTo>
                  <a:lnTo>
                    <a:pt x="37" y="256"/>
                  </a:lnTo>
                  <a:lnTo>
                    <a:pt x="64" y="292"/>
                  </a:lnTo>
                  <a:lnTo>
                    <a:pt x="92" y="302"/>
                  </a:lnTo>
                  <a:lnTo>
                    <a:pt x="119" y="311"/>
                  </a:lnTo>
                  <a:lnTo>
                    <a:pt x="101" y="311"/>
                  </a:lnTo>
                  <a:lnTo>
                    <a:pt x="82" y="329"/>
                  </a:lnTo>
                  <a:lnTo>
                    <a:pt x="64" y="347"/>
                  </a:lnTo>
                  <a:lnTo>
                    <a:pt x="55" y="384"/>
                  </a:lnTo>
                  <a:lnTo>
                    <a:pt x="37" y="475"/>
                  </a:lnTo>
                  <a:lnTo>
                    <a:pt x="19" y="603"/>
                  </a:lnTo>
                  <a:lnTo>
                    <a:pt x="19" y="749"/>
                  </a:lnTo>
                  <a:lnTo>
                    <a:pt x="19" y="913"/>
                  </a:lnTo>
                  <a:lnTo>
                    <a:pt x="28" y="1288"/>
                  </a:lnTo>
                  <a:lnTo>
                    <a:pt x="46" y="1671"/>
                  </a:lnTo>
                  <a:lnTo>
                    <a:pt x="73" y="2027"/>
                  </a:lnTo>
                  <a:lnTo>
                    <a:pt x="110" y="2466"/>
                  </a:lnTo>
                  <a:lnTo>
                    <a:pt x="146" y="3141"/>
                  </a:lnTo>
                  <a:lnTo>
                    <a:pt x="201" y="3808"/>
                  </a:lnTo>
                  <a:lnTo>
                    <a:pt x="320" y="5159"/>
                  </a:lnTo>
                  <a:lnTo>
                    <a:pt x="411" y="6282"/>
                  </a:lnTo>
                  <a:lnTo>
                    <a:pt x="466" y="6848"/>
                  </a:lnTo>
                  <a:lnTo>
                    <a:pt x="521" y="7415"/>
                  </a:lnTo>
                  <a:lnTo>
                    <a:pt x="594" y="7981"/>
                  </a:lnTo>
                  <a:lnTo>
                    <a:pt x="667" y="8547"/>
                  </a:lnTo>
                  <a:lnTo>
                    <a:pt x="749" y="9104"/>
                  </a:lnTo>
                  <a:lnTo>
                    <a:pt x="849" y="9661"/>
                  </a:lnTo>
                  <a:lnTo>
                    <a:pt x="868" y="9706"/>
                  </a:lnTo>
                  <a:lnTo>
                    <a:pt x="886" y="9743"/>
                  </a:lnTo>
                  <a:lnTo>
                    <a:pt x="913" y="9770"/>
                  </a:lnTo>
                  <a:lnTo>
                    <a:pt x="941" y="9789"/>
                  </a:lnTo>
                  <a:lnTo>
                    <a:pt x="977" y="9807"/>
                  </a:lnTo>
                  <a:lnTo>
                    <a:pt x="1014" y="9816"/>
                  </a:lnTo>
                  <a:lnTo>
                    <a:pt x="1096" y="9816"/>
                  </a:lnTo>
                  <a:lnTo>
                    <a:pt x="1133" y="9807"/>
                  </a:lnTo>
                  <a:lnTo>
                    <a:pt x="1169" y="9798"/>
                  </a:lnTo>
                  <a:lnTo>
                    <a:pt x="1206" y="9770"/>
                  </a:lnTo>
                  <a:lnTo>
                    <a:pt x="1233" y="9752"/>
                  </a:lnTo>
                  <a:lnTo>
                    <a:pt x="1260" y="9715"/>
                  </a:lnTo>
                  <a:lnTo>
                    <a:pt x="1279" y="9679"/>
                  </a:lnTo>
                  <a:lnTo>
                    <a:pt x="1288" y="9642"/>
                  </a:lnTo>
                  <a:lnTo>
                    <a:pt x="1297" y="9597"/>
                  </a:lnTo>
                  <a:lnTo>
                    <a:pt x="1297" y="9579"/>
                  </a:lnTo>
                  <a:lnTo>
                    <a:pt x="1288" y="9542"/>
                  </a:lnTo>
                  <a:lnTo>
                    <a:pt x="1206" y="8958"/>
                  </a:lnTo>
                  <a:lnTo>
                    <a:pt x="1133" y="8373"/>
                  </a:lnTo>
                  <a:lnTo>
                    <a:pt x="1005" y="7195"/>
                  </a:lnTo>
                  <a:lnTo>
                    <a:pt x="895" y="6027"/>
                  </a:lnTo>
                  <a:lnTo>
                    <a:pt x="795" y="4849"/>
                  </a:lnTo>
                  <a:lnTo>
                    <a:pt x="694" y="3671"/>
                  </a:lnTo>
                  <a:lnTo>
                    <a:pt x="594" y="2502"/>
                  </a:lnTo>
                  <a:lnTo>
                    <a:pt x="475" y="1324"/>
                  </a:lnTo>
                  <a:lnTo>
                    <a:pt x="411" y="740"/>
                  </a:lnTo>
                  <a:lnTo>
                    <a:pt x="347" y="156"/>
                  </a:lnTo>
                  <a:lnTo>
                    <a:pt x="338" y="119"/>
                  </a:lnTo>
                  <a:lnTo>
                    <a:pt x="320" y="82"/>
                  </a:lnTo>
                  <a:lnTo>
                    <a:pt x="302" y="55"/>
                  </a:lnTo>
                  <a:lnTo>
                    <a:pt x="283" y="28"/>
                  </a:lnTo>
                  <a:lnTo>
                    <a:pt x="247" y="19"/>
                  </a:lnTo>
                  <a:lnTo>
                    <a:pt x="2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5"/>
            <p:cNvSpPr/>
            <p:nvPr/>
          </p:nvSpPr>
          <p:spPr>
            <a:xfrm>
              <a:off x="6667825" y="3679250"/>
              <a:ext cx="355225" cy="90875"/>
            </a:xfrm>
            <a:custGeom>
              <a:rect b="b" l="l" r="r" t="t"/>
              <a:pathLst>
                <a:path extrusionOk="0" h="3635" w="14209">
                  <a:moveTo>
                    <a:pt x="7324" y="393"/>
                  </a:moveTo>
                  <a:lnTo>
                    <a:pt x="7999" y="411"/>
                  </a:lnTo>
                  <a:lnTo>
                    <a:pt x="9369" y="475"/>
                  </a:lnTo>
                  <a:lnTo>
                    <a:pt x="10309" y="512"/>
                  </a:lnTo>
                  <a:lnTo>
                    <a:pt x="10784" y="539"/>
                  </a:lnTo>
                  <a:lnTo>
                    <a:pt x="11268" y="576"/>
                  </a:lnTo>
                  <a:lnTo>
                    <a:pt x="11743" y="630"/>
                  </a:lnTo>
                  <a:lnTo>
                    <a:pt x="11980" y="667"/>
                  </a:lnTo>
                  <a:lnTo>
                    <a:pt x="12218" y="704"/>
                  </a:lnTo>
                  <a:lnTo>
                    <a:pt x="12446" y="749"/>
                  </a:lnTo>
                  <a:lnTo>
                    <a:pt x="12683" y="795"/>
                  </a:lnTo>
                  <a:lnTo>
                    <a:pt x="12912" y="850"/>
                  </a:lnTo>
                  <a:lnTo>
                    <a:pt x="13131" y="914"/>
                  </a:lnTo>
                  <a:lnTo>
                    <a:pt x="13222" y="950"/>
                  </a:lnTo>
                  <a:lnTo>
                    <a:pt x="13313" y="977"/>
                  </a:lnTo>
                  <a:lnTo>
                    <a:pt x="13387" y="1014"/>
                  </a:lnTo>
                  <a:lnTo>
                    <a:pt x="13460" y="1050"/>
                  </a:lnTo>
                  <a:lnTo>
                    <a:pt x="13524" y="1096"/>
                  </a:lnTo>
                  <a:lnTo>
                    <a:pt x="13569" y="1133"/>
                  </a:lnTo>
                  <a:lnTo>
                    <a:pt x="13615" y="1178"/>
                  </a:lnTo>
                  <a:lnTo>
                    <a:pt x="13660" y="1233"/>
                  </a:lnTo>
                  <a:lnTo>
                    <a:pt x="13688" y="1279"/>
                  </a:lnTo>
                  <a:lnTo>
                    <a:pt x="13715" y="1334"/>
                  </a:lnTo>
                  <a:lnTo>
                    <a:pt x="13734" y="1379"/>
                  </a:lnTo>
                  <a:lnTo>
                    <a:pt x="13743" y="1434"/>
                  </a:lnTo>
                  <a:lnTo>
                    <a:pt x="13752" y="1489"/>
                  </a:lnTo>
                  <a:lnTo>
                    <a:pt x="13752" y="1544"/>
                  </a:lnTo>
                  <a:lnTo>
                    <a:pt x="13734" y="1653"/>
                  </a:lnTo>
                  <a:lnTo>
                    <a:pt x="13697" y="1763"/>
                  </a:lnTo>
                  <a:lnTo>
                    <a:pt x="13642" y="1863"/>
                  </a:lnTo>
                  <a:lnTo>
                    <a:pt x="13569" y="1964"/>
                  </a:lnTo>
                  <a:lnTo>
                    <a:pt x="13478" y="2055"/>
                  </a:lnTo>
                  <a:lnTo>
                    <a:pt x="13377" y="2128"/>
                  </a:lnTo>
                  <a:lnTo>
                    <a:pt x="13268" y="2201"/>
                  </a:lnTo>
                  <a:lnTo>
                    <a:pt x="13158" y="2256"/>
                  </a:lnTo>
                  <a:lnTo>
                    <a:pt x="13030" y="2292"/>
                  </a:lnTo>
                  <a:lnTo>
                    <a:pt x="12848" y="2356"/>
                  </a:lnTo>
                  <a:lnTo>
                    <a:pt x="12665" y="2420"/>
                  </a:lnTo>
                  <a:lnTo>
                    <a:pt x="12291" y="2539"/>
                  </a:lnTo>
                  <a:lnTo>
                    <a:pt x="12063" y="2603"/>
                  </a:lnTo>
                  <a:lnTo>
                    <a:pt x="11834" y="2667"/>
                  </a:lnTo>
                  <a:lnTo>
                    <a:pt x="11597" y="2712"/>
                  </a:lnTo>
                  <a:lnTo>
                    <a:pt x="11369" y="2758"/>
                  </a:lnTo>
                  <a:lnTo>
                    <a:pt x="10894" y="2840"/>
                  </a:lnTo>
                  <a:lnTo>
                    <a:pt x="10428" y="2904"/>
                  </a:lnTo>
                  <a:lnTo>
                    <a:pt x="9981" y="2968"/>
                  </a:lnTo>
                  <a:lnTo>
                    <a:pt x="9533" y="3023"/>
                  </a:lnTo>
                  <a:lnTo>
                    <a:pt x="9086" y="3068"/>
                  </a:lnTo>
                  <a:lnTo>
                    <a:pt x="8629" y="3114"/>
                  </a:lnTo>
                  <a:lnTo>
                    <a:pt x="7735" y="3178"/>
                  </a:lnTo>
                  <a:lnTo>
                    <a:pt x="6831" y="3233"/>
                  </a:lnTo>
                  <a:lnTo>
                    <a:pt x="6438" y="3251"/>
                  </a:lnTo>
                  <a:lnTo>
                    <a:pt x="5644" y="3251"/>
                  </a:lnTo>
                  <a:lnTo>
                    <a:pt x="5251" y="3242"/>
                  </a:lnTo>
                  <a:lnTo>
                    <a:pt x="4858" y="3214"/>
                  </a:lnTo>
                  <a:lnTo>
                    <a:pt x="4466" y="3196"/>
                  </a:lnTo>
                  <a:lnTo>
                    <a:pt x="3680" y="3123"/>
                  </a:lnTo>
                  <a:lnTo>
                    <a:pt x="3470" y="3096"/>
                  </a:lnTo>
                  <a:lnTo>
                    <a:pt x="3078" y="3032"/>
                  </a:lnTo>
                  <a:lnTo>
                    <a:pt x="2566" y="2931"/>
                  </a:lnTo>
                  <a:lnTo>
                    <a:pt x="2283" y="2868"/>
                  </a:lnTo>
                  <a:lnTo>
                    <a:pt x="1991" y="2794"/>
                  </a:lnTo>
                  <a:lnTo>
                    <a:pt x="1708" y="2721"/>
                  </a:lnTo>
                  <a:lnTo>
                    <a:pt x="1425" y="2630"/>
                  </a:lnTo>
                  <a:lnTo>
                    <a:pt x="1160" y="2539"/>
                  </a:lnTo>
                  <a:lnTo>
                    <a:pt x="923" y="2438"/>
                  </a:lnTo>
                  <a:lnTo>
                    <a:pt x="813" y="2384"/>
                  </a:lnTo>
                  <a:lnTo>
                    <a:pt x="713" y="2329"/>
                  </a:lnTo>
                  <a:lnTo>
                    <a:pt x="631" y="2274"/>
                  </a:lnTo>
                  <a:lnTo>
                    <a:pt x="549" y="2219"/>
                  </a:lnTo>
                  <a:lnTo>
                    <a:pt x="485" y="2155"/>
                  </a:lnTo>
                  <a:lnTo>
                    <a:pt x="430" y="2091"/>
                  </a:lnTo>
                  <a:lnTo>
                    <a:pt x="393" y="2037"/>
                  </a:lnTo>
                  <a:lnTo>
                    <a:pt x="366" y="1973"/>
                  </a:lnTo>
                  <a:lnTo>
                    <a:pt x="384" y="1872"/>
                  </a:lnTo>
                  <a:lnTo>
                    <a:pt x="412" y="1781"/>
                  </a:lnTo>
                  <a:lnTo>
                    <a:pt x="457" y="1690"/>
                  </a:lnTo>
                  <a:lnTo>
                    <a:pt x="512" y="1607"/>
                  </a:lnTo>
                  <a:lnTo>
                    <a:pt x="567" y="1525"/>
                  </a:lnTo>
                  <a:lnTo>
                    <a:pt x="640" y="1452"/>
                  </a:lnTo>
                  <a:lnTo>
                    <a:pt x="722" y="1379"/>
                  </a:lnTo>
                  <a:lnTo>
                    <a:pt x="804" y="1315"/>
                  </a:lnTo>
                  <a:lnTo>
                    <a:pt x="896" y="1251"/>
                  </a:lnTo>
                  <a:lnTo>
                    <a:pt x="996" y="1187"/>
                  </a:lnTo>
                  <a:lnTo>
                    <a:pt x="1106" y="1133"/>
                  </a:lnTo>
                  <a:lnTo>
                    <a:pt x="1215" y="1078"/>
                  </a:lnTo>
                  <a:lnTo>
                    <a:pt x="1453" y="987"/>
                  </a:lnTo>
                  <a:lnTo>
                    <a:pt x="1699" y="904"/>
                  </a:lnTo>
                  <a:lnTo>
                    <a:pt x="1955" y="831"/>
                  </a:lnTo>
                  <a:lnTo>
                    <a:pt x="2210" y="767"/>
                  </a:lnTo>
                  <a:lnTo>
                    <a:pt x="2457" y="713"/>
                  </a:lnTo>
                  <a:lnTo>
                    <a:pt x="2703" y="667"/>
                  </a:lnTo>
                  <a:lnTo>
                    <a:pt x="3160" y="603"/>
                  </a:lnTo>
                  <a:lnTo>
                    <a:pt x="3516" y="557"/>
                  </a:lnTo>
                  <a:lnTo>
                    <a:pt x="3900" y="521"/>
                  </a:lnTo>
                  <a:lnTo>
                    <a:pt x="4292" y="484"/>
                  </a:lnTo>
                  <a:lnTo>
                    <a:pt x="4685" y="457"/>
                  </a:lnTo>
                  <a:lnTo>
                    <a:pt x="5077" y="439"/>
                  </a:lnTo>
                  <a:lnTo>
                    <a:pt x="5854" y="411"/>
                  </a:lnTo>
                  <a:lnTo>
                    <a:pt x="6639" y="393"/>
                  </a:lnTo>
                  <a:close/>
                  <a:moveTo>
                    <a:pt x="6283" y="0"/>
                  </a:moveTo>
                  <a:lnTo>
                    <a:pt x="5680" y="10"/>
                  </a:lnTo>
                  <a:lnTo>
                    <a:pt x="5077" y="28"/>
                  </a:lnTo>
                  <a:lnTo>
                    <a:pt x="4484" y="64"/>
                  </a:lnTo>
                  <a:lnTo>
                    <a:pt x="3881" y="110"/>
                  </a:lnTo>
                  <a:lnTo>
                    <a:pt x="3580" y="147"/>
                  </a:lnTo>
                  <a:lnTo>
                    <a:pt x="3288" y="183"/>
                  </a:lnTo>
                  <a:lnTo>
                    <a:pt x="2987" y="229"/>
                  </a:lnTo>
                  <a:lnTo>
                    <a:pt x="2694" y="283"/>
                  </a:lnTo>
                  <a:lnTo>
                    <a:pt x="2402" y="347"/>
                  </a:lnTo>
                  <a:lnTo>
                    <a:pt x="2110" y="411"/>
                  </a:lnTo>
                  <a:lnTo>
                    <a:pt x="1873" y="475"/>
                  </a:lnTo>
                  <a:lnTo>
                    <a:pt x="1599" y="548"/>
                  </a:lnTo>
                  <a:lnTo>
                    <a:pt x="1297" y="649"/>
                  </a:lnTo>
                  <a:lnTo>
                    <a:pt x="1151" y="713"/>
                  </a:lnTo>
                  <a:lnTo>
                    <a:pt x="1005" y="777"/>
                  </a:lnTo>
                  <a:lnTo>
                    <a:pt x="859" y="840"/>
                  </a:lnTo>
                  <a:lnTo>
                    <a:pt x="722" y="923"/>
                  </a:lnTo>
                  <a:lnTo>
                    <a:pt x="594" y="1005"/>
                  </a:lnTo>
                  <a:lnTo>
                    <a:pt x="476" y="1096"/>
                  </a:lnTo>
                  <a:lnTo>
                    <a:pt x="366" y="1187"/>
                  </a:lnTo>
                  <a:lnTo>
                    <a:pt x="275" y="1297"/>
                  </a:lnTo>
                  <a:lnTo>
                    <a:pt x="202" y="1407"/>
                  </a:lnTo>
                  <a:lnTo>
                    <a:pt x="174" y="1461"/>
                  </a:lnTo>
                  <a:lnTo>
                    <a:pt x="147" y="1525"/>
                  </a:lnTo>
                  <a:lnTo>
                    <a:pt x="101" y="1580"/>
                  </a:lnTo>
                  <a:lnTo>
                    <a:pt x="65" y="1644"/>
                  </a:lnTo>
                  <a:lnTo>
                    <a:pt x="37" y="1699"/>
                  </a:lnTo>
                  <a:lnTo>
                    <a:pt x="19" y="1754"/>
                  </a:lnTo>
                  <a:lnTo>
                    <a:pt x="1" y="1817"/>
                  </a:lnTo>
                  <a:lnTo>
                    <a:pt x="1" y="1872"/>
                  </a:lnTo>
                  <a:lnTo>
                    <a:pt x="1" y="1927"/>
                  </a:lnTo>
                  <a:lnTo>
                    <a:pt x="10" y="1982"/>
                  </a:lnTo>
                  <a:lnTo>
                    <a:pt x="19" y="2046"/>
                  </a:lnTo>
                  <a:lnTo>
                    <a:pt x="37" y="2101"/>
                  </a:lnTo>
                  <a:lnTo>
                    <a:pt x="92" y="2210"/>
                  </a:lnTo>
                  <a:lnTo>
                    <a:pt x="165" y="2311"/>
                  </a:lnTo>
                  <a:lnTo>
                    <a:pt x="256" y="2420"/>
                  </a:lnTo>
                  <a:lnTo>
                    <a:pt x="357" y="2511"/>
                  </a:lnTo>
                  <a:lnTo>
                    <a:pt x="466" y="2603"/>
                  </a:lnTo>
                  <a:lnTo>
                    <a:pt x="585" y="2694"/>
                  </a:lnTo>
                  <a:lnTo>
                    <a:pt x="704" y="2767"/>
                  </a:lnTo>
                  <a:lnTo>
                    <a:pt x="813" y="2840"/>
                  </a:lnTo>
                  <a:lnTo>
                    <a:pt x="932" y="2904"/>
                  </a:lnTo>
                  <a:lnTo>
                    <a:pt x="1133" y="2995"/>
                  </a:lnTo>
                  <a:lnTo>
                    <a:pt x="1407" y="3105"/>
                  </a:lnTo>
                  <a:lnTo>
                    <a:pt x="1681" y="3196"/>
                  </a:lnTo>
                  <a:lnTo>
                    <a:pt x="1973" y="3278"/>
                  </a:lnTo>
                  <a:lnTo>
                    <a:pt x="2265" y="3342"/>
                  </a:lnTo>
                  <a:lnTo>
                    <a:pt x="2557" y="3406"/>
                  </a:lnTo>
                  <a:lnTo>
                    <a:pt x="2859" y="3461"/>
                  </a:lnTo>
                  <a:lnTo>
                    <a:pt x="3169" y="3498"/>
                  </a:lnTo>
                  <a:lnTo>
                    <a:pt x="3480" y="3534"/>
                  </a:lnTo>
                  <a:lnTo>
                    <a:pt x="3781" y="3561"/>
                  </a:lnTo>
                  <a:lnTo>
                    <a:pt x="4091" y="3589"/>
                  </a:lnTo>
                  <a:lnTo>
                    <a:pt x="4703" y="3616"/>
                  </a:lnTo>
                  <a:lnTo>
                    <a:pt x="5306" y="3634"/>
                  </a:lnTo>
                  <a:lnTo>
                    <a:pt x="5881" y="3634"/>
                  </a:lnTo>
                  <a:lnTo>
                    <a:pt x="6548" y="3625"/>
                  </a:lnTo>
                  <a:lnTo>
                    <a:pt x="7205" y="3607"/>
                  </a:lnTo>
                  <a:lnTo>
                    <a:pt x="7872" y="3571"/>
                  </a:lnTo>
                  <a:lnTo>
                    <a:pt x="8529" y="3525"/>
                  </a:lnTo>
                  <a:lnTo>
                    <a:pt x="9186" y="3470"/>
                  </a:lnTo>
                  <a:lnTo>
                    <a:pt x="9844" y="3397"/>
                  </a:lnTo>
                  <a:lnTo>
                    <a:pt x="10501" y="3315"/>
                  </a:lnTo>
                  <a:lnTo>
                    <a:pt x="11159" y="3224"/>
                  </a:lnTo>
                  <a:lnTo>
                    <a:pt x="11496" y="3169"/>
                  </a:lnTo>
                  <a:lnTo>
                    <a:pt x="11944" y="3096"/>
                  </a:lnTo>
                  <a:lnTo>
                    <a:pt x="12200" y="3041"/>
                  </a:lnTo>
                  <a:lnTo>
                    <a:pt x="12455" y="2986"/>
                  </a:lnTo>
                  <a:lnTo>
                    <a:pt x="12729" y="2913"/>
                  </a:lnTo>
                  <a:lnTo>
                    <a:pt x="12985" y="2831"/>
                  </a:lnTo>
                  <a:lnTo>
                    <a:pt x="13240" y="2740"/>
                  </a:lnTo>
                  <a:lnTo>
                    <a:pt x="13478" y="2630"/>
                  </a:lnTo>
                  <a:lnTo>
                    <a:pt x="13587" y="2575"/>
                  </a:lnTo>
                  <a:lnTo>
                    <a:pt x="13688" y="2511"/>
                  </a:lnTo>
                  <a:lnTo>
                    <a:pt x="13788" y="2447"/>
                  </a:lnTo>
                  <a:lnTo>
                    <a:pt x="13880" y="2374"/>
                  </a:lnTo>
                  <a:lnTo>
                    <a:pt x="13962" y="2301"/>
                  </a:lnTo>
                  <a:lnTo>
                    <a:pt x="14026" y="2219"/>
                  </a:lnTo>
                  <a:lnTo>
                    <a:pt x="14090" y="2137"/>
                  </a:lnTo>
                  <a:lnTo>
                    <a:pt x="14135" y="2055"/>
                  </a:lnTo>
                  <a:lnTo>
                    <a:pt x="14172" y="1954"/>
                  </a:lnTo>
                  <a:lnTo>
                    <a:pt x="14199" y="1863"/>
                  </a:lnTo>
                  <a:lnTo>
                    <a:pt x="14208" y="1763"/>
                  </a:lnTo>
                  <a:lnTo>
                    <a:pt x="14199" y="1653"/>
                  </a:lnTo>
                  <a:lnTo>
                    <a:pt x="14181" y="1544"/>
                  </a:lnTo>
                  <a:lnTo>
                    <a:pt x="14163" y="1443"/>
                  </a:lnTo>
                  <a:lnTo>
                    <a:pt x="14135" y="1343"/>
                  </a:lnTo>
                  <a:lnTo>
                    <a:pt x="14099" y="1260"/>
                  </a:lnTo>
                  <a:lnTo>
                    <a:pt x="14053" y="1169"/>
                  </a:lnTo>
                  <a:lnTo>
                    <a:pt x="14007" y="1096"/>
                  </a:lnTo>
                  <a:lnTo>
                    <a:pt x="13962" y="1023"/>
                  </a:lnTo>
                  <a:lnTo>
                    <a:pt x="13907" y="950"/>
                  </a:lnTo>
                  <a:lnTo>
                    <a:pt x="13843" y="886"/>
                  </a:lnTo>
                  <a:lnTo>
                    <a:pt x="13779" y="831"/>
                  </a:lnTo>
                  <a:lnTo>
                    <a:pt x="13706" y="777"/>
                  </a:lnTo>
                  <a:lnTo>
                    <a:pt x="13633" y="722"/>
                  </a:lnTo>
                  <a:lnTo>
                    <a:pt x="13478" y="630"/>
                  </a:lnTo>
                  <a:lnTo>
                    <a:pt x="13313" y="557"/>
                  </a:lnTo>
                  <a:lnTo>
                    <a:pt x="13131" y="503"/>
                  </a:lnTo>
                  <a:lnTo>
                    <a:pt x="12948" y="448"/>
                  </a:lnTo>
                  <a:lnTo>
                    <a:pt x="12757" y="411"/>
                  </a:lnTo>
                  <a:lnTo>
                    <a:pt x="12556" y="375"/>
                  </a:lnTo>
                  <a:lnTo>
                    <a:pt x="12163" y="329"/>
                  </a:lnTo>
                  <a:lnTo>
                    <a:pt x="11780" y="283"/>
                  </a:lnTo>
                  <a:lnTo>
                    <a:pt x="11177" y="220"/>
                  </a:lnTo>
                  <a:lnTo>
                    <a:pt x="10565" y="165"/>
                  </a:lnTo>
                  <a:lnTo>
                    <a:pt x="9944" y="110"/>
                  </a:lnTo>
                  <a:lnTo>
                    <a:pt x="9332" y="73"/>
                  </a:lnTo>
                  <a:lnTo>
                    <a:pt x="8721" y="46"/>
                  </a:lnTo>
                  <a:lnTo>
                    <a:pt x="8109" y="19"/>
                  </a:lnTo>
                  <a:lnTo>
                    <a:pt x="7488" y="10"/>
                  </a:lnTo>
                  <a:lnTo>
                    <a:pt x="68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5"/>
            <p:cNvSpPr/>
            <p:nvPr/>
          </p:nvSpPr>
          <p:spPr>
            <a:xfrm>
              <a:off x="6502550" y="3692950"/>
              <a:ext cx="720225" cy="348125"/>
            </a:xfrm>
            <a:custGeom>
              <a:rect b="b" l="l" r="r" t="t"/>
              <a:pathLst>
                <a:path extrusionOk="0" h="13925" w="28809">
                  <a:moveTo>
                    <a:pt x="19504" y="0"/>
                  </a:moveTo>
                  <a:lnTo>
                    <a:pt x="19468" y="19"/>
                  </a:lnTo>
                  <a:lnTo>
                    <a:pt x="19441" y="46"/>
                  </a:lnTo>
                  <a:lnTo>
                    <a:pt x="19413" y="73"/>
                  </a:lnTo>
                  <a:lnTo>
                    <a:pt x="19404" y="110"/>
                  </a:lnTo>
                  <a:lnTo>
                    <a:pt x="19413" y="156"/>
                  </a:lnTo>
                  <a:lnTo>
                    <a:pt x="19431" y="183"/>
                  </a:lnTo>
                  <a:lnTo>
                    <a:pt x="19459" y="210"/>
                  </a:lnTo>
                  <a:lnTo>
                    <a:pt x="19906" y="439"/>
                  </a:lnTo>
                  <a:lnTo>
                    <a:pt x="20107" y="557"/>
                  </a:lnTo>
                  <a:lnTo>
                    <a:pt x="20308" y="676"/>
                  </a:lnTo>
                  <a:lnTo>
                    <a:pt x="20500" y="804"/>
                  </a:lnTo>
                  <a:lnTo>
                    <a:pt x="20691" y="950"/>
                  </a:lnTo>
                  <a:lnTo>
                    <a:pt x="20874" y="1114"/>
                  </a:lnTo>
                  <a:lnTo>
                    <a:pt x="21066" y="1306"/>
                  </a:lnTo>
                  <a:lnTo>
                    <a:pt x="21395" y="1680"/>
                  </a:lnTo>
                  <a:lnTo>
                    <a:pt x="21705" y="2064"/>
                  </a:lnTo>
                  <a:lnTo>
                    <a:pt x="22006" y="2466"/>
                  </a:lnTo>
                  <a:lnTo>
                    <a:pt x="22308" y="2867"/>
                  </a:lnTo>
                  <a:lnTo>
                    <a:pt x="22883" y="3680"/>
                  </a:lnTo>
                  <a:lnTo>
                    <a:pt x="23175" y="4082"/>
                  </a:lnTo>
                  <a:lnTo>
                    <a:pt x="23467" y="4484"/>
                  </a:lnTo>
                  <a:lnTo>
                    <a:pt x="24399" y="5716"/>
                  </a:lnTo>
                  <a:lnTo>
                    <a:pt x="25330" y="6940"/>
                  </a:lnTo>
                  <a:lnTo>
                    <a:pt x="25805" y="7542"/>
                  </a:lnTo>
                  <a:lnTo>
                    <a:pt x="26289" y="8145"/>
                  </a:lnTo>
                  <a:lnTo>
                    <a:pt x="26782" y="8748"/>
                  </a:lnTo>
                  <a:lnTo>
                    <a:pt x="27275" y="9332"/>
                  </a:lnTo>
                  <a:lnTo>
                    <a:pt x="27549" y="9661"/>
                  </a:lnTo>
                  <a:lnTo>
                    <a:pt x="27814" y="9989"/>
                  </a:lnTo>
                  <a:lnTo>
                    <a:pt x="27932" y="10163"/>
                  </a:lnTo>
                  <a:lnTo>
                    <a:pt x="28051" y="10345"/>
                  </a:lnTo>
                  <a:lnTo>
                    <a:pt x="28161" y="10519"/>
                  </a:lnTo>
                  <a:lnTo>
                    <a:pt x="28270" y="10702"/>
                  </a:lnTo>
                  <a:lnTo>
                    <a:pt x="28316" y="10793"/>
                  </a:lnTo>
                  <a:lnTo>
                    <a:pt x="28352" y="10884"/>
                  </a:lnTo>
                  <a:lnTo>
                    <a:pt x="28380" y="10966"/>
                  </a:lnTo>
                  <a:lnTo>
                    <a:pt x="28398" y="11039"/>
                  </a:lnTo>
                  <a:lnTo>
                    <a:pt x="28398" y="11122"/>
                  </a:lnTo>
                  <a:lnTo>
                    <a:pt x="28398" y="11186"/>
                  </a:lnTo>
                  <a:lnTo>
                    <a:pt x="28389" y="11259"/>
                  </a:lnTo>
                  <a:lnTo>
                    <a:pt x="28371" y="11322"/>
                  </a:lnTo>
                  <a:lnTo>
                    <a:pt x="28343" y="11386"/>
                  </a:lnTo>
                  <a:lnTo>
                    <a:pt x="28307" y="11441"/>
                  </a:lnTo>
                  <a:lnTo>
                    <a:pt x="28270" y="11496"/>
                  </a:lnTo>
                  <a:lnTo>
                    <a:pt x="28224" y="11551"/>
                  </a:lnTo>
                  <a:lnTo>
                    <a:pt x="28115" y="11651"/>
                  </a:lnTo>
                  <a:lnTo>
                    <a:pt x="27987" y="11743"/>
                  </a:lnTo>
                  <a:lnTo>
                    <a:pt x="27850" y="11816"/>
                  </a:lnTo>
                  <a:lnTo>
                    <a:pt x="27704" y="11889"/>
                  </a:lnTo>
                  <a:lnTo>
                    <a:pt x="27549" y="11943"/>
                  </a:lnTo>
                  <a:lnTo>
                    <a:pt x="27394" y="11998"/>
                  </a:lnTo>
                  <a:lnTo>
                    <a:pt x="27092" y="12089"/>
                  </a:lnTo>
                  <a:lnTo>
                    <a:pt x="26827" y="12153"/>
                  </a:lnTo>
                  <a:lnTo>
                    <a:pt x="26298" y="12272"/>
                  </a:lnTo>
                  <a:lnTo>
                    <a:pt x="25768" y="12391"/>
                  </a:lnTo>
                  <a:lnTo>
                    <a:pt x="25239" y="12491"/>
                  </a:lnTo>
                  <a:lnTo>
                    <a:pt x="24709" y="12592"/>
                  </a:lnTo>
                  <a:lnTo>
                    <a:pt x="24170" y="12683"/>
                  </a:lnTo>
                  <a:lnTo>
                    <a:pt x="23632" y="12765"/>
                  </a:lnTo>
                  <a:lnTo>
                    <a:pt x="23093" y="12838"/>
                  </a:lnTo>
                  <a:lnTo>
                    <a:pt x="22554" y="12902"/>
                  </a:lnTo>
                  <a:lnTo>
                    <a:pt x="22098" y="12957"/>
                  </a:lnTo>
                  <a:lnTo>
                    <a:pt x="21641" y="12993"/>
                  </a:lnTo>
                  <a:lnTo>
                    <a:pt x="21185" y="13030"/>
                  </a:lnTo>
                  <a:lnTo>
                    <a:pt x="20719" y="13066"/>
                  </a:lnTo>
                  <a:lnTo>
                    <a:pt x="19797" y="13112"/>
                  </a:lnTo>
                  <a:lnTo>
                    <a:pt x="18874" y="13149"/>
                  </a:lnTo>
                  <a:lnTo>
                    <a:pt x="17952" y="13194"/>
                  </a:lnTo>
                  <a:lnTo>
                    <a:pt x="17030" y="13240"/>
                  </a:lnTo>
                  <a:lnTo>
                    <a:pt x="16573" y="13276"/>
                  </a:lnTo>
                  <a:lnTo>
                    <a:pt x="16117" y="13313"/>
                  </a:lnTo>
                  <a:lnTo>
                    <a:pt x="15660" y="13350"/>
                  </a:lnTo>
                  <a:lnTo>
                    <a:pt x="15204" y="13404"/>
                  </a:lnTo>
                  <a:lnTo>
                    <a:pt x="14802" y="13450"/>
                  </a:lnTo>
                  <a:lnTo>
                    <a:pt x="14400" y="13477"/>
                  </a:lnTo>
                  <a:lnTo>
                    <a:pt x="13999" y="13505"/>
                  </a:lnTo>
                  <a:lnTo>
                    <a:pt x="13597" y="13523"/>
                  </a:lnTo>
                  <a:lnTo>
                    <a:pt x="13195" y="13532"/>
                  </a:lnTo>
                  <a:lnTo>
                    <a:pt x="11990" y="13532"/>
                  </a:lnTo>
                  <a:lnTo>
                    <a:pt x="11186" y="13514"/>
                  </a:lnTo>
                  <a:lnTo>
                    <a:pt x="10383" y="13486"/>
                  </a:lnTo>
                  <a:lnTo>
                    <a:pt x="9579" y="13468"/>
                  </a:lnTo>
                  <a:lnTo>
                    <a:pt x="8776" y="13459"/>
                  </a:lnTo>
                  <a:lnTo>
                    <a:pt x="7872" y="13450"/>
                  </a:lnTo>
                  <a:lnTo>
                    <a:pt x="6968" y="13432"/>
                  </a:lnTo>
                  <a:lnTo>
                    <a:pt x="6046" y="13404"/>
                  </a:lnTo>
                  <a:lnTo>
                    <a:pt x="5589" y="13377"/>
                  </a:lnTo>
                  <a:lnTo>
                    <a:pt x="5133" y="13350"/>
                  </a:lnTo>
                  <a:lnTo>
                    <a:pt x="4676" y="13304"/>
                  </a:lnTo>
                  <a:lnTo>
                    <a:pt x="4219" y="13267"/>
                  </a:lnTo>
                  <a:lnTo>
                    <a:pt x="3763" y="13213"/>
                  </a:lnTo>
                  <a:lnTo>
                    <a:pt x="3315" y="13149"/>
                  </a:lnTo>
                  <a:lnTo>
                    <a:pt x="2868" y="13085"/>
                  </a:lnTo>
                  <a:lnTo>
                    <a:pt x="2421" y="13003"/>
                  </a:lnTo>
                  <a:lnTo>
                    <a:pt x="1973" y="12920"/>
                  </a:lnTo>
                  <a:lnTo>
                    <a:pt x="1535" y="12820"/>
                  </a:lnTo>
                  <a:lnTo>
                    <a:pt x="1352" y="12765"/>
                  </a:lnTo>
                  <a:lnTo>
                    <a:pt x="1197" y="12701"/>
                  </a:lnTo>
                  <a:lnTo>
                    <a:pt x="1051" y="12637"/>
                  </a:lnTo>
                  <a:lnTo>
                    <a:pt x="923" y="12555"/>
                  </a:lnTo>
                  <a:lnTo>
                    <a:pt x="814" y="12464"/>
                  </a:lnTo>
                  <a:lnTo>
                    <a:pt x="722" y="12373"/>
                  </a:lnTo>
                  <a:lnTo>
                    <a:pt x="649" y="12272"/>
                  </a:lnTo>
                  <a:lnTo>
                    <a:pt x="594" y="12163"/>
                  </a:lnTo>
                  <a:lnTo>
                    <a:pt x="549" y="12044"/>
                  </a:lnTo>
                  <a:lnTo>
                    <a:pt x="512" y="11925"/>
                  </a:lnTo>
                  <a:lnTo>
                    <a:pt x="494" y="11806"/>
                  </a:lnTo>
                  <a:lnTo>
                    <a:pt x="485" y="11679"/>
                  </a:lnTo>
                  <a:lnTo>
                    <a:pt x="494" y="11542"/>
                  </a:lnTo>
                  <a:lnTo>
                    <a:pt x="503" y="11405"/>
                  </a:lnTo>
                  <a:lnTo>
                    <a:pt x="531" y="11268"/>
                  </a:lnTo>
                  <a:lnTo>
                    <a:pt x="558" y="11131"/>
                  </a:lnTo>
                  <a:lnTo>
                    <a:pt x="604" y="10985"/>
                  </a:lnTo>
                  <a:lnTo>
                    <a:pt x="649" y="10839"/>
                  </a:lnTo>
                  <a:lnTo>
                    <a:pt x="759" y="10555"/>
                  </a:lnTo>
                  <a:lnTo>
                    <a:pt x="887" y="10263"/>
                  </a:lnTo>
                  <a:lnTo>
                    <a:pt x="1024" y="9989"/>
                  </a:lnTo>
                  <a:lnTo>
                    <a:pt x="1170" y="9725"/>
                  </a:lnTo>
                  <a:lnTo>
                    <a:pt x="1307" y="9469"/>
                  </a:lnTo>
                  <a:lnTo>
                    <a:pt x="1562" y="9031"/>
                  </a:lnTo>
                  <a:lnTo>
                    <a:pt x="1781" y="8647"/>
                  </a:lnTo>
                  <a:lnTo>
                    <a:pt x="2019" y="8264"/>
                  </a:lnTo>
                  <a:lnTo>
                    <a:pt x="2256" y="7898"/>
                  </a:lnTo>
                  <a:lnTo>
                    <a:pt x="2503" y="7533"/>
                  </a:lnTo>
                  <a:lnTo>
                    <a:pt x="2749" y="7168"/>
                  </a:lnTo>
                  <a:lnTo>
                    <a:pt x="3005" y="6812"/>
                  </a:lnTo>
                  <a:lnTo>
                    <a:pt x="3525" y="6100"/>
                  </a:lnTo>
                  <a:lnTo>
                    <a:pt x="4009" y="5451"/>
                  </a:lnTo>
                  <a:lnTo>
                    <a:pt x="4475" y="4794"/>
                  </a:lnTo>
                  <a:lnTo>
                    <a:pt x="4941" y="4137"/>
                  </a:lnTo>
                  <a:lnTo>
                    <a:pt x="5397" y="3479"/>
                  </a:lnTo>
                  <a:lnTo>
                    <a:pt x="6310" y="2155"/>
                  </a:lnTo>
                  <a:lnTo>
                    <a:pt x="7205" y="822"/>
                  </a:lnTo>
                  <a:lnTo>
                    <a:pt x="7223" y="795"/>
                  </a:lnTo>
                  <a:lnTo>
                    <a:pt x="7233" y="758"/>
                  </a:lnTo>
                  <a:lnTo>
                    <a:pt x="7233" y="731"/>
                  </a:lnTo>
                  <a:lnTo>
                    <a:pt x="7233" y="703"/>
                  </a:lnTo>
                  <a:lnTo>
                    <a:pt x="7214" y="676"/>
                  </a:lnTo>
                  <a:lnTo>
                    <a:pt x="7205" y="658"/>
                  </a:lnTo>
                  <a:lnTo>
                    <a:pt x="7160" y="621"/>
                  </a:lnTo>
                  <a:lnTo>
                    <a:pt x="7105" y="603"/>
                  </a:lnTo>
                  <a:lnTo>
                    <a:pt x="7013" y="603"/>
                  </a:lnTo>
                  <a:lnTo>
                    <a:pt x="6986" y="621"/>
                  </a:lnTo>
                  <a:lnTo>
                    <a:pt x="6959" y="639"/>
                  </a:lnTo>
                  <a:lnTo>
                    <a:pt x="6931" y="667"/>
                  </a:lnTo>
                  <a:lnTo>
                    <a:pt x="6393" y="1425"/>
                  </a:lnTo>
                  <a:lnTo>
                    <a:pt x="5854" y="2183"/>
                  </a:lnTo>
                  <a:lnTo>
                    <a:pt x="4786" y="3707"/>
                  </a:lnTo>
                  <a:lnTo>
                    <a:pt x="4247" y="4474"/>
                  </a:lnTo>
                  <a:lnTo>
                    <a:pt x="3699" y="5232"/>
                  </a:lnTo>
                  <a:lnTo>
                    <a:pt x="3142" y="5981"/>
                  </a:lnTo>
                  <a:lnTo>
                    <a:pt x="2576" y="6721"/>
                  </a:lnTo>
                  <a:lnTo>
                    <a:pt x="2338" y="7031"/>
                  </a:lnTo>
                  <a:lnTo>
                    <a:pt x="2110" y="7351"/>
                  </a:lnTo>
                  <a:lnTo>
                    <a:pt x="1900" y="7679"/>
                  </a:lnTo>
                  <a:lnTo>
                    <a:pt x="1690" y="8017"/>
                  </a:lnTo>
                  <a:lnTo>
                    <a:pt x="1489" y="8355"/>
                  </a:lnTo>
                  <a:lnTo>
                    <a:pt x="1298" y="8702"/>
                  </a:lnTo>
                  <a:lnTo>
                    <a:pt x="914" y="9387"/>
                  </a:lnTo>
                  <a:lnTo>
                    <a:pt x="567" y="10026"/>
                  </a:lnTo>
                  <a:lnTo>
                    <a:pt x="394" y="10373"/>
                  </a:lnTo>
                  <a:lnTo>
                    <a:pt x="311" y="10546"/>
                  </a:lnTo>
                  <a:lnTo>
                    <a:pt x="238" y="10720"/>
                  </a:lnTo>
                  <a:lnTo>
                    <a:pt x="165" y="10893"/>
                  </a:lnTo>
                  <a:lnTo>
                    <a:pt x="111" y="11076"/>
                  </a:lnTo>
                  <a:lnTo>
                    <a:pt x="65" y="11259"/>
                  </a:lnTo>
                  <a:lnTo>
                    <a:pt x="28" y="11441"/>
                  </a:lnTo>
                  <a:lnTo>
                    <a:pt x="10" y="11615"/>
                  </a:lnTo>
                  <a:lnTo>
                    <a:pt x="1" y="11797"/>
                  </a:lnTo>
                  <a:lnTo>
                    <a:pt x="19" y="11980"/>
                  </a:lnTo>
                  <a:lnTo>
                    <a:pt x="47" y="12163"/>
                  </a:lnTo>
                  <a:lnTo>
                    <a:pt x="65" y="12236"/>
                  </a:lnTo>
                  <a:lnTo>
                    <a:pt x="92" y="12299"/>
                  </a:lnTo>
                  <a:lnTo>
                    <a:pt x="120" y="12363"/>
                  </a:lnTo>
                  <a:lnTo>
                    <a:pt x="156" y="12427"/>
                  </a:lnTo>
                  <a:lnTo>
                    <a:pt x="238" y="12546"/>
                  </a:lnTo>
                  <a:lnTo>
                    <a:pt x="339" y="12646"/>
                  </a:lnTo>
                  <a:lnTo>
                    <a:pt x="448" y="12747"/>
                  </a:lnTo>
                  <a:lnTo>
                    <a:pt x="576" y="12829"/>
                  </a:lnTo>
                  <a:lnTo>
                    <a:pt x="713" y="12911"/>
                  </a:lnTo>
                  <a:lnTo>
                    <a:pt x="859" y="12975"/>
                  </a:lnTo>
                  <a:lnTo>
                    <a:pt x="1014" y="13039"/>
                  </a:lnTo>
                  <a:lnTo>
                    <a:pt x="1161" y="13094"/>
                  </a:lnTo>
                  <a:lnTo>
                    <a:pt x="1316" y="13140"/>
                  </a:lnTo>
                  <a:lnTo>
                    <a:pt x="1471" y="13185"/>
                  </a:lnTo>
                  <a:lnTo>
                    <a:pt x="1754" y="13258"/>
                  </a:lnTo>
                  <a:lnTo>
                    <a:pt x="2010" y="13304"/>
                  </a:lnTo>
                  <a:lnTo>
                    <a:pt x="2475" y="13395"/>
                  </a:lnTo>
                  <a:lnTo>
                    <a:pt x="2959" y="13468"/>
                  </a:lnTo>
                  <a:lnTo>
                    <a:pt x="3434" y="13541"/>
                  </a:lnTo>
                  <a:lnTo>
                    <a:pt x="3909" y="13596"/>
                  </a:lnTo>
                  <a:lnTo>
                    <a:pt x="4393" y="13642"/>
                  </a:lnTo>
                  <a:lnTo>
                    <a:pt x="4877" y="13687"/>
                  </a:lnTo>
                  <a:lnTo>
                    <a:pt x="5352" y="13724"/>
                  </a:lnTo>
                  <a:lnTo>
                    <a:pt x="5826" y="13751"/>
                  </a:lnTo>
                  <a:lnTo>
                    <a:pt x="6703" y="13797"/>
                  </a:lnTo>
                  <a:lnTo>
                    <a:pt x="7580" y="13833"/>
                  </a:lnTo>
                  <a:lnTo>
                    <a:pt x="8465" y="13861"/>
                  </a:lnTo>
                  <a:lnTo>
                    <a:pt x="9342" y="13888"/>
                  </a:lnTo>
                  <a:lnTo>
                    <a:pt x="10218" y="13907"/>
                  </a:lnTo>
                  <a:lnTo>
                    <a:pt x="11095" y="13925"/>
                  </a:lnTo>
                  <a:lnTo>
                    <a:pt x="12848" y="13925"/>
                  </a:lnTo>
                  <a:lnTo>
                    <a:pt x="13798" y="13916"/>
                  </a:lnTo>
                  <a:lnTo>
                    <a:pt x="14756" y="13879"/>
                  </a:lnTo>
                  <a:lnTo>
                    <a:pt x="15715" y="13833"/>
                  </a:lnTo>
                  <a:lnTo>
                    <a:pt x="16674" y="13779"/>
                  </a:lnTo>
                  <a:lnTo>
                    <a:pt x="17633" y="13706"/>
                  </a:lnTo>
                  <a:lnTo>
                    <a:pt x="18591" y="13633"/>
                  </a:lnTo>
                  <a:lnTo>
                    <a:pt x="20491" y="13486"/>
                  </a:lnTo>
                  <a:lnTo>
                    <a:pt x="21477" y="13404"/>
                  </a:lnTo>
                  <a:lnTo>
                    <a:pt x="22445" y="13313"/>
                  </a:lnTo>
                  <a:lnTo>
                    <a:pt x="22938" y="13258"/>
                  </a:lnTo>
                  <a:lnTo>
                    <a:pt x="23422" y="13203"/>
                  </a:lnTo>
                  <a:lnTo>
                    <a:pt x="23906" y="13130"/>
                  </a:lnTo>
                  <a:lnTo>
                    <a:pt x="24389" y="13057"/>
                  </a:lnTo>
                  <a:lnTo>
                    <a:pt x="25312" y="12911"/>
                  </a:lnTo>
                  <a:lnTo>
                    <a:pt x="25777" y="12838"/>
                  </a:lnTo>
                  <a:lnTo>
                    <a:pt x="26252" y="12747"/>
                  </a:lnTo>
                  <a:lnTo>
                    <a:pt x="26718" y="12646"/>
                  </a:lnTo>
                  <a:lnTo>
                    <a:pt x="26946" y="12583"/>
                  </a:lnTo>
                  <a:lnTo>
                    <a:pt x="27174" y="12519"/>
                  </a:lnTo>
                  <a:lnTo>
                    <a:pt x="27394" y="12455"/>
                  </a:lnTo>
                  <a:lnTo>
                    <a:pt x="27613" y="12373"/>
                  </a:lnTo>
                  <a:lnTo>
                    <a:pt x="27832" y="12290"/>
                  </a:lnTo>
                  <a:lnTo>
                    <a:pt x="28042" y="12208"/>
                  </a:lnTo>
                  <a:lnTo>
                    <a:pt x="28224" y="12117"/>
                  </a:lnTo>
                  <a:lnTo>
                    <a:pt x="28371" y="12016"/>
                  </a:lnTo>
                  <a:lnTo>
                    <a:pt x="28498" y="11916"/>
                  </a:lnTo>
                  <a:lnTo>
                    <a:pt x="28599" y="11806"/>
                  </a:lnTo>
                  <a:lnTo>
                    <a:pt x="28681" y="11688"/>
                  </a:lnTo>
                  <a:lnTo>
                    <a:pt x="28745" y="11560"/>
                  </a:lnTo>
                  <a:lnTo>
                    <a:pt x="28781" y="11432"/>
                  </a:lnTo>
                  <a:lnTo>
                    <a:pt x="28809" y="11304"/>
                  </a:lnTo>
                  <a:lnTo>
                    <a:pt x="28809" y="11167"/>
                  </a:lnTo>
                  <a:lnTo>
                    <a:pt x="28800" y="11030"/>
                  </a:lnTo>
                  <a:lnTo>
                    <a:pt x="28772" y="10884"/>
                  </a:lnTo>
                  <a:lnTo>
                    <a:pt x="28727" y="10738"/>
                  </a:lnTo>
                  <a:lnTo>
                    <a:pt x="28672" y="10592"/>
                  </a:lnTo>
                  <a:lnTo>
                    <a:pt x="28608" y="10446"/>
                  </a:lnTo>
                  <a:lnTo>
                    <a:pt x="28535" y="10300"/>
                  </a:lnTo>
                  <a:lnTo>
                    <a:pt x="28444" y="10145"/>
                  </a:lnTo>
                  <a:lnTo>
                    <a:pt x="28352" y="9999"/>
                  </a:lnTo>
                  <a:lnTo>
                    <a:pt x="28252" y="9843"/>
                  </a:lnTo>
                  <a:lnTo>
                    <a:pt x="28042" y="9551"/>
                  </a:lnTo>
                  <a:lnTo>
                    <a:pt x="27804" y="9268"/>
                  </a:lnTo>
                  <a:lnTo>
                    <a:pt x="27576" y="8994"/>
                  </a:lnTo>
                  <a:lnTo>
                    <a:pt x="27138" y="8501"/>
                  </a:lnTo>
                  <a:lnTo>
                    <a:pt x="26946" y="8291"/>
                  </a:lnTo>
                  <a:lnTo>
                    <a:pt x="26791" y="8108"/>
                  </a:lnTo>
                  <a:lnTo>
                    <a:pt x="26234" y="7405"/>
                  </a:lnTo>
                  <a:lnTo>
                    <a:pt x="25677" y="6693"/>
                  </a:lnTo>
                  <a:lnTo>
                    <a:pt x="25138" y="5981"/>
                  </a:lnTo>
                  <a:lnTo>
                    <a:pt x="24590" y="5260"/>
                  </a:lnTo>
                  <a:lnTo>
                    <a:pt x="23522" y="3808"/>
                  </a:lnTo>
                  <a:lnTo>
                    <a:pt x="22454" y="2365"/>
                  </a:lnTo>
                  <a:lnTo>
                    <a:pt x="22271" y="2119"/>
                  </a:lnTo>
                  <a:lnTo>
                    <a:pt x="22079" y="1845"/>
                  </a:lnTo>
                  <a:lnTo>
                    <a:pt x="21888" y="1571"/>
                  </a:lnTo>
                  <a:lnTo>
                    <a:pt x="21678" y="1297"/>
                  </a:lnTo>
                  <a:lnTo>
                    <a:pt x="21458" y="1032"/>
                  </a:lnTo>
                  <a:lnTo>
                    <a:pt x="21349" y="913"/>
                  </a:lnTo>
                  <a:lnTo>
                    <a:pt x="21230" y="795"/>
                  </a:lnTo>
                  <a:lnTo>
                    <a:pt x="21112" y="685"/>
                  </a:lnTo>
                  <a:lnTo>
                    <a:pt x="20993" y="585"/>
                  </a:lnTo>
                  <a:lnTo>
                    <a:pt x="20865" y="484"/>
                  </a:lnTo>
                  <a:lnTo>
                    <a:pt x="20737" y="411"/>
                  </a:lnTo>
                  <a:lnTo>
                    <a:pt x="20582" y="329"/>
                  </a:lnTo>
                  <a:lnTo>
                    <a:pt x="20436" y="265"/>
                  </a:lnTo>
                  <a:lnTo>
                    <a:pt x="20299" y="210"/>
                  </a:lnTo>
                  <a:lnTo>
                    <a:pt x="20153" y="165"/>
                  </a:lnTo>
                  <a:lnTo>
                    <a:pt x="19870" y="82"/>
                  </a:lnTo>
                  <a:lnTo>
                    <a:pt x="19550" y="9"/>
                  </a:lnTo>
                  <a:lnTo>
                    <a:pt x="195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5"/>
            <p:cNvSpPr/>
            <p:nvPr/>
          </p:nvSpPr>
          <p:spPr>
            <a:xfrm>
              <a:off x="6674450" y="3887650"/>
              <a:ext cx="57100" cy="56425"/>
            </a:xfrm>
            <a:custGeom>
              <a:rect b="b" l="l" r="r" t="t"/>
              <a:pathLst>
                <a:path extrusionOk="0" h="2257" w="2284">
                  <a:moveTo>
                    <a:pt x="1032" y="403"/>
                  </a:moveTo>
                  <a:lnTo>
                    <a:pt x="1114" y="412"/>
                  </a:lnTo>
                  <a:lnTo>
                    <a:pt x="1197" y="421"/>
                  </a:lnTo>
                  <a:lnTo>
                    <a:pt x="1270" y="448"/>
                  </a:lnTo>
                  <a:lnTo>
                    <a:pt x="1343" y="476"/>
                  </a:lnTo>
                  <a:lnTo>
                    <a:pt x="1416" y="512"/>
                  </a:lnTo>
                  <a:lnTo>
                    <a:pt x="1480" y="558"/>
                  </a:lnTo>
                  <a:lnTo>
                    <a:pt x="1544" y="603"/>
                  </a:lnTo>
                  <a:lnTo>
                    <a:pt x="1598" y="667"/>
                  </a:lnTo>
                  <a:lnTo>
                    <a:pt x="1644" y="722"/>
                  </a:lnTo>
                  <a:lnTo>
                    <a:pt x="1690" y="786"/>
                  </a:lnTo>
                  <a:lnTo>
                    <a:pt x="1726" y="859"/>
                  </a:lnTo>
                  <a:lnTo>
                    <a:pt x="1754" y="932"/>
                  </a:lnTo>
                  <a:lnTo>
                    <a:pt x="1781" y="1014"/>
                  </a:lnTo>
                  <a:lnTo>
                    <a:pt x="1790" y="1097"/>
                  </a:lnTo>
                  <a:lnTo>
                    <a:pt x="1799" y="1179"/>
                  </a:lnTo>
                  <a:lnTo>
                    <a:pt x="1799" y="1270"/>
                  </a:lnTo>
                  <a:lnTo>
                    <a:pt x="1781" y="1361"/>
                  </a:lnTo>
                  <a:lnTo>
                    <a:pt x="1744" y="1434"/>
                  </a:lnTo>
                  <a:lnTo>
                    <a:pt x="1708" y="1507"/>
                  </a:lnTo>
                  <a:lnTo>
                    <a:pt x="1653" y="1571"/>
                  </a:lnTo>
                  <a:lnTo>
                    <a:pt x="1589" y="1626"/>
                  </a:lnTo>
                  <a:lnTo>
                    <a:pt x="1525" y="1672"/>
                  </a:lnTo>
                  <a:lnTo>
                    <a:pt x="1452" y="1717"/>
                  </a:lnTo>
                  <a:lnTo>
                    <a:pt x="1370" y="1745"/>
                  </a:lnTo>
                  <a:lnTo>
                    <a:pt x="1297" y="1763"/>
                  </a:lnTo>
                  <a:lnTo>
                    <a:pt x="1206" y="1781"/>
                  </a:lnTo>
                  <a:lnTo>
                    <a:pt x="1041" y="1781"/>
                  </a:lnTo>
                  <a:lnTo>
                    <a:pt x="959" y="1763"/>
                  </a:lnTo>
                  <a:lnTo>
                    <a:pt x="877" y="1745"/>
                  </a:lnTo>
                  <a:lnTo>
                    <a:pt x="795" y="1708"/>
                  </a:lnTo>
                  <a:lnTo>
                    <a:pt x="740" y="1672"/>
                  </a:lnTo>
                  <a:lnTo>
                    <a:pt x="685" y="1635"/>
                  </a:lnTo>
                  <a:lnTo>
                    <a:pt x="631" y="1590"/>
                  </a:lnTo>
                  <a:lnTo>
                    <a:pt x="594" y="1535"/>
                  </a:lnTo>
                  <a:lnTo>
                    <a:pt x="548" y="1489"/>
                  </a:lnTo>
                  <a:lnTo>
                    <a:pt x="521" y="1434"/>
                  </a:lnTo>
                  <a:lnTo>
                    <a:pt x="494" y="1370"/>
                  </a:lnTo>
                  <a:lnTo>
                    <a:pt x="466" y="1316"/>
                  </a:lnTo>
                  <a:lnTo>
                    <a:pt x="430" y="1188"/>
                  </a:lnTo>
                  <a:lnTo>
                    <a:pt x="421" y="1051"/>
                  </a:lnTo>
                  <a:lnTo>
                    <a:pt x="421" y="923"/>
                  </a:lnTo>
                  <a:lnTo>
                    <a:pt x="448" y="795"/>
                  </a:lnTo>
                  <a:lnTo>
                    <a:pt x="484" y="713"/>
                  </a:lnTo>
                  <a:lnTo>
                    <a:pt x="530" y="649"/>
                  </a:lnTo>
                  <a:lnTo>
                    <a:pt x="585" y="585"/>
                  </a:lnTo>
                  <a:lnTo>
                    <a:pt x="640" y="521"/>
                  </a:lnTo>
                  <a:lnTo>
                    <a:pt x="704" y="476"/>
                  </a:lnTo>
                  <a:lnTo>
                    <a:pt x="777" y="439"/>
                  </a:lnTo>
                  <a:lnTo>
                    <a:pt x="859" y="412"/>
                  </a:lnTo>
                  <a:lnTo>
                    <a:pt x="950" y="403"/>
                  </a:lnTo>
                  <a:close/>
                  <a:moveTo>
                    <a:pt x="950" y="1"/>
                  </a:moveTo>
                  <a:lnTo>
                    <a:pt x="822" y="10"/>
                  </a:lnTo>
                  <a:lnTo>
                    <a:pt x="704" y="37"/>
                  </a:lnTo>
                  <a:lnTo>
                    <a:pt x="594" y="83"/>
                  </a:lnTo>
                  <a:lnTo>
                    <a:pt x="484" y="147"/>
                  </a:lnTo>
                  <a:lnTo>
                    <a:pt x="393" y="229"/>
                  </a:lnTo>
                  <a:lnTo>
                    <a:pt x="302" y="311"/>
                  </a:lnTo>
                  <a:lnTo>
                    <a:pt x="229" y="412"/>
                  </a:lnTo>
                  <a:lnTo>
                    <a:pt x="165" y="512"/>
                  </a:lnTo>
                  <a:lnTo>
                    <a:pt x="147" y="549"/>
                  </a:lnTo>
                  <a:lnTo>
                    <a:pt x="101" y="640"/>
                  </a:lnTo>
                  <a:lnTo>
                    <a:pt x="64" y="731"/>
                  </a:lnTo>
                  <a:lnTo>
                    <a:pt x="28" y="823"/>
                  </a:lnTo>
                  <a:lnTo>
                    <a:pt x="10" y="914"/>
                  </a:lnTo>
                  <a:lnTo>
                    <a:pt x="1" y="1014"/>
                  </a:lnTo>
                  <a:lnTo>
                    <a:pt x="1" y="1115"/>
                  </a:lnTo>
                  <a:lnTo>
                    <a:pt x="10" y="1215"/>
                  </a:lnTo>
                  <a:lnTo>
                    <a:pt x="28" y="1316"/>
                  </a:lnTo>
                  <a:lnTo>
                    <a:pt x="46" y="1407"/>
                  </a:lnTo>
                  <a:lnTo>
                    <a:pt x="83" y="1507"/>
                  </a:lnTo>
                  <a:lnTo>
                    <a:pt x="119" y="1599"/>
                  </a:lnTo>
                  <a:lnTo>
                    <a:pt x="174" y="1690"/>
                  </a:lnTo>
                  <a:lnTo>
                    <a:pt x="229" y="1772"/>
                  </a:lnTo>
                  <a:lnTo>
                    <a:pt x="284" y="1854"/>
                  </a:lnTo>
                  <a:lnTo>
                    <a:pt x="357" y="1927"/>
                  </a:lnTo>
                  <a:lnTo>
                    <a:pt x="430" y="2001"/>
                  </a:lnTo>
                  <a:lnTo>
                    <a:pt x="557" y="2083"/>
                  </a:lnTo>
                  <a:lnTo>
                    <a:pt x="685" y="2156"/>
                  </a:lnTo>
                  <a:lnTo>
                    <a:pt x="813" y="2211"/>
                  </a:lnTo>
                  <a:lnTo>
                    <a:pt x="950" y="2238"/>
                  </a:lnTo>
                  <a:lnTo>
                    <a:pt x="1087" y="2256"/>
                  </a:lnTo>
                  <a:lnTo>
                    <a:pt x="1224" y="2256"/>
                  </a:lnTo>
                  <a:lnTo>
                    <a:pt x="1352" y="2238"/>
                  </a:lnTo>
                  <a:lnTo>
                    <a:pt x="1489" y="2201"/>
                  </a:lnTo>
                  <a:lnTo>
                    <a:pt x="1617" y="2156"/>
                  </a:lnTo>
                  <a:lnTo>
                    <a:pt x="1735" y="2092"/>
                  </a:lnTo>
                  <a:lnTo>
                    <a:pt x="1845" y="2019"/>
                  </a:lnTo>
                  <a:lnTo>
                    <a:pt x="1945" y="1927"/>
                  </a:lnTo>
                  <a:lnTo>
                    <a:pt x="2037" y="1827"/>
                  </a:lnTo>
                  <a:lnTo>
                    <a:pt x="2119" y="1708"/>
                  </a:lnTo>
                  <a:lnTo>
                    <a:pt x="2183" y="1580"/>
                  </a:lnTo>
                  <a:lnTo>
                    <a:pt x="2238" y="1434"/>
                  </a:lnTo>
                  <a:lnTo>
                    <a:pt x="2256" y="1361"/>
                  </a:lnTo>
                  <a:lnTo>
                    <a:pt x="2265" y="1288"/>
                  </a:lnTo>
                  <a:lnTo>
                    <a:pt x="2283" y="1142"/>
                  </a:lnTo>
                  <a:lnTo>
                    <a:pt x="2265" y="1005"/>
                  </a:lnTo>
                  <a:lnTo>
                    <a:pt x="2238" y="868"/>
                  </a:lnTo>
                  <a:lnTo>
                    <a:pt x="2192" y="740"/>
                  </a:lnTo>
                  <a:lnTo>
                    <a:pt x="2128" y="622"/>
                  </a:lnTo>
                  <a:lnTo>
                    <a:pt x="2046" y="512"/>
                  </a:lnTo>
                  <a:lnTo>
                    <a:pt x="1955" y="412"/>
                  </a:lnTo>
                  <a:lnTo>
                    <a:pt x="1854" y="320"/>
                  </a:lnTo>
                  <a:lnTo>
                    <a:pt x="1735" y="238"/>
                  </a:lnTo>
                  <a:lnTo>
                    <a:pt x="1617" y="165"/>
                  </a:lnTo>
                  <a:lnTo>
                    <a:pt x="1489" y="110"/>
                  </a:lnTo>
                  <a:lnTo>
                    <a:pt x="1361" y="56"/>
                  </a:lnTo>
                  <a:lnTo>
                    <a:pt x="1224" y="28"/>
                  </a:lnTo>
                  <a:lnTo>
                    <a:pt x="10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5"/>
            <p:cNvSpPr/>
            <p:nvPr/>
          </p:nvSpPr>
          <p:spPr>
            <a:xfrm>
              <a:off x="6934450" y="3782875"/>
              <a:ext cx="57550" cy="60750"/>
            </a:xfrm>
            <a:custGeom>
              <a:rect b="b" l="l" r="r" t="t"/>
              <a:pathLst>
                <a:path extrusionOk="0" h="2430" w="2302">
                  <a:moveTo>
                    <a:pt x="1188" y="412"/>
                  </a:moveTo>
                  <a:lnTo>
                    <a:pt x="1297" y="430"/>
                  </a:lnTo>
                  <a:lnTo>
                    <a:pt x="1407" y="457"/>
                  </a:lnTo>
                  <a:lnTo>
                    <a:pt x="1507" y="512"/>
                  </a:lnTo>
                  <a:lnTo>
                    <a:pt x="1571" y="558"/>
                  </a:lnTo>
                  <a:lnTo>
                    <a:pt x="1635" y="613"/>
                  </a:lnTo>
                  <a:lnTo>
                    <a:pt x="1690" y="676"/>
                  </a:lnTo>
                  <a:lnTo>
                    <a:pt x="1735" y="750"/>
                  </a:lnTo>
                  <a:lnTo>
                    <a:pt x="1772" y="823"/>
                  </a:lnTo>
                  <a:lnTo>
                    <a:pt x="1790" y="905"/>
                  </a:lnTo>
                  <a:lnTo>
                    <a:pt x="1808" y="987"/>
                  </a:lnTo>
                  <a:lnTo>
                    <a:pt x="1827" y="1078"/>
                  </a:lnTo>
                  <a:lnTo>
                    <a:pt x="1827" y="1170"/>
                  </a:lnTo>
                  <a:lnTo>
                    <a:pt x="1818" y="1252"/>
                  </a:lnTo>
                  <a:lnTo>
                    <a:pt x="1808" y="1343"/>
                  </a:lnTo>
                  <a:lnTo>
                    <a:pt x="1790" y="1425"/>
                  </a:lnTo>
                  <a:lnTo>
                    <a:pt x="1763" y="1507"/>
                  </a:lnTo>
                  <a:lnTo>
                    <a:pt x="1726" y="1590"/>
                  </a:lnTo>
                  <a:lnTo>
                    <a:pt x="1690" y="1663"/>
                  </a:lnTo>
                  <a:lnTo>
                    <a:pt x="1644" y="1727"/>
                  </a:lnTo>
                  <a:lnTo>
                    <a:pt x="1598" y="1772"/>
                  </a:lnTo>
                  <a:lnTo>
                    <a:pt x="1544" y="1818"/>
                  </a:lnTo>
                  <a:lnTo>
                    <a:pt x="1480" y="1864"/>
                  </a:lnTo>
                  <a:lnTo>
                    <a:pt x="1407" y="1891"/>
                  </a:lnTo>
                  <a:lnTo>
                    <a:pt x="1325" y="1918"/>
                  </a:lnTo>
                  <a:lnTo>
                    <a:pt x="1251" y="1937"/>
                  </a:lnTo>
                  <a:lnTo>
                    <a:pt x="1169" y="1955"/>
                  </a:lnTo>
                  <a:lnTo>
                    <a:pt x="996" y="1955"/>
                  </a:lnTo>
                  <a:lnTo>
                    <a:pt x="914" y="1946"/>
                  </a:lnTo>
                  <a:lnTo>
                    <a:pt x="841" y="1937"/>
                  </a:lnTo>
                  <a:lnTo>
                    <a:pt x="758" y="1909"/>
                  </a:lnTo>
                  <a:lnTo>
                    <a:pt x="694" y="1882"/>
                  </a:lnTo>
                  <a:lnTo>
                    <a:pt x="631" y="1845"/>
                  </a:lnTo>
                  <a:lnTo>
                    <a:pt x="576" y="1800"/>
                  </a:lnTo>
                  <a:lnTo>
                    <a:pt x="530" y="1745"/>
                  </a:lnTo>
                  <a:lnTo>
                    <a:pt x="494" y="1681"/>
                  </a:lnTo>
                  <a:lnTo>
                    <a:pt x="466" y="1608"/>
                  </a:lnTo>
                  <a:lnTo>
                    <a:pt x="439" y="1535"/>
                  </a:lnTo>
                  <a:lnTo>
                    <a:pt x="421" y="1462"/>
                  </a:lnTo>
                  <a:lnTo>
                    <a:pt x="411" y="1380"/>
                  </a:lnTo>
                  <a:lnTo>
                    <a:pt x="402" y="1307"/>
                  </a:lnTo>
                  <a:lnTo>
                    <a:pt x="402" y="1224"/>
                  </a:lnTo>
                  <a:lnTo>
                    <a:pt x="411" y="1142"/>
                  </a:lnTo>
                  <a:lnTo>
                    <a:pt x="421" y="1060"/>
                  </a:lnTo>
                  <a:lnTo>
                    <a:pt x="439" y="978"/>
                  </a:lnTo>
                  <a:lnTo>
                    <a:pt x="466" y="896"/>
                  </a:lnTo>
                  <a:lnTo>
                    <a:pt x="494" y="813"/>
                  </a:lnTo>
                  <a:lnTo>
                    <a:pt x="521" y="740"/>
                  </a:lnTo>
                  <a:lnTo>
                    <a:pt x="567" y="667"/>
                  </a:lnTo>
                  <a:lnTo>
                    <a:pt x="603" y="603"/>
                  </a:lnTo>
                  <a:lnTo>
                    <a:pt x="658" y="540"/>
                  </a:lnTo>
                  <a:lnTo>
                    <a:pt x="758" y="485"/>
                  </a:lnTo>
                  <a:lnTo>
                    <a:pt x="859" y="448"/>
                  </a:lnTo>
                  <a:lnTo>
                    <a:pt x="968" y="421"/>
                  </a:lnTo>
                  <a:lnTo>
                    <a:pt x="1078" y="412"/>
                  </a:lnTo>
                  <a:close/>
                  <a:moveTo>
                    <a:pt x="1178" y="1"/>
                  </a:moveTo>
                  <a:lnTo>
                    <a:pt x="1032" y="19"/>
                  </a:lnTo>
                  <a:lnTo>
                    <a:pt x="905" y="46"/>
                  </a:lnTo>
                  <a:lnTo>
                    <a:pt x="768" y="101"/>
                  </a:lnTo>
                  <a:lnTo>
                    <a:pt x="649" y="165"/>
                  </a:lnTo>
                  <a:lnTo>
                    <a:pt x="539" y="211"/>
                  </a:lnTo>
                  <a:lnTo>
                    <a:pt x="448" y="284"/>
                  </a:lnTo>
                  <a:lnTo>
                    <a:pt x="357" y="357"/>
                  </a:lnTo>
                  <a:lnTo>
                    <a:pt x="284" y="448"/>
                  </a:lnTo>
                  <a:lnTo>
                    <a:pt x="211" y="549"/>
                  </a:lnTo>
                  <a:lnTo>
                    <a:pt x="156" y="658"/>
                  </a:lnTo>
                  <a:lnTo>
                    <a:pt x="101" y="768"/>
                  </a:lnTo>
                  <a:lnTo>
                    <a:pt x="64" y="887"/>
                  </a:lnTo>
                  <a:lnTo>
                    <a:pt x="28" y="1014"/>
                  </a:lnTo>
                  <a:lnTo>
                    <a:pt x="10" y="1142"/>
                  </a:lnTo>
                  <a:lnTo>
                    <a:pt x="1" y="1270"/>
                  </a:lnTo>
                  <a:lnTo>
                    <a:pt x="1" y="1398"/>
                  </a:lnTo>
                  <a:lnTo>
                    <a:pt x="10" y="1517"/>
                  </a:lnTo>
                  <a:lnTo>
                    <a:pt x="28" y="1635"/>
                  </a:lnTo>
                  <a:lnTo>
                    <a:pt x="64" y="1754"/>
                  </a:lnTo>
                  <a:lnTo>
                    <a:pt x="101" y="1864"/>
                  </a:lnTo>
                  <a:lnTo>
                    <a:pt x="138" y="1927"/>
                  </a:lnTo>
                  <a:lnTo>
                    <a:pt x="174" y="1991"/>
                  </a:lnTo>
                  <a:lnTo>
                    <a:pt x="256" y="2101"/>
                  </a:lnTo>
                  <a:lnTo>
                    <a:pt x="348" y="2192"/>
                  </a:lnTo>
                  <a:lnTo>
                    <a:pt x="457" y="2265"/>
                  </a:lnTo>
                  <a:lnTo>
                    <a:pt x="576" y="2329"/>
                  </a:lnTo>
                  <a:lnTo>
                    <a:pt x="704" y="2375"/>
                  </a:lnTo>
                  <a:lnTo>
                    <a:pt x="841" y="2411"/>
                  </a:lnTo>
                  <a:lnTo>
                    <a:pt x="978" y="2420"/>
                  </a:lnTo>
                  <a:lnTo>
                    <a:pt x="1115" y="2430"/>
                  </a:lnTo>
                  <a:lnTo>
                    <a:pt x="1251" y="2420"/>
                  </a:lnTo>
                  <a:lnTo>
                    <a:pt x="1388" y="2393"/>
                  </a:lnTo>
                  <a:lnTo>
                    <a:pt x="1525" y="2357"/>
                  </a:lnTo>
                  <a:lnTo>
                    <a:pt x="1653" y="2302"/>
                  </a:lnTo>
                  <a:lnTo>
                    <a:pt x="1772" y="2238"/>
                  </a:lnTo>
                  <a:lnTo>
                    <a:pt x="1882" y="2156"/>
                  </a:lnTo>
                  <a:lnTo>
                    <a:pt x="1991" y="2074"/>
                  </a:lnTo>
                  <a:lnTo>
                    <a:pt x="2082" y="1964"/>
                  </a:lnTo>
                  <a:lnTo>
                    <a:pt x="2155" y="1845"/>
                  </a:lnTo>
                  <a:lnTo>
                    <a:pt x="2219" y="1727"/>
                  </a:lnTo>
                  <a:lnTo>
                    <a:pt x="2256" y="1590"/>
                  </a:lnTo>
                  <a:lnTo>
                    <a:pt x="2292" y="1453"/>
                  </a:lnTo>
                  <a:lnTo>
                    <a:pt x="2302" y="1316"/>
                  </a:lnTo>
                  <a:lnTo>
                    <a:pt x="2302" y="1179"/>
                  </a:lnTo>
                  <a:lnTo>
                    <a:pt x="2292" y="1033"/>
                  </a:lnTo>
                  <a:lnTo>
                    <a:pt x="2265" y="896"/>
                  </a:lnTo>
                  <a:lnTo>
                    <a:pt x="2228" y="768"/>
                  </a:lnTo>
                  <a:lnTo>
                    <a:pt x="2174" y="631"/>
                  </a:lnTo>
                  <a:lnTo>
                    <a:pt x="2110" y="512"/>
                  </a:lnTo>
                  <a:lnTo>
                    <a:pt x="2028" y="403"/>
                  </a:lnTo>
                  <a:lnTo>
                    <a:pt x="1936" y="293"/>
                  </a:lnTo>
                  <a:lnTo>
                    <a:pt x="1836" y="211"/>
                  </a:lnTo>
                  <a:lnTo>
                    <a:pt x="1726" y="129"/>
                  </a:lnTo>
                  <a:lnTo>
                    <a:pt x="1662" y="92"/>
                  </a:lnTo>
                  <a:lnTo>
                    <a:pt x="1589" y="65"/>
                  </a:lnTo>
                  <a:lnTo>
                    <a:pt x="1452" y="19"/>
                  </a:lnTo>
                  <a:lnTo>
                    <a:pt x="13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a:off x="6804575" y="3804575"/>
              <a:ext cx="36525" cy="35850"/>
            </a:xfrm>
            <a:custGeom>
              <a:rect b="b" l="l" r="r" t="t"/>
              <a:pathLst>
                <a:path extrusionOk="0" h="1434" w="1461">
                  <a:moveTo>
                    <a:pt x="767" y="393"/>
                  </a:moveTo>
                  <a:lnTo>
                    <a:pt x="804" y="411"/>
                  </a:lnTo>
                  <a:lnTo>
                    <a:pt x="858" y="457"/>
                  </a:lnTo>
                  <a:lnTo>
                    <a:pt x="968" y="566"/>
                  </a:lnTo>
                  <a:lnTo>
                    <a:pt x="1014" y="630"/>
                  </a:lnTo>
                  <a:lnTo>
                    <a:pt x="1032" y="658"/>
                  </a:lnTo>
                  <a:lnTo>
                    <a:pt x="1050" y="694"/>
                  </a:lnTo>
                  <a:lnTo>
                    <a:pt x="1050" y="731"/>
                  </a:lnTo>
                  <a:lnTo>
                    <a:pt x="1050" y="767"/>
                  </a:lnTo>
                  <a:lnTo>
                    <a:pt x="1041" y="849"/>
                  </a:lnTo>
                  <a:lnTo>
                    <a:pt x="1023" y="895"/>
                  </a:lnTo>
                  <a:lnTo>
                    <a:pt x="1004" y="922"/>
                  </a:lnTo>
                  <a:lnTo>
                    <a:pt x="977" y="950"/>
                  </a:lnTo>
                  <a:lnTo>
                    <a:pt x="950" y="977"/>
                  </a:lnTo>
                  <a:lnTo>
                    <a:pt x="913" y="996"/>
                  </a:lnTo>
                  <a:lnTo>
                    <a:pt x="877" y="1005"/>
                  </a:lnTo>
                  <a:lnTo>
                    <a:pt x="794" y="1023"/>
                  </a:lnTo>
                  <a:lnTo>
                    <a:pt x="712" y="1014"/>
                  </a:lnTo>
                  <a:lnTo>
                    <a:pt x="630" y="1005"/>
                  </a:lnTo>
                  <a:lnTo>
                    <a:pt x="557" y="977"/>
                  </a:lnTo>
                  <a:lnTo>
                    <a:pt x="493" y="950"/>
                  </a:lnTo>
                  <a:lnTo>
                    <a:pt x="448" y="922"/>
                  </a:lnTo>
                  <a:lnTo>
                    <a:pt x="420" y="904"/>
                  </a:lnTo>
                  <a:lnTo>
                    <a:pt x="402" y="868"/>
                  </a:lnTo>
                  <a:lnTo>
                    <a:pt x="384" y="840"/>
                  </a:lnTo>
                  <a:lnTo>
                    <a:pt x="384" y="804"/>
                  </a:lnTo>
                  <a:lnTo>
                    <a:pt x="384" y="767"/>
                  </a:lnTo>
                  <a:lnTo>
                    <a:pt x="393" y="685"/>
                  </a:lnTo>
                  <a:lnTo>
                    <a:pt x="420" y="566"/>
                  </a:lnTo>
                  <a:lnTo>
                    <a:pt x="438" y="502"/>
                  </a:lnTo>
                  <a:lnTo>
                    <a:pt x="466" y="439"/>
                  </a:lnTo>
                  <a:lnTo>
                    <a:pt x="530" y="411"/>
                  </a:lnTo>
                  <a:lnTo>
                    <a:pt x="603" y="393"/>
                  </a:lnTo>
                  <a:close/>
                  <a:moveTo>
                    <a:pt x="794" y="0"/>
                  </a:moveTo>
                  <a:lnTo>
                    <a:pt x="603" y="9"/>
                  </a:lnTo>
                  <a:lnTo>
                    <a:pt x="511" y="28"/>
                  </a:lnTo>
                  <a:lnTo>
                    <a:pt x="420" y="46"/>
                  </a:lnTo>
                  <a:lnTo>
                    <a:pt x="338" y="82"/>
                  </a:lnTo>
                  <a:lnTo>
                    <a:pt x="265" y="128"/>
                  </a:lnTo>
                  <a:lnTo>
                    <a:pt x="192" y="192"/>
                  </a:lnTo>
                  <a:lnTo>
                    <a:pt x="128" y="265"/>
                  </a:lnTo>
                  <a:lnTo>
                    <a:pt x="91" y="320"/>
                  </a:lnTo>
                  <a:lnTo>
                    <a:pt x="64" y="375"/>
                  </a:lnTo>
                  <a:lnTo>
                    <a:pt x="46" y="429"/>
                  </a:lnTo>
                  <a:lnTo>
                    <a:pt x="27" y="475"/>
                  </a:lnTo>
                  <a:lnTo>
                    <a:pt x="18" y="585"/>
                  </a:lnTo>
                  <a:lnTo>
                    <a:pt x="27" y="685"/>
                  </a:lnTo>
                  <a:lnTo>
                    <a:pt x="9" y="749"/>
                  </a:lnTo>
                  <a:lnTo>
                    <a:pt x="0" y="822"/>
                  </a:lnTo>
                  <a:lnTo>
                    <a:pt x="0" y="886"/>
                  </a:lnTo>
                  <a:lnTo>
                    <a:pt x="9" y="950"/>
                  </a:lnTo>
                  <a:lnTo>
                    <a:pt x="27" y="1014"/>
                  </a:lnTo>
                  <a:lnTo>
                    <a:pt x="55" y="1078"/>
                  </a:lnTo>
                  <a:lnTo>
                    <a:pt x="101" y="1132"/>
                  </a:lnTo>
                  <a:lnTo>
                    <a:pt x="146" y="1196"/>
                  </a:lnTo>
                  <a:lnTo>
                    <a:pt x="219" y="1260"/>
                  </a:lnTo>
                  <a:lnTo>
                    <a:pt x="292" y="1315"/>
                  </a:lnTo>
                  <a:lnTo>
                    <a:pt x="374" y="1352"/>
                  </a:lnTo>
                  <a:lnTo>
                    <a:pt x="457" y="1388"/>
                  </a:lnTo>
                  <a:lnTo>
                    <a:pt x="548" y="1416"/>
                  </a:lnTo>
                  <a:lnTo>
                    <a:pt x="639" y="1425"/>
                  </a:lnTo>
                  <a:lnTo>
                    <a:pt x="721" y="1434"/>
                  </a:lnTo>
                  <a:lnTo>
                    <a:pt x="813" y="1434"/>
                  </a:lnTo>
                  <a:lnTo>
                    <a:pt x="904" y="1416"/>
                  </a:lnTo>
                  <a:lnTo>
                    <a:pt x="986" y="1397"/>
                  </a:lnTo>
                  <a:lnTo>
                    <a:pt x="1068" y="1361"/>
                  </a:lnTo>
                  <a:lnTo>
                    <a:pt x="1151" y="1324"/>
                  </a:lnTo>
                  <a:lnTo>
                    <a:pt x="1224" y="1269"/>
                  </a:lnTo>
                  <a:lnTo>
                    <a:pt x="1288" y="1206"/>
                  </a:lnTo>
                  <a:lnTo>
                    <a:pt x="1342" y="1142"/>
                  </a:lnTo>
                  <a:lnTo>
                    <a:pt x="1397" y="1059"/>
                  </a:lnTo>
                  <a:lnTo>
                    <a:pt x="1434" y="977"/>
                  </a:lnTo>
                  <a:lnTo>
                    <a:pt x="1452" y="895"/>
                  </a:lnTo>
                  <a:lnTo>
                    <a:pt x="1461" y="813"/>
                  </a:lnTo>
                  <a:lnTo>
                    <a:pt x="1461" y="731"/>
                  </a:lnTo>
                  <a:lnTo>
                    <a:pt x="1452" y="649"/>
                  </a:lnTo>
                  <a:lnTo>
                    <a:pt x="1434" y="566"/>
                  </a:lnTo>
                  <a:lnTo>
                    <a:pt x="1397" y="493"/>
                  </a:lnTo>
                  <a:lnTo>
                    <a:pt x="1361" y="420"/>
                  </a:lnTo>
                  <a:lnTo>
                    <a:pt x="1315" y="356"/>
                  </a:lnTo>
                  <a:lnTo>
                    <a:pt x="1260" y="283"/>
                  </a:lnTo>
                  <a:lnTo>
                    <a:pt x="1187" y="219"/>
                  </a:lnTo>
                  <a:lnTo>
                    <a:pt x="1114" y="155"/>
                  </a:lnTo>
                  <a:lnTo>
                    <a:pt x="1032" y="92"/>
                  </a:lnTo>
                  <a:lnTo>
                    <a:pt x="950" y="46"/>
                  </a:lnTo>
                  <a:lnTo>
                    <a:pt x="877" y="9"/>
                  </a:lnTo>
                  <a:lnTo>
                    <a:pt x="831" y="9"/>
                  </a:lnTo>
                  <a:lnTo>
                    <a:pt x="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a:off x="6673300" y="3818500"/>
              <a:ext cx="24925" cy="25350"/>
            </a:xfrm>
            <a:custGeom>
              <a:rect b="b" l="l" r="r" t="t"/>
              <a:pathLst>
                <a:path extrusionOk="0" h="1014" w="997">
                  <a:moveTo>
                    <a:pt x="530" y="320"/>
                  </a:moveTo>
                  <a:lnTo>
                    <a:pt x="567" y="338"/>
                  </a:lnTo>
                  <a:lnTo>
                    <a:pt x="603" y="365"/>
                  </a:lnTo>
                  <a:lnTo>
                    <a:pt x="631" y="393"/>
                  </a:lnTo>
                  <a:lnTo>
                    <a:pt x="649" y="429"/>
                  </a:lnTo>
                  <a:lnTo>
                    <a:pt x="658" y="466"/>
                  </a:lnTo>
                  <a:lnTo>
                    <a:pt x="658" y="512"/>
                  </a:lnTo>
                  <a:lnTo>
                    <a:pt x="649" y="548"/>
                  </a:lnTo>
                  <a:lnTo>
                    <a:pt x="640" y="594"/>
                  </a:lnTo>
                  <a:lnTo>
                    <a:pt x="613" y="621"/>
                  </a:lnTo>
                  <a:lnTo>
                    <a:pt x="585" y="649"/>
                  </a:lnTo>
                  <a:lnTo>
                    <a:pt x="558" y="667"/>
                  </a:lnTo>
                  <a:lnTo>
                    <a:pt x="521" y="676"/>
                  </a:lnTo>
                  <a:lnTo>
                    <a:pt x="457" y="676"/>
                  </a:lnTo>
                  <a:lnTo>
                    <a:pt x="421" y="667"/>
                  </a:lnTo>
                  <a:lnTo>
                    <a:pt x="384" y="649"/>
                  </a:lnTo>
                  <a:lnTo>
                    <a:pt x="357" y="630"/>
                  </a:lnTo>
                  <a:lnTo>
                    <a:pt x="339" y="612"/>
                  </a:lnTo>
                  <a:lnTo>
                    <a:pt x="330" y="585"/>
                  </a:lnTo>
                  <a:lnTo>
                    <a:pt x="311" y="530"/>
                  </a:lnTo>
                  <a:lnTo>
                    <a:pt x="311" y="475"/>
                  </a:lnTo>
                  <a:lnTo>
                    <a:pt x="330" y="420"/>
                  </a:lnTo>
                  <a:lnTo>
                    <a:pt x="375" y="365"/>
                  </a:lnTo>
                  <a:lnTo>
                    <a:pt x="430" y="329"/>
                  </a:lnTo>
                  <a:lnTo>
                    <a:pt x="457" y="320"/>
                  </a:lnTo>
                  <a:close/>
                  <a:moveTo>
                    <a:pt x="485" y="0"/>
                  </a:moveTo>
                  <a:lnTo>
                    <a:pt x="403" y="9"/>
                  </a:lnTo>
                  <a:lnTo>
                    <a:pt x="339" y="37"/>
                  </a:lnTo>
                  <a:lnTo>
                    <a:pt x="275" y="82"/>
                  </a:lnTo>
                  <a:lnTo>
                    <a:pt x="211" y="137"/>
                  </a:lnTo>
                  <a:lnTo>
                    <a:pt x="174" y="155"/>
                  </a:lnTo>
                  <a:lnTo>
                    <a:pt x="138" y="183"/>
                  </a:lnTo>
                  <a:lnTo>
                    <a:pt x="110" y="219"/>
                  </a:lnTo>
                  <a:lnTo>
                    <a:pt x="74" y="256"/>
                  </a:lnTo>
                  <a:lnTo>
                    <a:pt x="37" y="338"/>
                  </a:lnTo>
                  <a:lnTo>
                    <a:pt x="10" y="429"/>
                  </a:lnTo>
                  <a:lnTo>
                    <a:pt x="1" y="530"/>
                  </a:lnTo>
                  <a:lnTo>
                    <a:pt x="1" y="621"/>
                  </a:lnTo>
                  <a:lnTo>
                    <a:pt x="28" y="712"/>
                  </a:lnTo>
                  <a:lnTo>
                    <a:pt x="65" y="795"/>
                  </a:lnTo>
                  <a:lnTo>
                    <a:pt x="101" y="849"/>
                  </a:lnTo>
                  <a:lnTo>
                    <a:pt x="147" y="895"/>
                  </a:lnTo>
                  <a:lnTo>
                    <a:pt x="183" y="932"/>
                  </a:lnTo>
                  <a:lnTo>
                    <a:pt x="238" y="959"/>
                  </a:lnTo>
                  <a:lnTo>
                    <a:pt x="284" y="977"/>
                  </a:lnTo>
                  <a:lnTo>
                    <a:pt x="339" y="995"/>
                  </a:lnTo>
                  <a:lnTo>
                    <a:pt x="393" y="1014"/>
                  </a:lnTo>
                  <a:lnTo>
                    <a:pt x="558" y="1014"/>
                  </a:lnTo>
                  <a:lnTo>
                    <a:pt x="667" y="986"/>
                  </a:lnTo>
                  <a:lnTo>
                    <a:pt x="768" y="932"/>
                  </a:lnTo>
                  <a:lnTo>
                    <a:pt x="813" y="904"/>
                  </a:lnTo>
                  <a:lnTo>
                    <a:pt x="859" y="868"/>
                  </a:lnTo>
                  <a:lnTo>
                    <a:pt x="896" y="831"/>
                  </a:lnTo>
                  <a:lnTo>
                    <a:pt x="932" y="785"/>
                  </a:lnTo>
                  <a:lnTo>
                    <a:pt x="960" y="740"/>
                  </a:lnTo>
                  <a:lnTo>
                    <a:pt x="978" y="685"/>
                  </a:lnTo>
                  <a:lnTo>
                    <a:pt x="987" y="639"/>
                  </a:lnTo>
                  <a:lnTo>
                    <a:pt x="996" y="585"/>
                  </a:lnTo>
                  <a:lnTo>
                    <a:pt x="996" y="530"/>
                  </a:lnTo>
                  <a:lnTo>
                    <a:pt x="996" y="475"/>
                  </a:lnTo>
                  <a:lnTo>
                    <a:pt x="978" y="375"/>
                  </a:lnTo>
                  <a:lnTo>
                    <a:pt x="932" y="274"/>
                  </a:lnTo>
                  <a:lnTo>
                    <a:pt x="877" y="183"/>
                  </a:lnTo>
                  <a:lnTo>
                    <a:pt x="841" y="146"/>
                  </a:lnTo>
                  <a:lnTo>
                    <a:pt x="795" y="110"/>
                  </a:lnTo>
                  <a:lnTo>
                    <a:pt x="722" y="55"/>
                  </a:lnTo>
                  <a:lnTo>
                    <a:pt x="640" y="18"/>
                  </a:lnTo>
                  <a:lnTo>
                    <a:pt x="5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5"/>
            <p:cNvSpPr/>
            <p:nvPr/>
          </p:nvSpPr>
          <p:spPr>
            <a:xfrm>
              <a:off x="6606425" y="3956375"/>
              <a:ext cx="29700" cy="28550"/>
            </a:xfrm>
            <a:custGeom>
              <a:rect b="b" l="l" r="r" t="t"/>
              <a:pathLst>
                <a:path extrusionOk="0" h="1142" w="1188">
                  <a:moveTo>
                    <a:pt x="521" y="329"/>
                  </a:moveTo>
                  <a:lnTo>
                    <a:pt x="594" y="338"/>
                  </a:lnTo>
                  <a:lnTo>
                    <a:pt x="640" y="356"/>
                  </a:lnTo>
                  <a:lnTo>
                    <a:pt x="685" y="375"/>
                  </a:lnTo>
                  <a:lnTo>
                    <a:pt x="731" y="402"/>
                  </a:lnTo>
                  <a:lnTo>
                    <a:pt x="777" y="429"/>
                  </a:lnTo>
                  <a:lnTo>
                    <a:pt x="804" y="466"/>
                  </a:lnTo>
                  <a:lnTo>
                    <a:pt x="831" y="512"/>
                  </a:lnTo>
                  <a:lnTo>
                    <a:pt x="841" y="557"/>
                  </a:lnTo>
                  <a:lnTo>
                    <a:pt x="831" y="603"/>
                  </a:lnTo>
                  <a:lnTo>
                    <a:pt x="813" y="658"/>
                  </a:lnTo>
                  <a:lnTo>
                    <a:pt x="786" y="703"/>
                  </a:lnTo>
                  <a:lnTo>
                    <a:pt x="740" y="740"/>
                  </a:lnTo>
                  <a:lnTo>
                    <a:pt x="694" y="776"/>
                  </a:lnTo>
                  <a:lnTo>
                    <a:pt x="667" y="795"/>
                  </a:lnTo>
                  <a:lnTo>
                    <a:pt x="631" y="804"/>
                  </a:lnTo>
                  <a:lnTo>
                    <a:pt x="603" y="804"/>
                  </a:lnTo>
                  <a:lnTo>
                    <a:pt x="567" y="795"/>
                  </a:lnTo>
                  <a:lnTo>
                    <a:pt x="512" y="767"/>
                  </a:lnTo>
                  <a:lnTo>
                    <a:pt x="448" y="740"/>
                  </a:lnTo>
                  <a:lnTo>
                    <a:pt x="402" y="731"/>
                  </a:lnTo>
                  <a:lnTo>
                    <a:pt x="375" y="712"/>
                  </a:lnTo>
                  <a:lnTo>
                    <a:pt x="347" y="685"/>
                  </a:lnTo>
                  <a:lnTo>
                    <a:pt x="338" y="658"/>
                  </a:lnTo>
                  <a:lnTo>
                    <a:pt x="347" y="639"/>
                  </a:lnTo>
                  <a:lnTo>
                    <a:pt x="357" y="603"/>
                  </a:lnTo>
                  <a:lnTo>
                    <a:pt x="347" y="539"/>
                  </a:lnTo>
                  <a:lnTo>
                    <a:pt x="357" y="475"/>
                  </a:lnTo>
                  <a:lnTo>
                    <a:pt x="366" y="429"/>
                  </a:lnTo>
                  <a:lnTo>
                    <a:pt x="393" y="384"/>
                  </a:lnTo>
                  <a:lnTo>
                    <a:pt x="421" y="347"/>
                  </a:lnTo>
                  <a:lnTo>
                    <a:pt x="466" y="329"/>
                  </a:lnTo>
                  <a:close/>
                  <a:moveTo>
                    <a:pt x="466" y="0"/>
                  </a:moveTo>
                  <a:lnTo>
                    <a:pt x="393" y="9"/>
                  </a:lnTo>
                  <a:lnTo>
                    <a:pt x="329" y="28"/>
                  </a:lnTo>
                  <a:lnTo>
                    <a:pt x="265" y="55"/>
                  </a:lnTo>
                  <a:lnTo>
                    <a:pt x="201" y="92"/>
                  </a:lnTo>
                  <a:lnTo>
                    <a:pt x="156" y="146"/>
                  </a:lnTo>
                  <a:lnTo>
                    <a:pt x="119" y="201"/>
                  </a:lnTo>
                  <a:lnTo>
                    <a:pt x="83" y="283"/>
                  </a:lnTo>
                  <a:lnTo>
                    <a:pt x="74" y="365"/>
                  </a:lnTo>
                  <a:lnTo>
                    <a:pt x="37" y="439"/>
                  </a:lnTo>
                  <a:lnTo>
                    <a:pt x="10" y="512"/>
                  </a:lnTo>
                  <a:lnTo>
                    <a:pt x="1" y="585"/>
                  </a:lnTo>
                  <a:lnTo>
                    <a:pt x="1" y="649"/>
                  </a:lnTo>
                  <a:lnTo>
                    <a:pt x="1" y="712"/>
                  </a:lnTo>
                  <a:lnTo>
                    <a:pt x="19" y="776"/>
                  </a:lnTo>
                  <a:lnTo>
                    <a:pt x="37" y="840"/>
                  </a:lnTo>
                  <a:lnTo>
                    <a:pt x="74" y="895"/>
                  </a:lnTo>
                  <a:lnTo>
                    <a:pt x="119" y="950"/>
                  </a:lnTo>
                  <a:lnTo>
                    <a:pt x="174" y="986"/>
                  </a:lnTo>
                  <a:lnTo>
                    <a:pt x="229" y="1032"/>
                  </a:lnTo>
                  <a:lnTo>
                    <a:pt x="302" y="1069"/>
                  </a:lnTo>
                  <a:lnTo>
                    <a:pt x="366" y="1096"/>
                  </a:lnTo>
                  <a:lnTo>
                    <a:pt x="439" y="1114"/>
                  </a:lnTo>
                  <a:lnTo>
                    <a:pt x="512" y="1132"/>
                  </a:lnTo>
                  <a:lnTo>
                    <a:pt x="585" y="1142"/>
                  </a:lnTo>
                  <a:lnTo>
                    <a:pt x="658" y="1142"/>
                  </a:lnTo>
                  <a:lnTo>
                    <a:pt x="731" y="1132"/>
                  </a:lnTo>
                  <a:lnTo>
                    <a:pt x="804" y="1114"/>
                  </a:lnTo>
                  <a:lnTo>
                    <a:pt x="868" y="1087"/>
                  </a:lnTo>
                  <a:lnTo>
                    <a:pt x="932" y="1041"/>
                  </a:lnTo>
                  <a:lnTo>
                    <a:pt x="996" y="995"/>
                  </a:lnTo>
                  <a:lnTo>
                    <a:pt x="1051" y="941"/>
                  </a:lnTo>
                  <a:lnTo>
                    <a:pt x="1096" y="877"/>
                  </a:lnTo>
                  <a:lnTo>
                    <a:pt x="1133" y="813"/>
                  </a:lnTo>
                  <a:lnTo>
                    <a:pt x="1160" y="749"/>
                  </a:lnTo>
                  <a:lnTo>
                    <a:pt x="1178" y="676"/>
                  </a:lnTo>
                  <a:lnTo>
                    <a:pt x="1188" y="612"/>
                  </a:lnTo>
                  <a:lnTo>
                    <a:pt x="1188" y="539"/>
                  </a:lnTo>
                  <a:lnTo>
                    <a:pt x="1178" y="475"/>
                  </a:lnTo>
                  <a:lnTo>
                    <a:pt x="1160" y="420"/>
                  </a:lnTo>
                  <a:lnTo>
                    <a:pt x="1133" y="356"/>
                  </a:lnTo>
                  <a:lnTo>
                    <a:pt x="1105" y="302"/>
                  </a:lnTo>
                  <a:lnTo>
                    <a:pt x="1060" y="256"/>
                  </a:lnTo>
                  <a:lnTo>
                    <a:pt x="1014" y="201"/>
                  </a:lnTo>
                  <a:lnTo>
                    <a:pt x="968" y="165"/>
                  </a:lnTo>
                  <a:lnTo>
                    <a:pt x="914" y="119"/>
                  </a:lnTo>
                  <a:lnTo>
                    <a:pt x="859" y="92"/>
                  </a:lnTo>
                  <a:lnTo>
                    <a:pt x="795" y="64"/>
                  </a:lnTo>
                  <a:lnTo>
                    <a:pt x="731" y="37"/>
                  </a:lnTo>
                  <a:lnTo>
                    <a:pt x="667" y="18"/>
                  </a:lnTo>
                  <a:lnTo>
                    <a:pt x="594" y="9"/>
                  </a:lnTo>
                  <a:lnTo>
                    <a:pt x="5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5"/>
            <p:cNvSpPr/>
            <p:nvPr/>
          </p:nvSpPr>
          <p:spPr>
            <a:xfrm>
              <a:off x="6890625" y="3911850"/>
              <a:ext cx="49550" cy="51175"/>
            </a:xfrm>
            <a:custGeom>
              <a:rect b="b" l="l" r="r" t="t"/>
              <a:pathLst>
                <a:path extrusionOk="0" h="2047" w="1982">
                  <a:moveTo>
                    <a:pt x="968" y="421"/>
                  </a:moveTo>
                  <a:lnTo>
                    <a:pt x="1060" y="430"/>
                  </a:lnTo>
                  <a:lnTo>
                    <a:pt x="1142" y="457"/>
                  </a:lnTo>
                  <a:lnTo>
                    <a:pt x="1224" y="503"/>
                  </a:lnTo>
                  <a:lnTo>
                    <a:pt x="1306" y="558"/>
                  </a:lnTo>
                  <a:lnTo>
                    <a:pt x="1370" y="622"/>
                  </a:lnTo>
                  <a:lnTo>
                    <a:pt x="1434" y="695"/>
                  </a:lnTo>
                  <a:lnTo>
                    <a:pt x="1489" y="768"/>
                  </a:lnTo>
                  <a:lnTo>
                    <a:pt x="1525" y="841"/>
                  </a:lnTo>
                  <a:lnTo>
                    <a:pt x="1544" y="923"/>
                  </a:lnTo>
                  <a:lnTo>
                    <a:pt x="1553" y="996"/>
                  </a:lnTo>
                  <a:lnTo>
                    <a:pt x="1553" y="1078"/>
                  </a:lnTo>
                  <a:lnTo>
                    <a:pt x="1534" y="1160"/>
                  </a:lnTo>
                  <a:lnTo>
                    <a:pt x="1507" y="1233"/>
                  </a:lnTo>
                  <a:lnTo>
                    <a:pt x="1470" y="1306"/>
                  </a:lnTo>
                  <a:lnTo>
                    <a:pt x="1434" y="1379"/>
                  </a:lnTo>
                  <a:lnTo>
                    <a:pt x="1388" y="1453"/>
                  </a:lnTo>
                  <a:lnTo>
                    <a:pt x="1343" y="1507"/>
                  </a:lnTo>
                  <a:lnTo>
                    <a:pt x="1288" y="1553"/>
                  </a:lnTo>
                  <a:lnTo>
                    <a:pt x="1233" y="1580"/>
                  </a:lnTo>
                  <a:lnTo>
                    <a:pt x="1169" y="1608"/>
                  </a:lnTo>
                  <a:lnTo>
                    <a:pt x="1105" y="1626"/>
                  </a:lnTo>
                  <a:lnTo>
                    <a:pt x="1032" y="1635"/>
                  </a:lnTo>
                  <a:lnTo>
                    <a:pt x="959" y="1635"/>
                  </a:lnTo>
                  <a:lnTo>
                    <a:pt x="895" y="1626"/>
                  </a:lnTo>
                  <a:lnTo>
                    <a:pt x="822" y="1608"/>
                  </a:lnTo>
                  <a:lnTo>
                    <a:pt x="758" y="1589"/>
                  </a:lnTo>
                  <a:lnTo>
                    <a:pt x="694" y="1553"/>
                  </a:lnTo>
                  <a:lnTo>
                    <a:pt x="630" y="1516"/>
                  </a:lnTo>
                  <a:lnTo>
                    <a:pt x="576" y="1480"/>
                  </a:lnTo>
                  <a:lnTo>
                    <a:pt x="530" y="1425"/>
                  </a:lnTo>
                  <a:lnTo>
                    <a:pt x="484" y="1370"/>
                  </a:lnTo>
                  <a:lnTo>
                    <a:pt x="430" y="1288"/>
                  </a:lnTo>
                  <a:lnTo>
                    <a:pt x="402" y="1206"/>
                  </a:lnTo>
                  <a:lnTo>
                    <a:pt x="384" y="1115"/>
                  </a:lnTo>
                  <a:lnTo>
                    <a:pt x="384" y="1023"/>
                  </a:lnTo>
                  <a:lnTo>
                    <a:pt x="393" y="923"/>
                  </a:lnTo>
                  <a:lnTo>
                    <a:pt x="411" y="832"/>
                  </a:lnTo>
                  <a:lnTo>
                    <a:pt x="448" y="749"/>
                  </a:lnTo>
                  <a:lnTo>
                    <a:pt x="493" y="658"/>
                  </a:lnTo>
                  <a:lnTo>
                    <a:pt x="567" y="585"/>
                  </a:lnTo>
                  <a:lnTo>
                    <a:pt x="658" y="521"/>
                  </a:lnTo>
                  <a:lnTo>
                    <a:pt x="758" y="476"/>
                  </a:lnTo>
                  <a:lnTo>
                    <a:pt x="877" y="430"/>
                  </a:lnTo>
                  <a:lnTo>
                    <a:pt x="923" y="421"/>
                  </a:lnTo>
                  <a:close/>
                  <a:moveTo>
                    <a:pt x="987" y="1"/>
                  </a:moveTo>
                  <a:lnTo>
                    <a:pt x="895" y="10"/>
                  </a:lnTo>
                  <a:lnTo>
                    <a:pt x="813" y="19"/>
                  </a:lnTo>
                  <a:lnTo>
                    <a:pt x="722" y="46"/>
                  </a:lnTo>
                  <a:lnTo>
                    <a:pt x="649" y="74"/>
                  </a:lnTo>
                  <a:lnTo>
                    <a:pt x="567" y="110"/>
                  </a:lnTo>
                  <a:lnTo>
                    <a:pt x="493" y="156"/>
                  </a:lnTo>
                  <a:lnTo>
                    <a:pt x="430" y="202"/>
                  </a:lnTo>
                  <a:lnTo>
                    <a:pt x="366" y="256"/>
                  </a:lnTo>
                  <a:lnTo>
                    <a:pt x="311" y="320"/>
                  </a:lnTo>
                  <a:lnTo>
                    <a:pt x="256" y="384"/>
                  </a:lnTo>
                  <a:lnTo>
                    <a:pt x="210" y="457"/>
                  </a:lnTo>
                  <a:lnTo>
                    <a:pt x="174" y="530"/>
                  </a:lnTo>
                  <a:lnTo>
                    <a:pt x="137" y="612"/>
                  </a:lnTo>
                  <a:lnTo>
                    <a:pt x="83" y="713"/>
                  </a:lnTo>
                  <a:lnTo>
                    <a:pt x="46" y="813"/>
                  </a:lnTo>
                  <a:lnTo>
                    <a:pt x="10" y="932"/>
                  </a:lnTo>
                  <a:lnTo>
                    <a:pt x="0" y="1042"/>
                  </a:lnTo>
                  <a:lnTo>
                    <a:pt x="0" y="1160"/>
                  </a:lnTo>
                  <a:lnTo>
                    <a:pt x="10" y="1270"/>
                  </a:lnTo>
                  <a:lnTo>
                    <a:pt x="46" y="1389"/>
                  </a:lnTo>
                  <a:lnTo>
                    <a:pt x="92" y="1498"/>
                  </a:lnTo>
                  <a:lnTo>
                    <a:pt x="156" y="1608"/>
                  </a:lnTo>
                  <a:lnTo>
                    <a:pt x="238" y="1699"/>
                  </a:lnTo>
                  <a:lnTo>
                    <a:pt x="320" y="1790"/>
                  </a:lnTo>
                  <a:lnTo>
                    <a:pt x="411" y="1863"/>
                  </a:lnTo>
                  <a:lnTo>
                    <a:pt x="521" y="1927"/>
                  </a:lnTo>
                  <a:lnTo>
                    <a:pt x="621" y="1973"/>
                  </a:lnTo>
                  <a:lnTo>
                    <a:pt x="740" y="2019"/>
                  </a:lnTo>
                  <a:lnTo>
                    <a:pt x="850" y="2037"/>
                  </a:lnTo>
                  <a:lnTo>
                    <a:pt x="968" y="2046"/>
                  </a:lnTo>
                  <a:lnTo>
                    <a:pt x="1087" y="2046"/>
                  </a:lnTo>
                  <a:lnTo>
                    <a:pt x="1197" y="2028"/>
                  </a:lnTo>
                  <a:lnTo>
                    <a:pt x="1315" y="2000"/>
                  </a:lnTo>
                  <a:lnTo>
                    <a:pt x="1425" y="1955"/>
                  </a:lnTo>
                  <a:lnTo>
                    <a:pt x="1534" y="1891"/>
                  </a:lnTo>
                  <a:lnTo>
                    <a:pt x="1635" y="1818"/>
                  </a:lnTo>
                  <a:lnTo>
                    <a:pt x="1726" y="1726"/>
                  </a:lnTo>
                  <a:lnTo>
                    <a:pt x="1808" y="1617"/>
                  </a:lnTo>
                  <a:lnTo>
                    <a:pt x="1872" y="1507"/>
                  </a:lnTo>
                  <a:lnTo>
                    <a:pt x="1927" y="1379"/>
                  </a:lnTo>
                  <a:lnTo>
                    <a:pt x="1964" y="1261"/>
                  </a:lnTo>
                  <a:lnTo>
                    <a:pt x="1982" y="1133"/>
                  </a:lnTo>
                  <a:lnTo>
                    <a:pt x="1982" y="1005"/>
                  </a:lnTo>
                  <a:lnTo>
                    <a:pt x="1973" y="886"/>
                  </a:lnTo>
                  <a:lnTo>
                    <a:pt x="1945" y="759"/>
                  </a:lnTo>
                  <a:lnTo>
                    <a:pt x="1909" y="640"/>
                  </a:lnTo>
                  <a:lnTo>
                    <a:pt x="1854" y="530"/>
                  </a:lnTo>
                  <a:lnTo>
                    <a:pt x="1781" y="421"/>
                  </a:lnTo>
                  <a:lnTo>
                    <a:pt x="1699" y="329"/>
                  </a:lnTo>
                  <a:lnTo>
                    <a:pt x="1607" y="238"/>
                  </a:lnTo>
                  <a:lnTo>
                    <a:pt x="1507" y="165"/>
                  </a:lnTo>
                  <a:lnTo>
                    <a:pt x="1388" y="92"/>
                  </a:lnTo>
                  <a:lnTo>
                    <a:pt x="1251" y="46"/>
                  </a:lnTo>
                  <a:lnTo>
                    <a:pt x="1160" y="19"/>
                  </a:lnTo>
                  <a:lnTo>
                    <a:pt x="1069" y="10"/>
                  </a:lnTo>
                  <a:lnTo>
                    <a:pt x="9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a:off x="7052925" y="3920750"/>
              <a:ext cx="34025" cy="31525"/>
            </a:xfrm>
            <a:custGeom>
              <a:rect b="b" l="l" r="r" t="t"/>
              <a:pathLst>
                <a:path extrusionOk="0" h="1261" w="1361">
                  <a:moveTo>
                    <a:pt x="749" y="339"/>
                  </a:moveTo>
                  <a:lnTo>
                    <a:pt x="804" y="348"/>
                  </a:lnTo>
                  <a:lnTo>
                    <a:pt x="850" y="366"/>
                  </a:lnTo>
                  <a:lnTo>
                    <a:pt x="895" y="393"/>
                  </a:lnTo>
                  <a:lnTo>
                    <a:pt x="923" y="421"/>
                  </a:lnTo>
                  <a:lnTo>
                    <a:pt x="950" y="467"/>
                  </a:lnTo>
                  <a:lnTo>
                    <a:pt x="968" y="512"/>
                  </a:lnTo>
                  <a:lnTo>
                    <a:pt x="977" y="558"/>
                  </a:lnTo>
                  <a:lnTo>
                    <a:pt x="977" y="603"/>
                  </a:lnTo>
                  <a:lnTo>
                    <a:pt x="977" y="658"/>
                  </a:lnTo>
                  <a:lnTo>
                    <a:pt x="959" y="704"/>
                  </a:lnTo>
                  <a:lnTo>
                    <a:pt x="941" y="750"/>
                  </a:lnTo>
                  <a:lnTo>
                    <a:pt x="914" y="795"/>
                  </a:lnTo>
                  <a:lnTo>
                    <a:pt x="886" y="832"/>
                  </a:lnTo>
                  <a:lnTo>
                    <a:pt x="840" y="868"/>
                  </a:lnTo>
                  <a:lnTo>
                    <a:pt x="795" y="887"/>
                  </a:lnTo>
                  <a:lnTo>
                    <a:pt x="740" y="896"/>
                  </a:lnTo>
                  <a:lnTo>
                    <a:pt x="676" y="896"/>
                  </a:lnTo>
                  <a:lnTo>
                    <a:pt x="612" y="887"/>
                  </a:lnTo>
                  <a:lnTo>
                    <a:pt x="548" y="868"/>
                  </a:lnTo>
                  <a:lnTo>
                    <a:pt x="494" y="832"/>
                  </a:lnTo>
                  <a:lnTo>
                    <a:pt x="439" y="786"/>
                  </a:lnTo>
                  <a:lnTo>
                    <a:pt x="402" y="740"/>
                  </a:lnTo>
                  <a:lnTo>
                    <a:pt x="375" y="677"/>
                  </a:lnTo>
                  <a:lnTo>
                    <a:pt x="366" y="613"/>
                  </a:lnTo>
                  <a:lnTo>
                    <a:pt x="366" y="567"/>
                  </a:lnTo>
                  <a:lnTo>
                    <a:pt x="375" y="521"/>
                  </a:lnTo>
                  <a:lnTo>
                    <a:pt x="402" y="476"/>
                  </a:lnTo>
                  <a:lnTo>
                    <a:pt x="420" y="430"/>
                  </a:lnTo>
                  <a:lnTo>
                    <a:pt x="503" y="403"/>
                  </a:lnTo>
                  <a:lnTo>
                    <a:pt x="585" y="375"/>
                  </a:lnTo>
                  <a:lnTo>
                    <a:pt x="658" y="348"/>
                  </a:lnTo>
                  <a:lnTo>
                    <a:pt x="749" y="339"/>
                  </a:lnTo>
                  <a:close/>
                  <a:moveTo>
                    <a:pt x="676" y="1"/>
                  </a:moveTo>
                  <a:lnTo>
                    <a:pt x="585" y="19"/>
                  </a:lnTo>
                  <a:lnTo>
                    <a:pt x="494" y="56"/>
                  </a:lnTo>
                  <a:lnTo>
                    <a:pt x="448" y="65"/>
                  </a:lnTo>
                  <a:lnTo>
                    <a:pt x="402" y="74"/>
                  </a:lnTo>
                  <a:lnTo>
                    <a:pt x="320" y="110"/>
                  </a:lnTo>
                  <a:lnTo>
                    <a:pt x="238" y="165"/>
                  </a:lnTo>
                  <a:lnTo>
                    <a:pt x="165" y="229"/>
                  </a:lnTo>
                  <a:lnTo>
                    <a:pt x="101" y="311"/>
                  </a:lnTo>
                  <a:lnTo>
                    <a:pt x="55" y="393"/>
                  </a:lnTo>
                  <a:lnTo>
                    <a:pt x="19" y="485"/>
                  </a:lnTo>
                  <a:lnTo>
                    <a:pt x="0" y="558"/>
                  </a:lnTo>
                  <a:lnTo>
                    <a:pt x="0" y="640"/>
                  </a:lnTo>
                  <a:lnTo>
                    <a:pt x="10" y="722"/>
                  </a:lnTo>
                  <a:lnTo>
                    <a:pt x="28" y="786"/>
                  </a:lnTo>
                  <a:lnTo>
                    <a:pt x="55" y="859"/>
                  </a:lnTo>
                  <a:lnTo>
                    <a:pt x="92" y="923"/>
                  </a:lnTo>
                  <a:lnTo>
                    <a:pt x="128" y="987"/>
                  </a:lnTo>
                  <a:lnTo>
                    <a:pt x="183" y="1042"/>
                  </a:lnTo>
                  <a:lnTo>
                    <a:pt x="229" y="1087"/>
                  </a:lnTo>
                  <a:lnTo>
                    <a:pt x="293" y="1133"/>
                  </a:lnTo>
                  <a:lnTo>
                    <a:pt x="357" y="1170"/>
                  </a:lnTo>
                  <a:lnTo>
                    <a:pt x="420" y="1206"/>
                  </a:lnTo>
                  <a:lnTo>
                    <a:pt x="494" y="1224"/>
                  </a:lnTo>
                  <a:lnTo>
                    <a:pt x="567" y="1243"/>
                  </a:lnTo>
                  <a:lnTo>
                    <a:pt x="640" y="1261"/>
                  </a:lnTo>
                  <a:lnTo>
                    <a:pt x="795" y="1261"/>
                  </a:lnTo>
                  <a:lnTo>
                    <a:pt x="877" y="1243"/>
                  </a:lnTo>
                  <a:lnTo>
                    <a:pt x="959" y="1215"/>
                  </a:lnTo>
                  <a:lnTo>
                    <a:pt x="1032" y="1179"/>
                  </a:lnTo>
                  <a:lnTo>
                    <a:pt x="1105" y="1124"/>
                  </a:lnTo>
                  <a:lnTo>
                    <a:pt x="1160" y="1069"/>
                  </a:lnTo>
                  <a:lnTo>
                    <a:pt x="1215" y="1005"/>
                  </a:lnTo>
                  <a:lnTo>
                    <a:pt x="1261" y="932"/>
                  </a:lnTo>
                  <a:lnTo>
                    <a:pt x="1306" y="859"/>
                  </a:lnTo>
                  <a:lnTo>
                    <a:pt x="1334" y="777"/>
                  </a:lnTo>
                  <a:lnTo>
                    <a:pt x="1352" y="695"/>
                  </a:lnTo>
                  <a:lnTo>
                    <a:pt x="1361" y="613"/>
                  </a:lnTo>
                  <a:lnTo>
                    <a:pt x="1361" y="530"/>
                  </a:lnTo>
                  <a:lnTo>
                    <a:pt x="1343" y="448"/>
                  </a:lnTo>
                  <a:lnTo>
                    <a:pt x="1315" y="366"/>
                  </a:lnTo>
                  <a:lnTo>
                    <a:pt x="1279" y="293"/>
                  </a:lnTo>
                  <a:lnTo>
                    <a:pt x="1224" y="220"/>
                  </a:lnTo>
                  <a:lnTo>
                    <a:pt x="1142" y="138"/>
                  </a:lnTo>
                  <a:lnTo>
                    <a:pt x="1060" y="83"/>
                  </a:lnTo>
                  <a:lnTo>
                    <a:pt x="959" y="37"/>
                  </a:lnTo>
                  <a:lnTo>
                    <a:pt x="868" y="10"/>
                  </a:lnTo>
                  <a:lnTo>
                    <a:pt x="7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6895200" y="3708475"/>
              <a:ext cx="28325" cy="25125"/>
            </a:xfrm>
            <a:custGeom>
              <a:rect b="b" l="l" r="r" t="t"/>
              <a:pathLst>
                <a:path extrusionOk="0" h="1005" w="1133">
                  <a:moveTo>
                    <a:pt x="548" y="338"/>
                  </a:moveTo>
                  <a:lnTo>
                    <a:pt x="612" y="347"/>
                  </a:lnTo>
                  <a:lnTo>
                    <a:pt x="639" y="365"/>
                  </a:lnTo>
                  <a:lnTo>
                    <a:pt x="667" y="375"/>
                  </a:lnTo>
                  <a:lnTo>
                    <a:pt x="694" y="402"/>
                  </a:lnTo>
                  <a:lnTo>
                    <a:pt x="721" y="429"/>
                  </a:lnTo>
                  <a:lnTo>
                    <a:pt x="749" y="484"/>
                  </a:lnTo>
                  <a:lnTo>
                    <a:pt x="749" y="512"/>
                  </a:lnTo>
                  <a:lnTo>
                    <a:pt x="749" y="539"/>
                  </a:lnTo>
                  <a:lnTo>
                    <a:pt x="740" y="566"/>
                  </a:lnTo>
                  <a:lnTo>
                    <a:pt x="731" y="585"/>
                  </a:lnTo>
                  <a:lnTo>
                    <a:pt x="703" y="612"/>
                  </a:lnTo>
                  <a:lnTo>
                    <a:pt x="667" y="621"/>
                  </a:lnTo>
                  <a:lnTo>
                    <a:pt x="594" y="639"/>
                  </a:lnTo>
                  <a:lnTo>
                    <a:pt x="520" y="639"/>
                  </a:lnTo>
                  <a:lnTo>
                    <a:pt x="438" y="621"/>
                  </a:lnTo>
                  <a:lnTo>
                    <a:pt x="402" y="603"/>
                  </a:lnTo>
                  <a:lnTo>
                    <a:pt x="374" y="575"/>
                  </a:lnTo>
                  <a:lnTo>
                    <a:pt x="347" y="548"/>
                  </a:lnTo>
                  <a:lnTo>
                    <a:pt x="338" y="512"/>
                  </a:lnTo>
                  <a:lnTo>
                    <a:pt x="338" y="475"/>
                  </a:lnTo>
                  <a:lnTo>
                    <a:pt x="356" y="438"/>
                  </a:lnTo>
                  <a:lnTo>
                    <a:pt x="374" y="411"/>
                  </a:lnTo>
                  <a:lnTo>
                    <a:pt x="411" y="384"/>
                  </a:lnTo>
                  <a:lnTo>
                    <a:pt x="447" y="356"/>
                  </a:lnTo>
                  <a:lnTo>
                    <a:pt x="484" y="338"/>
                  </a:lnTo>
                  <a:close/>
                  <a:moveTo>
                    <a:pt x="657" y="0"/>
                  </a:moveTo>
                  <a:lnTo>
                    <a:pt x="603" y="9"/>
                  </a:lnTo>
                  <a:lnTo>
                    <a:pt x="557" y="18"/>
                  </a:lnTo>
                  <a:lnTo>
                    <a:pt x="466" y="46"/>
                  </a:lnTo>
                  <a:lnTo>
                    <a:pt x="374" y="101"/>
                  </a:lnTo>
                  <a:lnTo>
                    <a:pt x="301" y="101"/>
                  </a:lnTo>
                  <a:lnTo>
                    <a:pt x="237" y="119"/>
                  </a:lnTo>
                  <a:lnTo>
                    <a:pt x="174" y="155"/>
                  </a:lnTo>
                  <a:lnTo>
                    <a:pt x="119" y="201"/>
                  </a:lnTo>
                  <a:lnTo>
                    <a:pt x="82" y="256"/>
                  </a:lnTo>
                  <a:lnTo>
                    <a:pt x="46" y="329"/>
                  </a:lnTo>
                  <a:lnTo>
                    <a:pt x="18" y="411"/>
                  </a:lnTo>
                  <a:lnTo>
                    <a:pt x="0" y="502"/>
                  </a:lnTo>
                  <a:lnTo>
                    <a:pt x="0" y="566"/>
                  </a:lnTo>
                  <a:lnTo>
                    <a:pt x="9" y="630"/>
                  </a:lnTo>
                  <a:lnTo>
                    <a:pt x="27" y="685"/>
                  </a:lnTo>
                  <a:lnTo>
                    <a:pt x="46" y="740"/>
                  </a:lnTo>
                  <a:lnTo>
                    <a:pt x="82" y="785"/>
                  </a:lnTo>
                  <a:lnTo>
                    <a:pt x="119" y="831"/>
                  </a:lnTo>
                  <a:lnTo>
                    <a:pt x="164" y="868"/>
                  </a:lnTo>
                  <a:lnTo>
                    <a:pt x="210" y="904"/>
                  </a:lnTo>
                  <a:lnTo>
                    <a:pt x="265" y="932"/>
                  </a:lnTo>
                  <a:lnTo>
                    <a:pt x="320" y="959"/>
                  </a:lnTo>
                  <a:lnTo>
                    <a:pt x="438" y="995"/>
                  </a:lnTo>
                  <a:lnTo>
                    <a:pt x="557" y="1005"/>
                  </a:lnTo>
                  <a:lnTo>
                    <a:pt x="676" y="1005"/>
                  </a:lnTo>
                  <a:lnTo>
                    <a:pt x="740" y="995"/>
                  </a:lnTo>
                  <a:lnTo>
                    <a:pt x="794" y="986"/>
                  </a:lnTo>
                  <a:lnTo>
                    <a:pt x="849" y="959"/>
                  </a:lnTo>
                  <a:lnTo>
                    <a:pt x="895" y="932"/>
                  </a:lnTo>
                  <a:lnTo>
                    <a:pt x="941" y="904"/>
                  </a:lnTo>
                  <a:lnTo>
                    <a:pt x="986" y="868"/>
                  </a:lnTo>
                  <a:lnTo>
                    <a:pt x="1023" y="831"/>
                  </a:lnTo>
                  <a:lnTo>
                    <a:pt x="1050" y="785"/>
                  </a:lnTo>
                  <a:lnTo>
                    <a:pt x="1087" y="740"/>
                  </a:lnTo>
                  <a:lnTo>
                    <a:pt x="1105" y="694"/>
                  </a:lnTo>
                  <a:lnTo>
                    <a:pt x="1123" y="639"/>
                  </a:lnTo>
                  <a:lnTo>
                    <a:pt x="1132" y="585"/>
                  </a:lnTo>
                  <a:lnTo>
                    <a:pt x="1132" y="530"/>
                  </a:lnTo>
                  <a:lnTo>
                    <a:pt x="1132" y="475"/>
                  </a:lnTo>
                  <a:lnTo>
                    <a:pt x="1123" y="420"/>
                  </a:lnTo>
                  <a:lnTo>
                    <a:pt x="1105" y="356"/>
                  </a:lnTo>
                  <a:lnTo>
                    <a:pt x="1087" y="311"/>
                  </a:lnTo>
                  <a:lnTo>
                    <a:pt x="1050" y="256"/>
                  </a:lnTo>
                  <a:lnTo>
                    <a:pt x="1014" y="201"/>
                  </a:lnTo>
                  <a:lnTo>
                    <a:pt x="968" y="155"/>
                  </a:lnTo>
                  <a:lnTo>
                    <a:pt x="922" y="110"/>
                  </a:lnTo>
                  <a:lnTo>
                    <a:pt x="877" y="64"/>
                  </a:lnTo>
                  <a:lnTo>
                    <a:pt x="822" y="37"/>
                  </a:lnTo>
                  <a:lnTo>
                    <a:pt x="767" y="18"/>
                  </a:lnTo>
                  <a:lnTo>
                    <a:pt x="712" y="9"/>
                  </a:lnTo>
                  <a:lnTo>
                    <a:pt x="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6762800" y="3698425"/>
              <a:ext cx="40200" cy="39275"/>
            </a:xfrm>
            <a:custGeom>
              <a:rect b="b" l="l" r="r" t="t"/>
              <a:pathLst>
                <a:path extrusionOk="0" h="1571" w="1608">
                  <a:moveTo>
                    <a:pt x="740" y="411"/>
                  </a:moveTo>
                  <a:lnTo>
                    <a:pt x="776" y="420"/>
                  </a:lnTo>
                  <a:lnTo>
                    <a:pt x="868" y="457"/>
                  </a:lnTo>
                  <a:lnTo>
                    <a:pt x="941" y="503"/>
                  </a:lnTo>
                  <a:lnTo>
                    <a:pt x="1023" y="576"/>
                  </a:lnTo>
                  <a:lnTo>
                    <a:pt x="1078" y="649"/>
                  </a:lnTo>
                  <a:lnTo>
                    <a:pt x="1123" y="731"/>
                  </a:lnTo>
                  <a:lnTo>
                    <a:pt x="1142" y="777"/>
                  </a:lnTo>
                  <a:lnTo>
                    <a:pt x="1151" y="822"/>
                  </a:lnTo>
                  <a:lnTo>
                    <a:pt x="1151" y="868"/>
                  </a:lnTo>
                  <a:lnTo>
                    <a:pt x="1151" y="904"/>
                  </a:lnTo>
                  <a:lnTo>
                    <a:pt x="1132" y="950"/>
                  </a:lnTo>
                  <a:lnTo>
                    <a:pt x="1114" y="996"/>
                  </a:lnTo>
                  <a:lnTo>
                    <a:pt x="1087" y="1023"/>
                  </a:lnTo>
                  <a:lnTo>
                    <a:pt x="1059" y="1050"/>
                  </a:lnTo>
                  <a:lnTo>
                    <a:pt x="1023" y="1078"/>
                  </a:lnTo>
                  <a:lnTo>
                    <a:pt x="986" y="1096"/>
                  </a:lnTo>
                  <a:lnTo>
                    <a:pt x="904" y="1133"/>
                  </a:lnTo>
                  <a:lnTo>
                    <a:pt x="813" y="1142"/>
                  </a:lnTo>
                  <a:lnTo>
                    <a:pt x="721" y="1142"/>
                  </a:lnTo>
                  <a:lnTo>
                    <a:pt x="639" y="1124"/>
                  </a:lnTo>
                  <a:lnTo>
                    <a:pt x="566" y="1096"/>
                  </a:lnTo>
                  <a:lnTo>
                    <a:pt x="493" y="1041"/>
                  </a:lnTo>
                  <a:lnTo>
                    <a:pt x="429" y="977"/>
                  </a:lnTo>
                  <a:lnTo>
                    <a:pt x="384" y="904"/>
                  </a:lnTo>
                  <a:lnTo>
                    <a:pt x="356" y="822"/>
                  </a:lnTo>
                  <a:lnTo>
                    <a:pt x="365" y="813"/>
                  </a:lnTo>
                  <a:lnTo>
                    <a:pt x="375" y="795"/>
                  </a:lnTo>
                  <a:lnTo>
                    <a:pt x="402" y="640"/>
                  </a:lnTo>
                  <a:lnTo>
                    <a:pt x="420" y="576"/>
                  </a:lnTo>
                  <a:lnTo>
                    <a:pt x="448" y="521"/>
                  </a:lnTo>
                  <a:lnTo>
                    <a:pt x="484" y="475"/>
                  </a:lnTo>
                  <a:lnTo>
                    <a:pt x="539" y="439"/>
                  </a:lnTo>
                  <a:lnTo>
                    <a:pt x="603" y="420"/>
                  </a:lnTo>
                  <a:lnTo>
                    <a:pt x="694" y="411"/>
                  </a:lnTo>
                  <a:close/>
                  <a:moveTo>
                    <a:pt x="703" y="0"/>
                  </a:moveTo>
                  <a:lnTo>
                    <a:pt x="603" y="10"/>
                  </a:lnTo>
                  <a:lnTo>
                    <a:pt x="511" y="37"/>
                  </a:lnTo>
                  <a:lnTo>
                    <a:pt x="420" y="73"/>
                  </a:lnTo>
                  <a:lnTo>
                    <a:pt x="338" y="119"/>
                  </a:lnTo>
                  <a:lnTo>
                    <a:pt x="256" y="174"/>
                  </a:lnTo>
                  <a:lnTo>
                    <a:pt x="183" y="229"/>
                  </a:lnTo>
                  <a:lnTo>
                    <a:pt x="128" y="293"/>
                  </a:lnTo>
                  <a:lnTo>
                    <a:pt x="91" y="357"/>
                  </a:lnTo>
                  <a:lnTo>
                    <a:pt x="73" y="439"/>
                  </a:lnTo>
                  <a:lnTo>
                    <a:pt x="64" y="512"/>
                  </a:lnTo>
                  <a:lnTo>
                    <a:pt x="28" y="603"/>
                  </a:lnTo>
                  <a:lnTo>
                    <a:pt x="9" y="703"/>
                  </a:lnTo>
                  <a:lnTo>
                    <a:pt x="0" y="804"/>
                  </a:lnTo>
                  <a:lnTo>
                    <a:pt x="18" y="914"/>
                  </a:lnTo>
                  <a:lnTo>
                    <a:pt x="46" y="1014"/>
                  </a:lnTo>
                  <a:lnTo>
                    <a:pt x="91" y="1124"/>
                  </a:lnTo>
                  <a:lnTo>
                    <a:pt x="155" y="1224"/>
                  </a:lnTo>
                  <a:lnTo>
                    <a:pt x="228" y="1315"/>
                  </a:lnTo>
                  <a:lnTo>
                    <a:pt x="301" y="1388"/>
                  </a:lnTo>
                  <a:lnTo>
                    <a:pt x="375" y="1452"/>
                  </a:lnTo>
                  <a:lnTo>
                    <a:pt x="457" y="1498"/>
                  </a:lnTo>
                  <a:lnTo>
                    <a:pt x="539" y="1534"/>
                  </a:lnTo>
                  <a:lnTo>
                    <a:pt x="621" y="1562"/>
                  </a:lnTo>
                  <a:lnTo>
                    <a:pt x="712" y="1571"/>
                  </a:lnTo>
                  <a:lnTo>
                    <a:pt x="795" y="1571"/>
                  </a:lnTo>
                  <a:lnTo>
                    <a:pt x="886" y="1562"/>
                  </a:lnTo>
                  <a:lnTo>
                    <a:pt x="968" y="1544"/>
                  </a:lnTo>
                  <a:lnTo>
                    <a:pt x="1059" y="1516"/>
                  </a:lnTo>
                  <a:lnTo>
                    <a:pt x="1142" y="1489"/>
                  </a:lnTo>
                  <a:lnTo>
                    <a:pt x="1224" y="1443"/>
                  </a:lnTo>
                  <a:lnTo>
                    <a:pt x="1297" y="1388"/>
                  </a:lnTo>
                  <a:lnTo>
                    <a:pt x="1370" y="1334"/>
                  </a:lnTo>
                  <a:lnTo>
                    <a:pt x="1434" y="1270"/>
                  </a:lnTo>
                  <a:lnTo>
                    <a:pt x="1498" y="1197"/>
                  </a:lnTo>
                  <a:lnTo>
                    <a:pt x="1552" y="1105"/>
                  </a:lnTo>
                  <a:lnTo>
                    <a:pt x="1589" y="1014"/>
                  </a:lnTo>
                  <a:lnTo>
                    <a:pt x="1607" y="923"/>
                  </a:lnTo>
                  <a:lnTo>
                    <a:pt x="1607" y="840"/>
                  </a:lnTo>
                  <a:lnTo>
                    <a:pt x="1589" y="749"/>
                  </a:lnTo>
                  <a:lnTo>
                    <a:pt x="1562" y="658"/>
                  </a:lnTo>
                  <a:lnTo>
                    <a:pt x="1525" y="576"/>
                  </a:lnTo>
                  <a:lnTo>
                    <a:pt x="1479" y="493"/>
                  </a:lnTo>
                  <a:lnTo>
                    <a:pt x="1415" y="411"/>
                  </a:lnTo>
                  <a:lnTo>
                    <a:pt x="1352" y="338"/>
                  </a:lnTo>
                  <a:lnTo>
                    <a:pt x="1278" y="274"/>
                  </a:lnTo>
                  <a:lnTo>
                    <a:pt x="1205" y="210"/>
                  </a:lnTo>
                  <a:lnTo>
                    <a:pt x="1123" y="156"/>
                  </a:lnTo>
                  <a:lnTo>
                    <a:pt x="1050" y="101"/>
                  </a:lnTo>
                  <a:lnTo>
                    <a:pt x="968" y="64"/>
                  </a:lnTo>
                  <a:lnTo>
                    <a:pt x="886" y="28"/>
                  </a:lnTo>
                  <a:lnTo>
                    <a:pt x="795" y="1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6870300" y="3631550"/>
              <a:ext cx="27875" cy="26950"/>
            </a:xfrm>
            <a:custGeom>
              <a:rect b="b" l="l" r="r" t="t"/>
              <a:pathLst>
                <a:path extrusionOk="0" h="1078" w="1115">
                  <a:moveTo>
                    <a:pt x="485" y="356"/>
                  </a:moveTo>
                  <a:lnTo>
                    <a:pt x="549" y="365"/>
                  </a:lnTo>
                  <a:lnTo>
                    <a:pt x="613" y="384"/>
                  </a:lnTo>
                  <a:lnTo>
                    <a:pt x="676" y="420"/>
                  </a:lnTo>
                  <a:lnTo>
                    <a:pt x="722" y="466"/>
                  </a:lnTo>
                  <a:lnTo>
                    <a:pt x="750" y="502"/>
                  </a:lnTo>
                  <a:lnTo>
                    <a:pt x="759" y="539"/>
                  </a:lnTo>
                  <a:lnTo>
                    <a:pt x="750" y="584"/>
                  </a:lnTo>
                  <a:lnTo>
                    <a:pt x="722" y="621"/>
                  </a:lnTo>
                  <a:lnTo>
                    <a:pt x="695" y="658"/>
                  </a:lnTo>
                  <a:lnTo>
                    <a:pt x="658" y="685"/>
                  </a:lnTo>
                  <a:lnTo>
                    <a:pt x="613" y="703"/>
                  </a:lnTo>
                  <a:lnTo>
                    <a:pt x="576" y="712"/>
                  </a:lnTo>
                  <a:lnTo>
                    <a:pt x="539" y="712"/>
                  </a:lnTo>
                  <a:lnTo>
                    <a:pt x="503" y="703"/>
                  </a:lnTo>
                  <a:lnTo>
                    <a:pt x="466" y="694"/>
                  </a:lnTo>
                  <a:lnTo>
                    <a:pt x="403" y="639"/>
                  </a:lnTo>
                  <a:lnTo>
                    <a:pt x="348" y="584"/>
                  </a:lnTo>
                  <a:lnTo>
                    <a:pt x="339" y="548"/>
                  </a:lnTo>
                  <a:lnTo>
                    <a:pt x="329" y="521"/>
                  </a:lnTo>
                  <a:lnTo>
                    <a:pt x="329" y="493"/>
                  </a:lnTo>
                  <a:lnTo>
                    <a:pt x="339" y="457"/>
                  </a:lnTo>
                  <a:lnTo>
                    <a:pt x="375" y="402"/>
                  </a:lnTo>
                  <a:lnTo>
                    <a:pt x="421" y="356"/>
                  </a:lnTo>
                  <a:close/>
                  <a:moveTo>
                    <a:pt x="485" y="0"/>
                  </a:moveTo>
                  <a:lnTo>
                    <a:pt x="430" y="9"/>
                  </a:lnTo>
                  <a:lnTo>
                    <a:pt x="375" y="37"/>
                  </a:lnTo>
                  <a:lnTo>
                    <a:pt x="339" y="55"/>
                  </a:lnTo>
                  <a:lnTo>
                    <a:pt x="293" y="91"/>
                  </a:lnTo>
                  <a:lnTo>
                    <a:pt x="256" y="128"/>
                  </a:lnTo>
                  <a:lnTo>
                    <a:pt x="193" y="219"/>
                  </a:lnTo>
                  <a:lnTo>
                    <a:pt x="138" y="265"/>
                  </a:lnTo>
                  <a:lnTo>
                    <a:pt x="83" y="311"/>
                  </a:lnTo>
                  <a:lnTo>
                    <a:pt x="46" y="365"/>
                  </a:lnTo>
                  <a:lnTo>
                    <a:pt x="19" y="429"/>
                  </a:lnTo>
                  <a:lnTo>
                    <a:pt x="1" y="493"/>
                  </a:lnTo>
                  <a:lnTo>
                    <a:pt x="1" y="566"/>
                  </a:lnTo>
                  <a:lnTo>
                    <a:pt x="10" y="639"/>
                  </a:lnTo>
                  <a:lnTo>
                    <a:pt x="37" y="721"/>
                  </a:lnTo>
                  <a:lnTo>
                    <a:pt x="65" y="776"/>
                  </a:lnTo>
                  <a:lnTo>
                    <a:pt x="92" y="822"/>
                  </a:lnTo>
                  <a:lnTo>
                    <a:pt x="129" y="868"/>
                  </a:lnTo>
                  <a:lnTo>
                    <a:pt x="165" y="904"/>
                  </a:lnTo>
                  <a:lnTo>
                    <a:pt x="256" y="977"/>
                  </a:lnTo>
                  <a:lnTo>
                    <a:pt x="357" y="1032"/>
                  </a:lnTo>
                  <a:lnTo>
                    <a:pt x="466" y="1059"/>
                  </a:lnTo>
                  <a:lnTo>
                    <a:pt x="576" y="1078"/>
                  </a:lnTo>
                  <a:lnTo>
                    <a:pt x="631" y="1068"/>
                  </a:lnTo>
                  <a:lnTo>
                    <a:pt x="686" y="1068"/>
                  </a:lnTo>
                  <a:lnTo>
                    <a:pt x="740" y="1050"/>
                  </a:lnTo>
                  <a:lnTo>
                    <a:pt x="795" y="1032"/>
                  </a:lnTo>
                  <a:lnTo>
                    <a:pt x="859" y="1004"/>
                  </a:lnTo>
                  <a:lnTo>
                    <a:pt x="914" y="968"/>
                  </a:lnTo>
                  <a:lnTo>
                    <a:pt x="960" y="931"/>
                  </a:lnTo>
                  <a:lnTo>
                    <a:pt x="996" y="895"/>
                  </a:lnTo>
                  <a:lnTo>
                    <a:pt x="1033" y="849"/>
                  </a:lnTo>
                  <a:lnTo>
                    <a:pt x="1060" y="804"/>
                  </a:lnTo>
                  <a:lnTo>
                    <a:pt x="1087" y="749"/>
                  </a:lnTo>
                  <a:lnTo>
                    <a:pt x="1096" y="703"/>
                  </a:lnTo>
                  <a:lnTo>
                    <a:pt x="1106" y="648"/>
                  </a:lnTo>
                  <a:lnTo>
                    <a:pt x="1115" y="594"/>
                  </a:lnTo>
                  <a:lnTo>
                    <a:pt x="1115" y="539"/>
                  </a:lnTo>
                  <a:lnTo>
                    <a:pt x="1106" y="484"/>
                  </a:lnTo>
                  <a:lnTo>
                    <a:pt x="1087" y="420"/>
                  </a:lnTo>
                  <a:lnTo>
                    <a:pt x="1069" y="365"/>
                  </a:lnTo>
                  <a:lnTo>
                    <a:pt x="1042" y="311"/>
                  </a:lnTo>
                  <a:lnTo>
                    <a:pt x="1005" y="256"/>
                  </a:lnTo>
                  <a:lnTo>
                    <a:pt x="969" y="210"/>
                  </a:lnTo>
                  <a:lnTo>
                    <a:pt x="923" y="164"/>
                  </a:lnTo>
                  <a:lnTo>
                    <a:pt x="868" y="119"/>
                  </a:lnTo>
                  <a:lnTo>
                    <a:pt x="804" y="82"/>
                  </a:lnTo>
                  <a:lnTo>
                    <a:pt x="740" y="46"/>
                  </a:lnTo>
                  <a:lnTo>
                    <a:pt x="667" y="18"/>
                  </a:lnTo>
                  <a:lnTo>
                    <a:pt x="603" y="9"/>
                  </a:lnTo>
                  <a:lnTo>
                    <a:pt x="5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a:off x="6807750" y="3550950"/>
              <a:ext cx="47275" cy="47975"/>
            </a:xfrm>
            <a:custGeom>
              <a:rect b="b" l="l" r="r" t="t"/>
              <a:pathLst>
                <a:path extrusionOk="0" h="1919" w="1891">
                  <a:moveTo>
                    <a:pt x="951" y="375"/>
                  </a:moveTo>
                  <a:lnTo>
                    <a:pt x="1014" y="384"/>
                  </a:lnTo>
                  <a:lnTo>
                    <a:pt x="1078" y="412"/>
                  </a:lnTo>
                  <a:lnTo>
                    <a:pt x="1142" y="448"/>
                  </a:lnTo>
                  <a:lnTo>
                    <a:pt x="1197" y="485"/>
                  </a:lnTo>
                  <a:lnTo>
                    <a:pt x="1252" y="531"/>
                  </a:lnTo>
                  <a:lnTo>
                    <a:pt x="1343" y="613"/>
                  </a:lnTo>
                  <a:lnTo>
                    <a:pt x="1389" y="677"/>
                  </a:lnTo>
                  <a:lnTo>
                    <a:pt x="1425" y="750"/>
                  </a:lnTo>
                  <a:lnTo>
                    <a:pt x="1444" y="823"/>
                  </a:lnTo>
                  <a:lnTo>
                    <a:pt x="1462" y="896"/>
                  </a:lnTo>
                  <a:lnTo>
                    <a:pt x="1462" y="978"/>
                  </a:lnTo>
                  <a:lnTo>
                    <a:pt x="1453" y="1060"/>
                  </a:lnTo>
                  <a:lnTo>
                    <a:pt x="1444" y="1133"/>
                  </a:lnTo>
                  <a:lnTo>
                    <a:pt x="1425" y="1206"/>
                  </a:lnTo>
                  <a:lnTo>
                    <a:pt x="1398" y="1279"/>
                  </a:lnTo>
                  <a:lnTo>
                    <a:pt x="1352" y="1343"/>
                  </a:lnTo>
                  <a:lnTo>
                    <a:pt x="1307" y="1398"/>
                  </a:lnTo>
                  <a:lnTo>
                    <a:pt x="1252" y="1444"/>
                  </a:lnTo>
                  <a:lnTo>
                    <a:pt x="1188" y="1471"/>
                  </a:lnTo>
                  <a:lnTo>
                    <a:pt x="1124" y="1489"/>
                  </a:lnTo>
                  <a:lnTo>
                    <a:pt x="1051" y="1507"/>
                  </a:lnTo>
                  <a:lnTo>
                    <a:pt x="987" y="1507"/>
                  </a:lnTo>
                  <a:lnTo>
                    <a:pt x="914" y="1498"/>
                  </a:lnTo>
                  <a:lnTo>
                    <a:pt x="841" y="1480"/>
                  </a:lnTo>
                  <a:lnTo>
                    <a:pt x="768" y="1462"/>
                  </a:lnTo>
                  <a:lnTo>
                    <a:pt x="704" y="1425"/>
                  </a:lnTo>
                  <a:lnTo>
                    <a:pt x="640" y="1389"/>
                  </a:lnTo>
                  <a:lnTo>
                    <a:pt x="576" y="1352"/>
                  </a:lnTo>
                  <a:lnTo>
                    <a:pt x="531" y="1297"/>
                  </a:lnTo>
                  <a:lnTo>
                    <a:pt x="485" y="1243"/>
                  </a:lnTo>
                  <a:lnTo>
                    <a:pt x="439" y="1179"/>
                  </a:lnTo>
                  <a:lnTo>
                    <a:pt x="412" y="1115"/>
                  </a:lnTo>
                  <a:lnTo>
                    <a:pt x="394" y="1051"/>
                  </a:lnTo>
                  <a:lnTo>
                    <a:pt x="375" y="978"/>
                  </a:lnTo>
                  <a:lnTo>
                    <a:pt x="375" y="914"/>
                  </a:lnTo>
                  <a:lnTo>
                    <a:pt x="384" y="850"/>
                  </a:lnTo>
                  <a:lnTo>
                    <a:pt x="394" y="786"/>
                  </a:lnTo>
                  <a:lnTo>
                    <a:pt x="412" y="722"/>
                  </a:lnTo>
                  <a:lnTo>
                    <a:pt x="439" y="667"/>
                  </a:lnTo>
                  <a:lnTo>
                    <a:pt x="476" y="622"/>
                  </a:lnTo>
                  <a:lnTo>
                    <a:pt x="521" y="567"/>
                  </a:lnTo>
                  <a:lnTo>
                    <a:pt x="567" y="531"/>
                  </a:lnTo>
                  <a:lnTo>
                    <a:pt x="631" y="494"/>
                  </a:lnTo>
                  <a:lnTo>
                    <a:pt x="686" y="457"/>
                  </a:lnTo>
                  <a:lnTo>
                    <a:pt x="759" y="439"/>
                  </a:lnTo>
                  <a:lnTo>
                    <a:pt x="832" y="421"/>
                  </a:lnTo>
                  <a:lnTo>
                    <a:pt x="850" y="412"/>
                  </a:lnTo>
                  <a:lnTo>
                    <a:pt x="868" y="403"/>
                  </a:lnTo>
                  <a:lnTo>
                    <a:pt x="887" y="375"/>
                  </a:lnTo>
                  <a:close/>
                  <a:moveTo>
                    <a:pt x="887" y="1"/>
                  </a:moveTo>
                  <a:lnTo>
                    <a:pt x="777" y="10"/>
                  </a:lnTo>
                  <a:lnTo>
                    <a:pt x="667" y="37"/>
                  </a:lnTo>
                  <a:lnTo>
                    <a:pt x="558" y="74"/>
                  </a:lnTo>
                  <a:lnTo>
                    <a:pt x="457" y="129"/>
                  </a:lnTo>
                  <a:lnTo>
                    <a:pt x="357" y="193"/>
                  </a:lnTo>
                  <a:lnTo>
                    <a:pt x="266" y="266"/>
                  </a:lnTo>
                  <a:lnTo>
                    <a:pt x="202" y="357"/>
                  </a:lnTo>
                  <a:lnTo>
                    <a:pt x="156" y="448"/>
                  </a:lnTo>
                  <a:lnTo>
                    <a:pt x="129" y="540"/>
                  </a:lnTo>
                  <a:lnTo>
                    <a:pt x="74" y="640"/>
                  </a:lnTo>
                  <a:lnTo>
                    <a:pt x="37" y="741"/>
                  </a:lnTo>
                  <a:lnTo>
                    <a:pt x="19" y="850"/>
                  </a:lnTo>
                  <a:lnTo>
                    <a:pt x="1" y="951"/>
                  </a:lnTo>
                  <a:lnTo>
                    <a:pt x="1" y="1060"/>
                  </a:lnTo>
                  <a:lnTo>
                    <a:pt x="19" y="1170"/>
                  </a:lnTo>
                  <a:lnTo>
                    <a:pt x="47" y="1279"/>
                  </a:lnTo>
                  <a:lnTo>
                    <a:pt x="92" y="1380"/>
                  </a:lnTo>
                  <a:lnTo>
                    <a:pt x="156" y="1480"/>
                  </a:lnTo>
                  <a:lnTo>
                    <a:pt x="229" y="1581"/>
                  </a:lnTo>
                  <a:lnTo>
                    <a:pt x="321" y="1663"/>
                  </a:lnTo>
                  <a:lnTo>
                    <a:pt x="412" y="1736"/>
                  </a:lnTo>
                  <a:lnTo>
                    <a:pt x="503" y="1800"/>
                  </a:lnTo>
                  <a:lnTo>
                    <a:pt x="613" y="1845"/>
                  </a:lnTo>
                  <a:lnTo>
                    <a:pt x="713" y="1882"/>
                  </a:lnTo>
                  <a:lnTo>
                    <a:pt x="823" y="1909"/>
                  </a:lnTo>
                  <a:lnTo>
                    <a:pt x="932" y="1918"/>
                  </a:lnTo>
                  <a:lnTo>
                    <a:pt x="1051" y="1918"/>
                  </a:lnTo>
                  <a:lnTo>
                    <a:pt x="1161" y="1900"/>
                  </a:lnTo>
                  <a:lnTo>
                    <a:pt x="1270" y="1873"/>
                  </a:lnTo>
                  <a:lnTo>
                    <a:pt x="1380" y="1836"/>
                  </a:lnTo>
                  <a:lnTo>
                    <a:pt x="1480" y="1772"/>
                  </a:lnTo>
                  <a:lnTo>
                    <a:pt x="1581" y="1699"/>
                  </a:lnTo>
                  <a:lnTo>
                    <a:pt x="1672" y="1608"/>
                  </a:lnTo>
                  <a:lnTo>
                    <a:pt x="1754" y="1517"/>
                  </a:lnTo>
                  <a:lnTo>
                    <a:pt x="1809" y="1407"/>
                  </a:lnTo>
                  <a:lnTo>
                    <a:pt x="1854" y="1297"/>
                  </a:lnTo>
                  <a:lnTo>
                    <a:pt x="1882" y="1188"/>
                  </a:lnTo>
                  <a:lnTo>
                    <a:pt x="1891" y="1078"/>
                  </a:lnTo>
                  <a:lnTo>
                    <a:pt x="1891" y="960"/>
                  </a:lnTo>
                  <a:lnTo>
                    <a:pt x="1873" y="850"/>
                  </a:lnTo>
                  <a:lnTo>
                    <a:pt x="1836" y="741"/>
                  </a:lnTo>
                  <a:lnTo>
                    <a:pt x="1800" y="631"/>
                  </a:lnTo>
                  <a:lnTo>
                    <a:pt x="1745" y="521"/>
                  </a:lnTo>
                  <a:lnTo>
                    <a:pt x="1681" y="430"/>
                  </a:lnTo>
                  <a:lnTo>
                    <a:pt x="1599" y="330"/>
                  </a:lnTo>
                  <a:lnTo>
                    <a:pt x="1517" y="247"/>
                  </a:lnTo>
                  <a:lnTo>
                    <a:pt x="1425" y="174"/>
                  </a:lnTo>
                  <a:lnTo>
                    <a:pt x="1334" y="110"/>
                  </a:lnTo>
                  <a:lnTo>
                    <a:pt x="1224" y="65"/>
                  </a:lnTo>
                  <a:lnTo>
                    <a:pt x="1115" y="19"/>
                  </a:lnTo>
                  <a:lnTo>
                    <a:pt x="1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5"/>
            <p:cNvSpPr/>
            <p:nvPr/>
          </p:nvSpPr>
          <p:spPr>
            <a:xfrm>
              <a:off x="6830600" y="3474725"/>
              <a:ext cx="22375" cy="21925"/>
            </a:xfrm>
            <a:custGeom>
              <a:rect b="b" l="l" r="r" t="t"/>
              <a:pathLst>
                <a:path extrusionOk="0" h="877" w="895">
                  <a:moveTo>
                    <a:pt x="466" y="302"/>
                  </a:moveTo>
                  <a:lnTo>
                    <a:pt x="502" y="311"/>
                  </a:lnTo>
                  <a:lnTo>
                    <a:pt x="530" y="329"/>
                  </a:lnTo>
                  <a:lnTo>
                    <a:pt x="548" y="347"/>
                  </a:lnTo>
                  <a:lnTo>
                    <a:pt x="566" y="365"/>
                  </a:lnTo>
                  <a:lnTo>
                    <a:pt x="575" y="393"/>
                  </a:lnTo>
                  <a:lnTo>
                    <a:pt x="584" y="420"/>
                  </a:lnTo>
                  <a:lnTo>
                    <a:pt x="594" y="457"/>
                  </a:lnTo>
                  <a:lnTo>
                    <a:pt x="584" y="484"/>
                  </a:lnTo>
                  <a:lnTo>
                    <a:pt x="575" y="512"/>
                  </a:lnTo>
                  <a:lnTo>
                    <a:pt x="557" y="530"/>
                  </a:lnTo>
                  <a:lnTo>
                    <a:pt x="539" y="539"/>
                  </a:lnTo>
                  <a:lnTo>
                    <a:pt x="511" y="557"/>
                  </a:lnTo>
                  <a:lnTo>
                    <a:pt x="457" y="557"/>
                  </a:lnTo>
                  <a:lnTo>
                    <a:pt x="393" y="548"/>
                  </a:lnTo>
                  <a:lnTo>
                    <a:pt x="329" y="521"/>
                  </a:lnTo>
                  <a:lnTo>
                    <a:pt x="283" y="475"/>
                  </a:lnTo>
                  <a:lnTo>
                    <a:pt x="274" y="457"/>
                  </a:lnTo>
                  <a:lnTo>
                    <a:pt x="256" y="429"/>
                  </a:lnTo>
                  <a:lnTo>
                    <a:pt x="256" y="402"/>
                  </a:lnTo>
                  <a:lnTo>
                    <a:pt x="265" y="365"/>
                  </a:lnTo>
                  <a:lnTo>
                    <a:pt x="310" y="329"/>
                  </a:lnTo>
                  <a:lnTo>
                    <a:pt x="356" y="311"/>
                  </a:lnTo>
                  <a:lnTo>
                    <a:pt x="402" y="302"/>
                  </a:lnTo>
                  <a:close/>
                  <a:moveTo>
                    <a:pt x="402" y="0"/>
                  </a:moveTo>
                  <a:lnTo>
                    <a:pt x="310" y="18"/>
                  </a:lnTo>
                  <a:lnTo>
                    <a:pt x="219" y="46"/>
                  </a:lnTo>
                  <a:lnTo>
                    <a:pt x="183" y="73"/>
                  </a:lnTo>
                  <a:lnTo>
                    <a:pt x="155" y="101"/>
                  </a:lnTo>
                  <a:lnTo>
                    <a:pt x="119" y="137"/>
                  </a:lnTo>
                  <a:lnTo>
                    <a:pt x="100" y="174"/>
                  </a:lnTo>
                  <a:lnTo>
                    <a:pt x="73" y="210"/>
                  </a:lnTo>
                  <a:lnTo>
                    <a:pt x="64" y="256"/>
                  </a:lnTo>
                  <a:lnTo>
                    <a:pt x="27" y="311"/>
                  </a:lnTo>
                  <a:lnTo>
                    <a:pt x="9" y="365"/>
                  </a:lnTo>
                  <a:lnTo>
                    <a:pt x="0" y="420"/>
                  </a:lnTo>
                  <a:lnTo>
                    <a:pt x="0" y="484"/>
                  </a:lnTo>
                  <a:lnTo>
                    <a:pt x="9" y="548"/>
                  </a:lnTo>
                  <a:lnTo>
                    <a:pt x="27" y="603"/>
                  </a:lnTo>
                  <a:lnTo>
                    <a:pt x="64" y="667"/>
                  </a:lnTo>
                  <a:lnTo>
                    <a:pt x="110" y="722"/>
                  </a:lnTo>
                  <a:lnTo>
                    <a:pt x="146" y="758"/>
                  </a:lnTo>
                  <a:lnTo>
                    <a:pt x="183" y="785"/>
                  </a:lnTo>
                  <a:lnTo>
                    <a:pt x="228" y="813"/>
                  </a:lnTo>
                  <a:lnTo>
                    <a:pt x="274" y="840"/>
                  </a:lnTo>
                  <a:lnTo>
                    <a:pt x="374" y="868"/>
                  </a:lnTo>
                  <a:lnTo>
                    <a:pt x="475" y="877"/>
                  </a:lnTo>
                  <a:lnTo>
                    <a:pt x="575" y="868"/>
                  </a:lnTo>
                  <a:lnTo>
                    <a:pt x="621" y="849"/>
                  </a:lnTo>
                  <a:lnTo>
                    <a:pt x="667" y="831"/>
                  </a:lnTo>
                  <a:lnTo>
                    <a:pt x="712" y="804"/>
                  </a:lnTo>
                  <a:lnTo>
                    <a:pt x="758" y="776"/>
                  </a:lnTo>
                  <a:lnTo>
                    <a:pt x="794" y="740"/>
                  </a:lnTo>
                  <a:lnTo>
                    <a:pt x="822" y="703"/>
                  </a:lnTo>
                  <a:lnTo>
                    <a:pt x="867" y="621"/>
                  </a:lnTo>
                  <a:lnTo>
                    <a:pt x="895" y="530"/>
                  </a:lnTo>
                  <a:lnTo>
                    <a:pt x="895" y="439"/>
                  </a:lnTo>
                  <a:lnTo>
                    <a:pt x="886" y="356"/>
                  </a:lnTo>
                  <a:lnTo>
                    <a:pt x="849" y="274"/>
                  </a:lnTo>
                  <a:lnTo>
                    <a:pt x="804" y="192"/>
                  </a:lnTo>
                  <a:lnTo>
                    <a:pt x="740" y="128"/>
                  </a:lnTo>
                  <a:lnTo>
                    <a:pt x="667" y="64"/>
                  </a:lnTo>
                  <a:lnTo>
                    <a:pt x="630" y="46"/>
                  </a:lnTo>
                  <a:lnTo>
                    <a:pt x="584" y="28"/>
                  </a:ln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5"/>
            <p:cNvSpPr/>
            <p:nvPr/>
          </p:nvSpPr>
          <p:spPr>
            <a:xfrm>
              <a:off x="6792700" y="3385700"/>
              <a:ext cx="29000" cy="27650"/>
            </a:xfrm>
            <a:custGeom>
              <a:rect b="b" l="l" r="r" t="t"/>
              <a:pathLst>
                <a:path extrusionOk="0" h="1106" w="1160">
                  <a:moveTo>
                    <a:pt x="566" y="329"/>
                  </a:moveTo>
                  <a:lnTo>
                    <a:pt x="667" y="338"/>
                  </a:lnTo>
                  <a:lnTo>
                    <a:pt x="703" y="347"/>
                  </a:lnTo>
                  <a:lnTo>
                    <a:pt x="740" y="375"/>
                  </a:lnTo>
                  <a:lnTo>
                    <a:pt x="758" y="411"/>
                  </a:lnTo>
                  <a:lnTo>
                    <a:pt x="786" y="448"/>
                  </a:lnTo>
                  <a:lnTo>
                    <a:pt x="795" y="493"/>
                  </a:lnTo>
                  <a:lnTo>
                    <a:pt x="804" y="539"/>
                  </a:lnTo>
                  <a:lnTo>
                    <a:pt x="804" y="575"/>
                  </a:lnTo>
                  <a:lnTo>
                    <a:pt x="786" y="612"/>
                  </a:lnTo>
                  <a:lnTo>
                    <a:pt x="767" y="658"/>
                  </a:lnTo>
                  <a:lnTo>
                    <a:pt x="731" y="694"/>
                  </a:lnTo>
                  <a:lnTo>
                    <a:pt x="703" y="722"/>
                  </a:lnTo>
                  <a:lnTo>
                    <a:pt x="667" y="740"/>
                  </a:lnTo>
                  <a:lnTo>
                    <a:pt x="630" y="758"/>
                  </a:lnTo>
                  <a:lnTo>
                    <a:pt x="585" y="767"/>
                  </a:lnTo>
                  <a:lnTo>
                    <a:pt x="512" y="767"/>
                  </a:lnTo>
                  <a:lnTo>
                    <a:pt x="429" y="740"/>
                  </a:lnTo>
                  <a:lnTo>
                    <a:pt x="366" y="703"/>
                  </a:lnTo>
                  <a:lnTo>
                    <a:pt x="311" y="648"/>
                  </a:lnTo>
                  <a:lnTo>
                    <a:pt x="292" y="612"/>
                  </a:lnTo>
                  <a:lnTo>
                    <a:pt x="283" y="585"/>
                  </a:lnTo>
                  <a:lnTo>
                    <a:pt x="283" y="521"/>
                  </a:lnTo>
                  <a:lnTo>
                    <a:pt x="292" y="466"/>
                  </a:lnTo>
                  <a:lnTo>
                    <a:pt x="320" y="411"/>
                  </a:lnTo>
                  <a:lnTo>
                    <a:pt x="375" y="356"/>
                  </a:lnTo>
                  <a:lnTo>
                    <a:pt x="420" y="338"/>
                  </a:lnTo>
                  <a:lnTo>
                    <a:pt x="466" y="329"/>
                  </a:lnTo>
                  <a:close/>
                  <a:moveTo>
                    <a:pt x="521" y="0"/>
                  </a:moveTo>
                  <a:lnTo>
                    <a:pt x="384" y="18"/>
                  </a:lnTo>
                  <a:lnTo>
                    <a:pt x="320" y="28"/>
                  </a:lnTo>
                  <a:lnTo>
                    <a:pt x="256" y="46"/>
                  </a:lnTo>
                  <a:lnTo>
                    <a:pt x="201" y="73"/>
                  </a:lnTo>
                  <a:lnTo>
                    <a:pt x="146" y="101"/>
                  </a:lnTo>
                  <a:lnTo>
                    <a:pt x="101" y="146"/>
                  </a:lnTo>
                  <a:lnTo>
                    <a:pt x="55" y="201"/>
                  </a:lnTo>
                  <a:lnTo>
                    <a:pt x="37" y="238"/>
                  </a:lnTo>
                  <a:lnTo>
                    <a:pt x="19" y="274"/>
                  </a:lnTo>
                  <a:lnTo>
                    <a:pt x="9" y="338"/>
                  </a:lnTo>
                  <a:lnTo>
                    <a:pt x="9" y="411"/>
                  </a:lnTo>
                  <a:lnTo>
                    <a:pt x="28" y="484"/>
                  </a:lnTo>
                  <a:lnTo>
                    <a:pt x="9" y="548"/>
                  </a:lnTo>
                  <a:lnTo>
                    <a:pt x="0" y="612"/>
                  </a:lnTo>
                  <a:lnTo>
                    <a:pt x="0" y="676"/>
                  </a:lnTo>
                  <a:lnTo>
                    <a:pt x="19" y="740"/>
                  </a:lnTo>
                  <a:lnTo>
                    <a:pt x="46" y="795"/>
                  </a:lnTo>
                  <a:lnTo>
                    <a:pt x="73" y="859"/>
                  </a:lnTo>
                  <a:lnTo>
                    <a:pt x="119" y="913"/>
                  </a:lnTo>
                  <a:lnTo>
                    <a:pt x="183" y="968"/>
                  </a:lnTo>
                  <a:lnTo>
                    <a:pt x="238" y="1014"/>
                  </a:lnTo>
                  <a:lnTo>
                    <a:pt x="302" y="1050"/>
                  </a:lnTo>
                  <a:lnTo>
                    <a:pt x="366" y="1069"/>
                  </a:lnTo>
                  <a:lnTo>
                    <a:pt x="439" y="1087"/>
                  </a:lnTo>
                  <a:lnTo>
                    <a:pt x="502" y="1096"/>
                  </a:lnTo>
                  <a:lnTo>
                    <a:pt x="576" y="1105"/>
                  </a:lnTo>
                  <a:lnTo>
                    <a:pt x="639" y="1096"/>
                  </a:lnTo>
                  <a:lnTo>
                    <a:pt x="703" y="1087"/>
                  </a:lnTo>
                  <a:lnTo>
                    <a:pt x="767" y="1069"/>
                  </a:lnTo>
                  <a:lnTo>
                    <a:pt x="831" y="1041"/>
                  </a:lnTo>
                  <a:lnTo>
                    <a:pt x="895" y="1005"/>
                  </a:lnTo>
                  <a:lnTo>
                    <a:pt x="950" y="968"/>
                  </a:lnTo>
                  <a:lnTo>
                    <a:pt x="996" y="922"/>
                  </a:lnTo>
                  <a:lnTo>
                    <a:pt x="1041" y="868"/>
                  </a:lnTo>
                  <a:lnTo>
                    <a:pt x="1087" y="813"/>
                  </a:lnTo>
                  <a:lnTo>
                    <a:pt x="1123" y="749"/>
                  </a:lnTo>
                  <a:lnTo>
                    <a:pt x="1151" y="676"/>
                  </a:lnTo>
                  <a:lnTo>
                    <a:pt x="1160" y="603"/>
                  </a:lnTo>
                  <a:lnTo>
                    <a:pt x="1160" y="530"/>
                  </a:lnTo>
                  <a:lnTo>
                    <a:pt x="1151" y="457"/>
                  </a:lnTo>
                  <a:lnTo>
                    <a:pt x="1133" y="384"/>
                  </a:lnTo>
                  <a:lnTo>
                    <a:pt x="1096" y="311"/>
                  </a:lnTo>
                  <a:lnTo>
                    <a:pt x="1059" y="247"/>
                  </a:lnTo>
                  <a:lnTo>
                    <a:pt x="1023" y="183"/>
                  </a:lnTo>
                  <a:lnTo>
                    <a:pt x="968" y="128"/>
                  </a:lnTo>
                  <a:lnTo>
                    <a:pt x="913" y="82"/>
                  </a:lnTo>
                  <a:lnTo>
                    <a:pt x="859" y="55"/>
                  </a:lnTo>
                  <a:lnTo>
                    <a:pt x="795" y="28"/>
                  </a:lnTo>
                  <a:lnTo>
                    <a:pt x="731" y="18"/>
                  </a:lnTo>
                  <a:lnTo>
                    <a:pt x="667" y="9"/>
                  </a:lnTo>
                  <a:lnTo>
                    <a:pt x="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5"/>
          <p:cNvGrpSpPr/>
          <p:nvPr/>
        </p:nvGrpSpPr>
        <p:grpSpPr>
          <a:xfrm>
            <a:off x="624063" y="3728263"/>
            <a:ext cx="763600" cy="1014000"/>
            <a:chOff x="810150" y="3358525"/>
            <a:chExt cx="763600" cy="1014000"/>
          </a:xfrm>
        </p:grpSpPr>
        <p:sp>
          <p:nvSpPr>
            <p:cNvPr id="652" name="Google Shape;652;p15"/>
            <p:cNvSpPr/>
            <p:nvPr/>
          </p:nvSpPr>
          <p:spPr>
            <a:xfrm>
              <a:off x="854000" y="3618300"/>
              <a:ext cx="190400" cy="169850"/>
            </a:xfrm>
            <a:custGeom>
              <a:rect b="b" l="l" r="r" t="t"/>
              <a:pathLst>
                <a:path extrusionOk="0" h="6794" w="7616">
                  <a:moveTo>
                    <a:pt x="7423" y="1"/>
                  </a:moveTo>
                  <a:lnTo>
                    <a:pt x="7378" y="28"/>
                  </a:lnTo>
                  <a:lnTo>
                    <a:pt x="7360" y="46"/>
                  </a:lnTo>
                  <a:lnTo>
                    <a:pt x="7341" y="74"/>
                  </a:lnTo>
                  <a:lnTo>
                    <a:pt x="7177" y="338"/>
                  </a:lnTo>
                  <a:lnTo>
                    <a:pt x="7003" y="603"/>
                  </a:lnTo>
                  <a:lnTo>
                    <a:pt x="6830" y="850"/>
                  </a:lnTo>
                  <a:lnTo>
                    <a:pt x="6656" y="1096"/>
                  </a:lnTo>
                  <a:lnTo>
                    <a:pt x="6474" y="1343"/>
                  </a:lnTo>
                  <a:lnTo>
                    <a:pt x="6291" y="1580"/>
                  </a:lnTo>
                  <a:lnTo>
                    <a:pt x="6099" y="1808"/>
                  </a:lnTo>
                  <a:lnTo>
                    <a:pt x="5908" y="2037"/>
                  </a:lnTo>
                  <a:lnTo>
                    <a:pt x="5506" y="2475"/>
                  </a:lnTo>
                  <a:lnTo>
                    <a:pt x="5095" y="2913"/>
                  </a:lnTo>
                  <a:lnTo>
                    <a:pt x="4666" y="3352"/>
                  </a:lnTo>
                  <a:lnTo>
                    <a:pt x="4209" y="3781"/>
                  </a:lnTo>
                  <a:lnTo>
                    <a:pt x="3999" y="3982"/>
                  </a:lnTo>
                  <a:lnTo>
                    <a:pt x="3780" y="4182"/>
                  </a:lnTo>
                  <a:lnTo>
                    <a:pt x="3552" y="4374"/>
                  </a:lnTo>
                  <a:lnTo>
                    <a:pt x="3315" y="4575"/>
                  </a:lnTo>
                  <a:lnTo>
                    <a:pt x="3059" y="4767"/>
                  </a:lnTo>
                  <a:lnTo>
                    <a:pt x="2812" y="4959"/>
                  </a:lnTo>
                  <a:lnTo>
                    <a:pt x="2548" y="5141"/>
                  </a:lnTo>
                  <a:lnTo>
                    <a:pt x="2283" y="5324"/>
                  </a:lnTo>
                  <a:lnTo>
                    <a:pt x="2018" y="5506"/>
                  </a:lnTo>
                  <a:lnTo>
                    <a:pt x="1744" y="5671"/>
                  </a:lnTo>
                  <a:lnTo>
                    <a:pt x="1470" y="5835"/>
                  </a:lnTo>
                  <a:lnTo>
                    <a:pt x="1196" y="5981"/>
                  </a:lnTo>
                  <a:lnTo>
                    <a:pt x="922" y="6127"/>
                  </a:lnTo>
                  <a:lnTo>
                    <a:pt x="648" y="6255"/>
                  </a:lnTo>
                  <a:lnTo>
                    <a:pt x="374" y="6374"/>
                  </a:lnTo>
                  <a:lnTo>
                    <a:pt x="100" y="6483"/>
                  </a:lnTo>
                  <a:lnTo>
                    <a:pt x="73" y="6502"/>
                  </a:lnTo>
                  <a:lnTo>
                    <a:pt x="46" y="6520"/>
                  </a:lnTo>
                  <a:lnTo>
                    <a:pt x="27" y="6547"/>
                  </a:lnTo>
                  <a:lnTo>
                    <a:pt x="9" y="6566"/>
                  </a:lnTo>
                  <a:lnTo>
                    <a:pt x="0" y="6629"/>
                  </a:lnTo>
                  <a:lnTo>
                    <a:pt x="0" y="6684"/>
                  </a:lnTo>
                  <a:lnTo>
                    <a:pt x="27" y="6739"/>
                  </a:lnTo>
                  <a:lnTo>
                    <a:pt x="46" y="6757"/>
                  </a:lnTo>
                  <a:lnTo>
                    <a:pt x="64" y="6776"/>
                  </a:lnTo>
                  <a:lnTo>
                    <a:pt x="91" y="6785"/>
                  </a:lnTo>
                  <a:lnTo>
                    <a:pt x="119" y="6794"/>
                  </a:lnTo>
                  <a:lnTo>
                    <a:pt x="155" y="6794"/>
                  </a:lnTo>
                  <a:lnTo>
                    <a:pt x="192" y="6785"/>
                  </a:lnTo>
                  <a:lnTo>
                    <a:pt x="466" y="6703"/>
                  </a:lnTo>
                  <a:lnTo>
                    <a:pt x="740" y="6593"/>
                  </a:lnTo>
                  <a:lnTo>
                    <a:pt x="1014" y="6474"/>
                  </a:lnTo>
                  <a:lnTo>
                    <a:pt x="1278" y="6346"/>
                  </a:lnTo>
                  <a:lnTo>
                    <a:pt x="1552" y="6200"/>
                  </a:lnTo>
                  <a:lnTo>
                    <a:pt x="1817" y="6045"/>
                  </a:lnTo>
                  <a:lnTo>
                    <a:pt x="2082" y="5881"/>
                  </a:lnTo>
                  <a:lnTo>
                    <a:pt x="2338" y="5716"/>
                  </a:lnTo>
                  <a:lnTo>
                    <a:pt x="2602" y="5534"/>
                  </a:lnTo>
                  <a:lnTo>
                    <a:pt x="2849" y="5360"/>
                  </a:lnTo>
                  <a:lnTo>
                    <a:pt x="3342" y="4986"/>
                  </a:lnTo>
                  <a:lnTo>
                    <a:pt x="3817" y="4612"/>
                  </a:lnTo>
                  <a:lnTo>
                    <a:pt x="4273" y="4246"/>
                  </a:lnTo>
                  <a:lnTo>
                    <a:pt x="4748" y="3863"/>
                  </a:lnTo>
                  <a:lnTo>
                    <a:pt x="5250" y="3425"/>
                  </a:lnTo>
                  <a:lnTo>
                    <a:pt x="5515" y="3196"/>
                  </a:lnTo>
                  <a:lnTo>
                    <a:pt x="5771" y="2959"/>
                  </a:lnTo>
                  <a:lnTo>
                    <a:pt x="6026" y="2703"/>
                  </a:lnTo>
                  <a:lnTo>
                    <a:pt x="6273" y="2448"/>
                  </a:lnTo>
                  <a:lnTo>
                    <a:pt x="6510" y="2183"/>
                  </a:lnTo>
                  <a:lnTo>
                    <a:pt x="6729" y="1918"/>
                  </a:lnTo>
                  <a:lnTo>
                    <a:pt x="6939" y="1635"/>
                  </a:lnTo>
                  <a:lnTo>
                    <a:pt x="7122" y="1352"/>
                  </a:lnTo>
                  <a:lnTo>
                    <a:pt x="7213" y="1215"/>
                  </a:lnTo>
                  <a:lnTo>
                    <a:pt x="7286" y="1069"/>
                  </a:lnTo>
                  <a:lnTo>
                    <a:pt x="7360" y="923"/>
                  </a:lnTo>
                  <a:lnTo>
                    <a:pt x="7423" y="777"/>
                  </a:lnTo>
                  <a:lnTo>
                    <a:pt x="7487" y="631"/>
                  </a:lnTo>
                  <a:lnTo>
                    <a:pt x="7533" y="484"/>
                  </a:lnTo>
                  <a:lnTo>
                    <a:pt x="7579" y="338"/>
                  </a:lnTo>
                  <a:lnTo>
                    <a:pt x="7615" y="183"/>
                  </a:lnTo>
                  <a:lnTo>
                    <a:pt x="7615" y="128"/>
                  </a:lnTo>
                  <a:lnTo>
                    <a:pt x="7597" y="74"/>
                  </a:lnTo>
                  <a:lnTo>
                    <a:pt x="7560" y="37"/>
                  </a:lnTo>
                  <a:lnTo>
                    <a:pt x="7524" y="1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5"/>
            <p:cNvSpPr/>
            <p:nvPr/>
          </p:nvSpPr>
          <p:spPr>
            <a:xfrm>
              <a:off x="810150" y="3565800"/>
              <a:ext cx="234475" cy="222350"/>
            </a:xfrm>
            <a:custGeom>
              <a:rect b="b" l="l" r="r" t="t"/>
              <a:pathLst>
                <a:path extrusionOk="0" h="8894" w="9379">
                  <a:moveTo>
                    <a:pt x="4146" y="0"/>
                  </a:moveTo>
                  <a:lnTo>
                    <a:pt x="3891" y="19"/>
                  </a:lnTo>
                  <a:lnTo>
                    <a:pt x="3635" y="55"/>
                  </a:lnTo>
                  <a:lnTo>
                    <a:pt x="3379" y="101"/>
                  </a:lnTo>
                  <a:lnTo>
                    <a:pt x="3124" y="165"/>
                  </a:lnTo>
                  <a:lnTo>
                    <a:pt x="2877" y="247"/>
                  </a:lnTo>
                  <a:lnTo>
                    <a:pt x="2631" y="329"/>
                  </a:lnTo>
                  <a:lnTo>
                    <a:pt x="2393" y="439"/>
                  </a:lnTo>
                  <a:lnTo>
                    <a:pt x="2165" y="548"/>
                  </a:lnTo>
                  <a:lnTo>
                    <a:pt x="1937" y="676"/>
                  </a:lnTo>
                  <a:lnTo>
                    <a:pt x="1727" y="813"/>
                  </a:lnTo>
                  <a:lnTo>
                    <a:pt x="1517" y="959"/>
                  </a:lnTo>
                  <a:lnTo>
                    <a:pt x="1316" y="1124"/>
                  </a:lnTo>
                  <a:lnTo>
                    <a:pt x="1133" y="1297"/>
                  </a:lnTo>
                  <a:lnTo>
                    <a:pt x="969" y="1480"/>
                  </a:lnTo>
                  <a:lnTo>
                    <a:pt x="823" y="1671"/>
                  </a:lnTo>
                  <a:lnTo>
                    <a:pt x="686" y="1872"/>
                  </a:lnTo>
                  <a:lnTo>
                    <a:pt x="558" y="2091"/>
                  </a:lnTo>
                  <a:lnTo>
                    <a:pt x="448" y="2301"/>
                  </a:lnTo>
                  <a:lnTo>
                    <a:pt x="357" y="2530"/>
                  </a:lnTo>
                  <a:lnTo>
                    <a:pt x="275" y="2758"/>
                  </a:lnTo>
                  <a:lnTo>
                    <a:pt x="202" y="2995"/>
                  </a:lnTo>
                  <a:lnTo>
                    <a:pt x="138" y="3233"/>
                  </a:lnTo>
                  <a:lnTo>
                    <a:pt x="92" y="3479"/>
                  </a:lnTo>
                  <a:lnTo>
                    <a:pt x="56" y="3726"/>
                  </a:lnTo>
                  <a:lnTo>
                    <a:pt x="28" y="3972"/>
                  </a:lnTo>
                  <a:lnTo>
                    <a:pt x="10" y="4219"/>
                  </a:lnTo>
                  <a:lnTo>
                    <a:pt x="1" y="4465"/>
                  </a:lnTo>
                  <a:lnTo>
                    <a:pt x="1" y="4776"/>
                  </a:lnTo>
                  <a:lnTo>
                    <a:pt x="28" y="5077"/>
                  </a:lnTo>
                  <a:lnTo>
                    <a:pt x="74" y="5369"/>
                  </a:lnTo>
                  <a:lnTo>
                    <a:pt x="129" y="5662"/>
                  </a:lnTo>
                  <a:lnTo>
                    <a:pt x="202" y="5945"/>
                  </a:lnTo>
                  <a:lnTo>
                    <a:pt x="293" y="6228"/>
                  </a:lnTo>
                  <a:lnTo>
                    <a:pt x="394" y="6502"/>
                  </a:lnTo>
                  <a:lnTo>
                    <a:pt x="503" y="6766"/>
                  </a:lnTo>
                  <a:lnTo>
                    <a:pt x="631" y="7031"/>
                  </a:lnTo>
                  <a:lnTo>
                    <a:pt x="768" y="7296"/>
                  </a:lnTo>
                  <a:lnTo>
                    <a:pt x="905" y="7561"/>
                  </a:lnTo>
                  <a:lnTo>
                    <a:pt x="1060" y="7816"/>
                  </a:lnTo>
                  <a:lnTo>
                    <a:pt x="1215" y="8063"/>
                  </a:lnTo>
                  <a:lnTo>
                    <a:pt x="1380" y="8319"/>
                  </a:lnTo>
                  <a:lnTo>
                    <a:pt x="1708" y="8812"/>
                  </a:lnTo>
                  <a:lnTo>
                    <a:pt x="1736" y="8848"/>
                  </a:lnTo>
                  <a:lnTo>
                    <a:pt x="1763" y="8876"/>
                  </a:lnTo>
                  <a:lnTo>
                    <a:pt x="1800" y="8885"/>
                  </a:lnTo>
                  <a:lnTo>
                    <a:pt x="1845" y="8894"/>
                  </a:lnTo>
                  <a:lnTo>
                    <a:pt x="1873" y="8885"/>
                  </a:lnTo>
                  <a:lnTo>
                    <a:pt x="1909" y="8885"/>
                  </a:lnTo>
                  <a:lnTo>
                    <a:pt x="1937" y="8866"/>
                  </a:lnTo>
                  <a:lnTo>
                    <a:pt x="1964" y="8857"/>
                  </a:lnTo>
                  <a:lnTo>
                    <a:pt x="1982" y="8839"/>
                  </a:lnTo>
                  <a:lnTo>
                    <a:pt x="2010" y="8784"/>
                  </a:lnTo>
                  <a:lnTo>
                    <a:pt x="2019" y="8739"/>
                  </a:lnTo>
                  <a:lnTo>
                    <a:pt x="2010" y="8684"/>
                  </a:lnTo>
                  <a:lnTo>
                    <a:pt x="1982" y="8638"/>
                  </a:lnTo>
                  <a:lnTo>
                    <a:pt x="1964" y="8620"/>
                  </a:lnTo>
                  <a:lnTo>
                    <a:pt x="1937" y="8602"/>
                  </a:lnTo>
                  <a:lnTo>
                    <a:pt x="1909" y="8593"/>
                  </a:lnTo>
                  <a:lnTo>
                    <a:pt x="1873" y="8583"/>
                  </a:lnTo>
                  <a:lnTo>
                    <a:pt x="1891" y="8583"/>
                  </a:lnTo>
                  <a:lnTo>
                    <a:pt x="1900" y="8556"/>
                  </a:lnTo>
                  <a:lnTo>
                    <a:pt x="1891" y="8519"/>
                  </a:lnTo>
                  <a:lnTo>
                    <a:pt x="1864" y="8465"/>
                  </a:lnTo>
                  <a:lnTo>
                    <a:pt x="1800" y="8337"/>
                  </a:lnTo>
                  <a:lnTo>
                    <a:pt x="1708" y="8191"/>
                  </a:lnTo>
                  <a:lnTo>
                    <a:pt x="1498" y="7880"/>
                  </a:lnTo>
                  <a:lnTo>
                    <a:pt x="1371" y="7698"/>
                  </a:lnTo>
                  <a:lnTo>
                    <a:pt x="1297" y="7597"/>
                  </a:lnTo>
                  <a:lnTo>
                    <a:pt x="1234" y="7488"/>
                  </a:lnTo>
                  <a:lnTo>
                    <a:pt x="1106" y="7250"/>
                  </a:lnTo>
                  <a:lnTo>
                    <a:pt x="987" y="6995"/>
                  </a:lnTo>
                  <a:lnTo>
                    <a:pt x="877" y="6730"/>
                  </a:lnTo>
                  <a:lnTo>
                    <a:pt x="777" y="6456"/>
                  </a:lnTo>
                  <a:lnTo>
                    <a:pt x="695" y="6191"/>
                  </a:lnTo>
                  <a:lnTo>
                    <a:pt x="540" y="5689"/>
                  </a:lnTo>
                  <a:lnTo>
                    <a:pt x="467" y="5406"/>
                  </a:lnTo>
                  <a:lnTo>
                    <a:pt x="421" y="5123"/>
                  </a:lnTo>
                  <a:lnTo>
                    <a:pt x="384" y="4840"/>
                  </a:lnTo>
                  <a:lnTo>
                    <a:pt x="375" y="4557"/>
                  </a:lnTo>
                  <a:lnTo>
                    <a:pt x="384" y="4274"/>
                  </a:lnTo>
                  <a:lnTo>
                    <a:pt x="403" y="3991"/>
                  </a:lnTo>
                  <a:lnTo>
                    <a:pt x="448" y="3708"/>
                  </a:lnTo>
                  <a:lnTo>
                    <a:pt x="503" y="3434"/>
                  </a:lnTo>
                  <a:lnTo>
                    <a:pt x="576" y="3160"/>
                  </a:lnTo>
                  <a:lnTo>
                    <a:pt x="677" y="2886"/>
                  </a:lnTo>
                  <a:lnTo>
                    <a:pt x="786" y="2630"/>
                  </a:lnTo>
                  <a:lnTo>
                    <a:pt x="914" y="2374"/>
                  </a:lnTo>
                  <a:lnTo>
                    <a:pt x="1051" y="2137"/>
                  </a:lnTo>
                  <a:lnTo>
                    <a:pt x="1215" y="1900"/>
                  </a:lnTo>
                  <a:lnTo>
                    <a:pt x="1389" y="1680"/>
                  </a:lnTo>
                  <a:lnTo>
                    <a:pt x="1581" y="1470"/>
                  </a:lnTo>
                  <a:lnTo>
                    <a:pt x="1754" y="1306"/>
                  </a:lnTo>
                  <a:lnTo>
                    <a:pt x="1946" y="1151"/>
                  </a:lnTo>
                  <a:lnTo>
                    <a:pt x="2156" y="1014"/>
                  </a:lnTo>
                  <a:lnTo>
                    <a:pt x="2366" y="886"/>
                  </a:lnTo>
                  <a:lnTo>
                    <a:pt x="2594" y="777"/>
                  </a:lnTo>
                  <a:lnTo>
                    <a:pt x="2831" y="676"/>
                  </a:lnTo>
                  <a:lnTo>
                    <a:pt x="3078" y="594"/>
                  </a:lnTo>
                  <a:lnTo>
                    <a:pt x="3325" y="521"/>
                  </a:lnTo>
                  <a:lnTo>
                    <a:pt x="3580" y="466"/>
                  </a:lnTo>
                  <a:lnTo>
                    <a:pt x="3836" y="430"/>
                  </a:lnTo>
                  <a:lnTo>
                    <a:pt x="4092" y="402"/>
                  </a:lnTo>
                  <a:lnTo>
                    <a:pt x="4347" y="402"/>
                  </a:lnTo>
                  <a:lnTo>
                    <a:pt x="4594" y="411"/>
                  </a:lnTo>
                  <a:lnTo>
                    <a:pt x="4840" y="439"/>
                  </a:lnTo>
                  <a:lnTo>
                    <a:pt x="5078" y="484"/>
                  </a:lnTo>
                  <a:lnTo>
                    <a:pt x="5306" y="548"/>
                  </a:lnTo>
                  <a:lnTo>
                    <a:pt x="5772" y="694"/>
                  </a:lnTo>
                  <a:lnTo>
                    <a:pt x="6256" y="859"/>
                  </a:lnTo>
                  <a:lnTo>
                    <a:pt x="6758" y="1041"/>
                  </a:lnTo>
                  <a:lnTo>
                    <a:pt x="7013" y="1142"/>
                  </a:lnTo>
                  <a:lnTo>
                    <a:pt x="7260" y="1242"/>
                  </a:lnTo>
                  <a:lnTo>
                    <a:pt x="7506" y="1361"/>
                  </a:lnTo>
                  <a:lnTo>
                    <a:pt x="7753" y="1470"/>
                  </a:lnTo>
                  <a:lnTo>
                    <a:pt x="7990" y="1598"/>
                  </a:lnTo>
                  <a:lnTo>
                    <a:pt x="8219" y="1726"/>
                  </a:lnTo>
                  <a:lnTo>
                    <a:pt x="8438" y="1872"/>
                  </a:lnTo>
                  <a:lnTo>
                    <a:pt x="8639" y="2018"/>
                  </a:lnTo>
                  <a:lnTo>
                    <a:pt x="8840" y="2174"/>
                  </a:lnTo>
                  <a:lnTo>
                    <a:pt x="9013" y="2338"/>
                  </a:lnTo>
                  <a:lnTo>
                    <a:pt x="9059" y="2374"/>
                  </a:lnTo>
                  <a:lnTo>
                    <a:pt x="9095" y="2393"/>
                  </a:lnTo>
                  <a:lnTo>
                    <a:pt x="9132" y="2402"/>
                  </a:lnTo>
                  <a:lnTo>
                    <a:pt x="9214" y="2402"/>
                  </a:lnTo>
                  <a:lnTo>
                    <a:pt x="9250" y="2384"/>
                  </a:lnTo>
                  <a:lnTo>
                    <a:pt x="9287" y="2365"/>
                  </a:lnTo>
                  <a:lnTo>
                    <a:pt x="9314" y="2338"/>
                  </a:lnTo>
                  <a:lnTo>
                    <a:pt x="9342" y="2311"/>
                  </a:lnTo>
                  <a:lnTo>
                    <a:pt x="9360" y="2274"/>
                  </a:lnTo>
                  <a:lnTo>
                    <a:pt x="9378" y="2237"/>
                  </a:lnTo>
                  <a:lnTo>
                    <a:pt x="9378" y="2192"/>
                  </a:lnTo>
                  <a:lnTo>
                    <a:pt x="9378" y="2155"/>
                  </a:lnTo>
                  <a:lnTo>
                    <a:pt x="9369" y="2119"/>
                  </a:lnTo>
                  <a:lnTo>
                    <a:pt x="9351" y="2073"/>
                  </a:lnTo>
                  <a:lnTo>
                    <a:pt x="9324" y="2037"/>
                  </a:lnTo>
                  <a:lnTo>
                    <a:pt x="9296" y="2009"/>
                  </a:lnTo>
                  <a:lnTo>
                    <a:pt x="9278" y="2000"/>
                  </a:lnTo>
                  <a:lnTo>
                    <a:pt x="9086" y="1827"/>
                  </a:lnTo>
                  <a:lnTo>
                    <a:pt x="8885" y="1662"/>
                  </a:lnTo>
                  <a:lnTo>
                    <a:pt x="8666" y="1507"/>
                  </a:lnTo>
                  <a:lnTo>
                    <a:pt x="8447" y="1370"/>
                  </a:lnTo>
                  <a:lnTo>
                    <a:pt x="8210" y="1224"/>
                  </a:lnTo>
                  <a:lnTo>
                    <a:pt x="7963" y="1096"/>
                  </a:lnTo>
                  <a:lnTo>
                    <a:pt x="7707" y="977"/>
                  </a:lnTo>
                  <a:lnTo>
                    <a:pt x="7452" y="859"/>
                  </a:lnTo>
                  <a:lnTo>
                    <a:pt x="7196" y="749"/>
                  </a:lnTo>
                  <a:lnTo>
                    <a:pt x="6931" y="649"/>
                  </a:lnTo>
                  <a:lnTo>
                    <a:pt x="6411" y="457"/>
                  </a:lnTo>
                  <a:lnTo>
                    <a:pt x="5899" y="293"/>
                  </a:lnTo>
                  <a:lnTo>
                    <a:pt x="5416" y="147"/>
                  </a:lnTo>
                  <a:lnTo>
                    <a:pt x="5169" y="83"/>
                  </a:lnTo>
                  <a:lnTo>
                    <a:pt x="4922" y="37"/>
                  </a:lnTo>
                  <a:lnTo>
                    <a:pt x="4667" y="10"/>
                  </a:lnTo>
                  <a:lnTo>
                    <a:pt x="44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5"/>
            <p:cNvSpPr/>
            <p:nvPr/>
          </p:nvSpPr>
          <p:spPr>
            <a:xfrm>
              <a:off x="1328100" y="3613275"/>
              <a:ext cx="214150" cy="132200"/>
            </a:xfrm>
            <a:custGeom>
              <a:rect b="b" l="l" r="r" t="t"/>
              <a:pathLst>
                <a:path extrusionOk="0" h="5288" w="8566">
                  <a:moveTo>
                    <a:pt x="65" y="1"/>
                  </a:moveTo>
                  <a:lnTo>
                    <a:pt x="28" y="19"/>
                  </a:lnTo>
                  <a:lnTo>
                    <a:pt x="10" y="46"/>
                  </a:lnTo>
                  <a:lnTo>
                    <a:pt x="1" y="83"/>
                  </a:lnTo>
                  <a:lnTo>
                    <a:pt x="1" y="128"/>
                  </a:lnTo>
                  <a:lnTo>
                    <a:pt x="37" y="275"/>
                  </a:lnTo>
                  <a:lnTo>
                    <a:pt x="92" y="421"/>
                  </a:lnTo>
                  <a:lnTo>
                    <a:pt x="147" y="567"/>
                  </a:lnTo>
                  <a:lnTo>
                    <a:pt x="202" y="713"/>
                  </a:lnTo>
                  <a:lnTo>
                    <a:pt x="275" y="850"/>
                  </a:lnTo>
                  <a:lnTo>
                    <a:pt x="348" y="987"/>
                  </a:lnTo>
                  <a:lnTo>
                    <a:pt x="430" y="1124"/>
                  </a:lnTo>
                  <a:lnTo>
                    <a:pt x="512" y="1261"/>
                  </a:lnTo>
                  <a:lnTo>
                    <a:pt x="603" y="1389"/>
                  </a:lnTo>
                  <a:lnTo>
                    <a:pt x="695" y="1516"/>
                  </a:lnTo>
                  <a:lnTo>
                    <a:pt x="905" y="1763"/>
                  </a:lnTo>
                  <a:lnTo>
                    <a:pt x="1124" y="1991"/>
                  </a:lnTo>
                  <a:lnTo>
                    <a:pt x="1352" y="2219"/>
                  </a:lnTo>
                  <a:lnTo>
                    <a:pt x="1599" y="2439"/>
                  </a:lnTo>
                  <a:lnTo>
                    <a:pt x="1845" y="2649"/>
                  </a:lnTo>
                  <a:lnTo>
                    <a:pt x="2110" y="2849"/>
                  </a:lnTo>
                  <a:lnTo>
                    <a:pt x="2366" y="3041"/>
                  </a:lnTo>
                  <a:lnTo>
                    <a:pt x="2631" y="3224"/>
                  </a:lnTo>
                  <a:lnTo>
                    <a:pt x="2895" y="3397"/>
                  </a:lnTo>
                  <a:lnTo>
                    <a:pt x="3397" y="3726"/>
                  </a:lnTo>
                  <a:lnTo>
                    <a:pt x="3690" y="3909"/>
                  </a:lnTo>
                  <a:lnTo>
                    <a:pt x="3991" y="4082"/>
                  </a:lnTo>
                  <a:lnTo>
                    <a:pt x="4292" y="4237"/>
                  </a:lnTo>
                  <a:lnTo>
                    <a:pt x="4603" y="4383"/>
                  </a:lnTo>
                  <a:lnTo>
                    <a:pt x="4913" y="4520"/>
                  </a:lnTo>
                  <a:lnTo>
                    <a:pt x="5233" y="4648"/>
                  </a:lnTo>
                  <a:lnTo>
                    <a:pt x="5562" y="4758"/>
                  </a:lnTo>
                  <a:lnTo>
                    <a:pt x="5890" y="4867"/>
                  </a:lnTo>
                  <a:lnTo>
                    <a:pt x="6511" y="5050"/>
                  </a:lnTo>
                  <a:lnTo>
                    <a:pt x="6831" y="5141"/>
                  </a:lnTo>
                  <a:lnTo>
                    <a:pt x="7159" y="5214"/>
                  </a:lnTo>
                  <a:lnTo>
                    <a:pt x="7324" y="5242"/>
                  </a:lnTo>
                  <a:lnTo>
                    <a:pt x="7488" y="5269"/>
                  </a:lnTo>
                  <a:lnTo>
                    <a:pt x="7652" y="5278"/>
                  </a:lnTo>
                  <a:lnTo>
                    <a:pt x="7817" y="5287"/>
                  </a:lnTo>
                  <a:lnTo>
                    <a:pt x="7981" y="5287"/>
                  </a:lnTo>
                  <a:lnTo>
                    <a:pt x="8146" y="5278"/>
                  </a:lnTo>
                  <a:lnTo>
                    <a:pt x="8301" y="5260"/>
                  </a:lnTo>
                  <a:lnTo>
                    <a:pt x="8465" y="5233"/>
                  </a:lnTo>
                  <a:lnTo>
                    <a:pt x="8511" y="5214"/>
                  </a:lnTo>
                  <a:lnTo>
                    <a:pt x="8538" y="5178"/>
                  </a:lnTo>
                  <a:lnTo>
                    <a:pt x="8556" y="5132"/>
                  </a:lnTo>
                  <a:lnTo>
                    <a:pt x="8566" y="5086"/>
                  </a:lnTo>
                  <a:lnTo>
                    <a:pt x="8556" y="5041"/>
                  </a:lnTo>
                  <a:lnTo>
                    <a:pt x="8538" y="5004"/>
                  </a:lnTo>
                  <a:lnTo>
                    <a:pt x="8511" y="4968"/>
                  </a:lnTo>
                  <a:lnTo>
                    <a:pt x="8465" y="4950"/>
                  </a:lnTo>
                  <a:lnTo>
                    <a:pt x="7269" y="4694"/>
                  </a:lnTo>
                  <a:lnTo>
                    <a:pt x="6685" y="4566"/>
                  </a:lnTo>
                  <a:lnTo>
                    <a:pt x="6118" y="4420"/>
                  </a:lnTo>
                  <a:lnTo>
                    <a:pt x="5835" y="4338"/>
                  </a:lnTo>
                  <a:lnTo>
                    <a:pt x="5552" y="4246"/>
                  </a:lnTo>
                  <a:lnTo>
                    <a:pt x="5269" y="4155"/>
                  </a:lnTo>
                  <a:lnTo>
                    <a:pt x="4995" y="4046"/>
                  </a:lnTo>
                  <a:lnTo>
                    <a:pt x="4712" y="3936"/>
                  </a:lnTo>
                  <a:lnTo>
                    <a:pt x="4438" y="3808"/>
                  </a:lnTo>
                  <a:lnTo>
                    <a:pt x="4164" y="3671"/>
                  </a:lnTo>
                  <a:lnTo>
                    <a:pt x="3891" y="3516"/>
                  </a:lnTo>
                  <a:lnTo>
                    <a:pt x="3598" y="3343"/>
                  </a:lnTo>
                  <a:lnTo>
                    <a:pt x="3324" y="3169"/>
                  </a:lnTo>
                  <a:lnTo>
                    <a:pt x="3060" y="2986"/>
                  </a:lnTo>
                  <a:lnTo>
                    <a:pt x="2795" y="2804"/>
                  </a:lnTo>
                  <a:lnTo>
                    <a:pt x="2548" y="2612"/>
                  </a:lnTo>
                  <a:lnTo>
                    <a:pt x="2302" y="2411"/>
                  </a:lnTo>
                  <a:lnTo>
                    <a:pt x="2064" y="2210"/>
                  </a:lnTo>
                  <a:lnTo>
                    <a:pt x="1836" y="1991"/>
                  </a:lnTo>
                  <a:lnTo>
                    <a:pt x="1608" y="1781"/>
                  </a:lnTo>
                  <a:lnTo>
                    <a:pt x="1398" y="1553"/>
                  </a:lnTo>
                  <a:lnTo>
                    <a:pt x="1179" y="1325"/>
                  </a:lnTo>
                  <a:lnTo>
                    <a:pt x="978" y="1078"/>
                  </a:lnTo>
                  <a:lnTo>
                    <a:pt x="777" y="832"/>
                  </a:lnTo>
                  <a:lnTo>
                    <a:pt x="576" y="576"/>
                  </a:lnTo>
                  <a:lnTo>
                    <a:pt x="384" y="320"/>
                  </a:lnTo>
                  <a:lnTo>
                    <a:pt x="193" y="46"/>
                  </a:lnTo>
                  <a:lnTo>
                    <a:pt x="165" y="19"/>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5"/>
            <p:cNvSpPr/>
            <p:nvPr/>
          </p:nvSpPr>
          <p:spPr>
            <a:xfrm>
              <a:off x="1325600" y="3613725"/>
              <a:ext cx="32425" cy="42500"/>
            </a:xfrm>
            <a:custGeom>
              <a:rect b="b" l="l" r="r" t="t"/>
              <a:pathLst>
                <a:path extrusionOk="0" h="1700" w="1297">
                  <a:moveTo>
                    <a:pt x="110" y="1"/>
                  </a:moveTo>
                  <a:lnTo>
                    <a:pt x="64" y="19"/>
                  </a:lnTo>
                  <a:lnTo>
                    <a:pt x="37" y="56"/>
                  </a:lnTo>
                  <a:lnTo>
                    <a:pt x="10" y="101"/>
                  </a:lnTo>
                  <a:lnTo>
                    <a:pt x="0" y="147"/>
                  </a:lnTo>
                  <a:lnTo>
                    <a:pt x="0" y="193"/>
                  </a:lnTo>
                  <a:lnTo>
                    <a:pt x="0" y="238"/>
                  </a:lnTo>
                  <a:lnTo>
                    <a:pt x="10" y="293"/>
                  </a:lnTo>
                  <a:lnTo>
                    <a:pt x="46" y="384"/>
                  </a:lnTo>
                  <a:lnTo>
                    <a:pt x="110" y="485"/>
                  </a:lnTo>
                  <a:lnTo>
                    <a:pt x="174" y="585"/>
                  </a:lnTo>
                  <a:lnTo>
                    <a:pt x="238" y="667"/>
                  </a:lnTo>
                  <a:lnTo>
                    <a:pt x="356" y="823"/>
                  </a:lnTo>
                  <a:lnTo>
                    <a:pt x="503" y="1033"/>
                  </a:lnTo>
                  <a:lnTo>
                    <a:pt x="576" y="1142"/>
                  </a:lnTo>
                  <a:lnTo>
                    <a:pt x="658" y="1234"/>
                  </a:lnTo>
                  <a:lnTo>
                    <a:pt x="767" y="1352"/>
                  </a:lnTo>
                  <a:lnTo>
                    <a:pt x="886" y="1462"/>
                  </a:lnTo>
                  <a:lnTo>
                    <a:pt x="1014" y="1571"/>
                  </a:lnTo>
                  <a:lnTo>
                    <a:pt x="1133" y="1672"/>
                  </a:lnTo>
                  <a:lnTo>
                    <a:pt x="1160" y="1690"/>
                  </a:lnTo>
                  <a:lnTo>
                    <a:pt x="1197" y="1699"/>
                  </a:lnTo>
                  <a:lnTo>
                    <a:pt x="1233" y="1690"/>
                  </a:lnTo>
                  <a:lnTo>
                    <a:pt x="1260" y="1681"/>
                  </a:lnTo>
                  <a:lnTo>
                    <a:pt x="1288" y="1654"/>
                  </a:lnTo>
                  <a:lnTo>
                    <a:pt x="1297" y="1626"/>
                  </a:lnTo>
                  <a:lnTo>
                    <a:pt x="1297" y="1590"/>
                  </a:lnTo>
                  <a:lnTo>
                    <a:pt x="1288" y="1553"/>
                  </a:lnTo>
                  <a:lnTo>
                    <a:pt x="1160" y="1361"/>
                  </a:lnTo>
                  <a:lnTo>
                    <a:pt x="1023" y="1179"/>
                  </a:lnTo>
                  <a:lnTo>
                    <a:pt x="758" y="814"/>
                  </a:lnTo>
                  <a:lnTo>
                    <a:pt x="630" y="640"/>
                  </a:lnTo>
                  <a:lnTo>
                    <a:pt x="493" y="467"/>
                  </a:lnTo>
                  <a:lnTo>
                    <a:pt x="430" y="375"/>
                  </a:lnTo>
                  <a:lnTo>
                    <a:pt x="375" y="284"/>
                  </a:lnTo>
                  <a:lnTo>
                    <a:pt x="320" y="193"/>
                  </a:lnTo>
                  <a:lnTo>
                    <a:pt x="283" y="101"/>
                  </a:lnTo>
                  <a:lnTo>
                    <a:pt x="256" y="56"/>
                  </a:lnTo>
                  <a:lnTo>
                    <a:pt x="229" y="19"/>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5"/>
            <p:cNvSpPr/>
            <p:nvPr/>
          </p:nvSpPr>
          <p:spPr>
            <a:xfrm>
              <a:off x="1325600" y="3539100"/>
              <a:ext cx="248150" cy="209100"/>
            </a:xfrm>
            <a:custGeom>
              <a:rect b="b" l="l" r="r" t="t"/>
              <a:pathLst>
                <a:path extrusionOk="0" h="8364" w="9926">
                  <a:moveTo>
                    <a:pt x="5789" y="0"/>
                  </a:moveTo>
                  <a:lnTo>
                    <a:pt x="5470" y="9"/>
                  </a:lnTo>
                  <a:lnTo>
                    <a:pt x="5159" y="28"/>
                  </a:lnTo>
                  <a:lnTo>
                    <a:pt x="4840" y="64"/>
                  </a:lnTo>
                  <a:lnTo>
                    <a:pt x="4511" y="119"/>
                  </a:lnTo>
                  <a:lnTo>
                    <a:pt x="4328" y="155"/>
                  </a:lnTo>
                  <a:lnTo>
                    <a:pt x="4146" y="201"/>
                  </a:lnTo>
                  <a:lnTo>
                    <a:pt x="3963" y="256"/>
                  </a:lnTo>
                  <a:lnTo>
                    <a:pt x="3781" y="311"/>
                  </a:lnTo>
                  <a:lnTo>
                    <a:pt x="3598" y="384"/>
                  </a:lnTo>
                  <a:lnTo>
                    <a:pt x="3424" y="466"/>
                  </a:lnTo>
                  <a:lnTo>
                    <a:pt x="3059" y="630"/>
                  </a:lnTo>
                  <a:lnTo>
                    <a:pt x="2712" y="822"/>
                  </a:lnTo>
                  <a:lnTo>
                    <a:pt x="2374" y="1023"/>
                  </a:lnTo>
                  <a:lnTo>
                    <a:pt x="2046" y="1224"/>
                  </a:lnTo>
                  <a:lnTo>
                    <a:pt x="1735" y="1425"/>
                  </a:lnTo>
                  <a:lnTo>
                    <a:pt x="1507" y="1580"/>
                  </a:lnTo>
                  <a:lnTo>
                    <a:pt x="1270" y="1744"/>
                  </a:lnTo>
                  <a:lnTo>
                    <a:pt x="1023" y="1927"/>
                  </a:lnTo>
                  <a:lnTo>
                    <a:pt x="786" y="2118"/>
                  </a:lnTo>
                  <a:lnTo>
                    <a:pt x="557" y="2328"/>
                  </a:lnTo>
                  <a:lnTo>
                    <a:pt x="457" y="2429"/>
                  </a:lnTo>
                  <a:lnTo>
                    <a:pt x="347" y="2538"/>
                  </a:lnTo>
                  <a:lnTo>
                    <a:pt x="256" y="2657"/>
                  </a:lnTo>
                  <a:lnTo>
                    <a:pt x="174" y="2767"/>
                  </a:lnTo>
                  <a:lnTo>
                    <a:pt x="92" y="2885"/>
                  </a:lnTo>
                  <a:lnTo>
                    <a:pt x="28" y="3004"/>
                  </a:lnTo>
                  <a:lnTo>
                    <a:pt x="10" y="3041"/>
                  </a:lnTo>
                  <a:lnTo>
                    <a:pt x="0" y="3077"/>
                  </a:lnTo>
                  <a:lnTo>
                    <a:pt x="0" y="3114"/>
                  </a:lnTo>
                  <a:lnTo>
                    <a:pt x="10" y="3141"/>
                  </a:lnTo>
                  <a:lnTo>
                    <a:pt x="19" y="3169"/>
                  </a:lnTo>
                  <a:lnTo>
                    <a:pt x="37" y="3196"/>
                  </a:lnTo>
                  <a:lnTo>
                    <a:pt x="83" y="3232"/>
                  </a:lnTo>
                  <a:lnTo>
                    <a:pt x="146" y="3260"/>
                  </a:lnTo>
                  <a:lnTo>
                    <a:pt x="210" y="3260"/>
                  </a:lnTo>
                  <a:lnTo>
                    <a:pt x="238" y="3251"/>
                  </a:lnTo>
                  <a:lnTo>
                    <a:pt x="274" y="3232"/>
                  </a:lnTo>
                  <a:lnTo>
                    <a:pt x="302" y="3205"/>
                  </a:lnTo>
                  <a:lnTo>
                    <a:pt x="320" y="3178"/>
                  </a:lnTo>
                  <a:lnTo>
                    <a:pt x="484" y="2968"/>
                  </a:lnTo>
                  <a:lnTo>
                    <a:pt x="658" y="2758"/>
                  </a:lnTo>
                  <a:lnTo>
                    <a:pt x="850" y="2557"/>
                  </a:lnTo>
                  <a:lnTo>
                    <a:pt x="1060" y="2365"/>
                  </a:lnTo>
                  <a:lnTo>
                    <a:pt x="1270" y="2182"/>
                  </a:lnTo>
                  <a:lnTo>
                    <a:pt x="1498" y="2009"/>
                  </a:lnTo>
                  <a:lnTo>
                    <a:pt x="1735" y="1845"/>
                  </a:lnTo>
                  <a:lnTo>
                    <a:pt x="1982" y="1689"/>
                  </a:lnTo>
                  <a:lnTo>
                    <a:pt x="2228" y="1543"/>
                  </a:lnTo>
                  <a:lnTo>
                    <a:pt x="2484" y="1397"/>
                  </a:lnTo>
                  <a:lnTo>
                    <a:pt x="2740" y="1269"/>
                  </a:lnTo>
                  <a:lnTo>
                    <a:pt x="2995" y="1141"/>
                  </a:lnTo>
                  <a:lnTo>
                    <a:pt x="3251" y="1023"/>
                  </a:lnTo>
                  <a:lnTo>
                    <a:pt x="3507" y="913"/>
                  </a:lnTo>
                  <a:lnTo>
                    <a:pt x="4000" y="712"/>
                  </a:lnTo>
                  <a:lnTo>
                    <a:pt x="4274" y="612"/>
                  </a:lnTo>
                  <a:lnTo>
                    <a:pt x="4548" y="530"/>
                  </a:lnTo>
                  <a:lnTo>
                    <a:pt x="4840" y="466"/>
                  </a:lnTo>
                  <a:lnTo>
                    <a:pt x="5123" y="420"/>
                  </a:lnTo>
                  <a:lnTo>
                    <a:pt x="5424" y="393"/>
                  </a:lnTo>
                  <a:lnTo>
                    <a:pt x="5716" y="374"/>
                  </a:lnTo>
                  <a:lnTo>
                    <a:pt x="6018" y="384"/>
                  </a:lnTo>
                  <a:lnTo>
                    <a:pt x="6310" y="402"/>
                  </a:lnTo>
                  <a:lnTo>
                    <a:pt x="6602" y="448"/>
                  </a:lnTo>
                  <a:lnTo>
                    <a:pt x="6885" y="511"/>
                  </a:lnTo>
                  <a:lnTo>
                    <a:pt x="7168" y="584"/>
                  </a:lnTo>
                  <a:lnTo>
                    <a:pt x="7305" y="639"/>
                  </a:lnTo>
                  <a:lnTo>
                    <a:pt x="7442" y="694"/>
                  </a:lnTo>
                  <a:lnTo>
                    <a:pt x="7579" y="749"/>
                  </a:lnTo>
                  <a:lnTo>
                    <a:pt x="7707" y="813"/>
                  </a:lnTo>
                  <a:lnTo>
                    <a:pt x="7835" y="877"/>
                  </a:lnTo>
                  <a:lnTo>
                    <a:pt x="7962" y="950"/>
                  </a:lnTo>
                  <a:lnTo>
                    <a:pt x="8081" y="1032"/>
                  </a:lnTo>
                  <a:lnTo>
                    <a:pt x="8200" y="1114"/>
                  </a:lnTo>
                  <a:lnTo>
                    <a:pt x="8309" y="1205"/>
                  </a:lnTo>
                  <a:lnTo>
                    <a:pt x="8428" y="1306"/>
                  </a:lnTo>
                  <a:lnTo>
                    <a:pt x="8547" y="1425"/>
                  </a:lnTo>
                  <a:lnTo>
                    <a:pt x="8656" y="1543"/>
                  </a:lnTo>
                  <a:lnTo>
                    <a:pt x="8766" y="1671"/>
                  </a:lnTo>
                  <a:lnTo>
                    <a:pt x="8857" y="1808"/>
                  </a:lnTo>
                  <a:lnTo>
                    <a:pt x="8949" y="1936"/>
                  </a:lnTo>
                  <a:lnTo>
                    <a:pt x="9022" y="2082"/>
                  </a:lnTo>
                  <a:lnTo>
                    <a:pt x="9095" y="2228"/>
                  </a:lnTo>
                  <a:lnTo>
                    <a:pt x="9159" y="2374"/>
                  </a:lnTo>
                  <a:lnTo>
                    <a:pt x="9223" y="2520"/>
                  </a:lnTo>
                  <a:lnTo>
                    <a:pt x="9268" y="2675"/>
                  </a:lnTo>
                  <a:lnTo>
                    <a:pt x="9314" y="2831"/>
                  </a:lnTo>
                  <a:lnTo>
                    <a:pt x="9350" y="2995"/>
                  </a:lnTo>
                  <a:lnTo>
                    <a:pt x="9378" y="3150"/>
                  </a:lnTo>
                  <a:lnTo>
                    <a:pt x="9405" y="3315"/>
                  </a:lnTo>
                  <a:lnTo>
                    <a:pt x="9423" y="3479"/>
                  </a:lnTo>
                  <a:lnTo>
                    <a:pt x="9433" y="3643"/>
                  </a:lnTo>
                  <a:lnTo>
                    <a:pt x="9442" y="3981"/>
                  </a:lnTo>
                  <a:lnTo>
                    <a:pt x="9433" y="4319"/>
                  </a:lnTo>
                  <a:lnTo>
                    <a:pt x="9414" y="4657"/>
                  </a:lnTo>
                  <a:lnTo>
                    <a:pt x="9369" y="4986"/>
                  </a:lnTo>
                  <a:lnTo>
                    <a:pt x="9323" y="5314"/>
                  </a:lnTo>
                  <a:lnTo>
                    <a:pt x="9259" y="5634"/>
                  </a:lnTo>
                  <a:lnTo>
                    <a:pt x="9186" y="5953"/>
                  </a:lnTo>
                  <a:lnTo>
                    <a:pt x="9113" y="6255"/>
                  </a:lnTo>
                  <a:lnTo>
                    <a:pt x="9040" y="6474"/>
                  </a:lnTo>
                  <a:lnTo>
                    <a:pt x="8967" y="6693"/>
                  </a:lnTo>
                  <a:lnTo>
                    <a:pt x="8876" y="6912"/>
                  </a:lnTo>
                  <a:lnTo>
                    <a:pt x="8784" y="7122"/>
                  </a:lnTo>
                  <a:lnTo>
                    <a:pt x="8583" y="7551"/>
                  </a:lnTo>
                  <a:lnTo>
                    <a:pt x="8492" y="7761"/>
                  </a:lnTo>
                  <a:lnTo>
                    <a:pt x="8410" y="7980"/>
                  </a:lnTo>
                  <a:lnTo>
                    <a:pt x="8209" y="7944"/>
                  </a:lnTo>
                  <a:lnTo>
                    <a:pt x="7762" y="7871"/>
                  </a:lnTo>
                  <a:lnTo>
                    <a:pt x="6967" y="7752"/>
                  </a:lnTo>
                  <a:lnTo>
                    <a:pt x="6931" y="7752"/>
                  </a:lnTo>
                  <a:lnTo>
                    <a:pt x="6903" y="7770"/>
                  </a:lnTo>
                  <a:lnTo>
                    <a:pt x="6885" y="7789"/>
                  </a:lnTo>
                  <a:lnTo>
                    <a:pt x="6867" y="7807"/>
                  </a:lnTo>
                  <a:lnTo>
                    <a:pt x="6858" y="7834"/>
                  </a:lnTo>
                  <a:lnTo>
                    <a:pt x="6858" y="7862"/>
                  </a:lnTo>
                  <a:lnTo>
                    <a:pt x="6876" y="7889"/>
                  </a:lnTo>
                  <a:lnTo>
                    <a:pt x="6903" y="7907"/>
                  </a:lnTo>
                  <a:lnTo>
                    <a:pt x="7077" y="7999"/>
                  </a:lnTo>
                  <a:lnTo>
                    <a:pt x="7278" y="8090"/>
                  </a:lnTo>
                  <a:lnTo>
                    <a:pt x="7497" y="8181"/>
                  </a:lnTo>
                  <a:lnTo>
                    <a:pt x="7734" y="8254"/>
                  </a:lnTo>
                  <a:lnTo>
                    <a:pt x="7962" y="8318"/>
                  </a:lnTo>
                  <a:lnTo>
                    <a:pt x="8081" y="8337"/>
                  </a:lnTo>
                  <a:lnTo>
                    <a:pt x="8191" y="8355"/>
                  </a:lnTo>
                  <a:lnTo>
                    <a:pt x="8300" y="8364"/>
                  </a:lnTo>
                  <a:lnTo>
                    <a:pt x="8410" y="8364"/>
                  </a:lnTo>
                  <a:lnTo>
                    <a:pt x="8510" y="8355"/>
                  </a:lnTo>
                  <a:lnTo>
                    <a:pt x="8602" y="8327"/>
                  </a:lnTo>
                  <a:lnTo>
                    <a:pt x="8684" y="8300"/>
                  </a:lnTo>
                  <a:lnTo>
                    <a:pt x="8757" y="8254"/>
                  </a:lnTo>
                  <a:lnTo>
                    <a:pt x="8821" y="8181"/>
                  </a:lnTo>
                  <a:lnTo>
                    <a:pt x="8885" y="8108"/>
                  </a:lnTo>
                  <a:lnTo>
                    <a:pt x="8949" y="8017"/>
                  </a:lnTo>
                  <a:lnTo>
                    <a:pt x="9003" y="7926"/>
                  </a:lnTo>
                  <a:lnTo>
                    <a:pt x="9049" y="7816"/>
                  </a:lnTo>
                  <a:lnTo>
                    <a:pt x="9095" y="7707"/>
                  </a:lnTo>
                  <a:lnTo>
                    <a:pt x="9177" y="7487"/>
                  </a:lnTo>
                  <a:lnTo>
                    <a:pt x="9250" y="7268"/>
                  </a:lnTo>
                  <a:lnTo>
                    <a:pt x="9314" y="7067"/>
                  </a:lnTo>
                  <a:lnTo>
                    <a:pt x="9369" y="6912"/>
                  </a:lnTo>
                  <a:lnTo>
                    <a:pt x="9478" y="6611"/>
                  </a:lnTo>
                  <a:lnTo>
                    <a:pt x="9588" y="6282"/>
                  </a:lnTo>
                  <a:lnTo>
                    <a:pt x="9679" y="5935"/>
                  </a:lnTo>
                  <a:lnTo>
                    <a:pt x="9761" y="5579"/>
                  </a:lnTo>
                  <a:lnTo>
                    <a:pt x="9834" y="5214"/>
                  </a:lnTo>
                  <a:lnTo>
                    <a:pt x="9880" y="4830"/>
                  </a:lnTo>
                  <a:lnTo>
                    <a:pt x="9916" y="4447"/>
                  </a:lnTo>
                  <a:lnTo>
                    <a:pt x="9926" y="4063"/>
                  </a:lnTo>
                  <a:lnTo>
                    <a:pt x="9926" y="3872"/>
                  </a:lnTo>
                  <a:lnTo>
                    <a:pt x="9916" y="3680"/>
                  </a:lnTo>
                  <a:lnTo>
                    <a:pt x="9907" y="3488"/>
                  </a:lnTo>
                  <a:lnTo>
                    <a:pt x="9889" y="3305"/>
                  </a:lnTo>
                  <a:lnTo>
                    <a:pt x="9862" y="3123"/>
                  </a:lnTo>
                  <a:lnTo>
                    <a:pt x="9825" y="2940"/>
                  </a:lnTo>
                  <a:lnTo>
                    <a:pt x="9789" y="2758"/>
                  </a:lnTo>
                  <a:lnTo>
                    <a:pt x="9743" y="2584"/>
                  </a:lnTo>
                  <a:lnTo>
                    <a:pt x="9688" y="2411"/>
                  </a:lnTo>
                  <a:lnTo>
                    <a:pt x="9624" y="2246"/>
                  </a:lnTo>
                  <a:lnTo>
                    <a:pt x="9551" y="2082"/>
                  </a:lnTo>
                  <a:lnTo>
                    <a:pt x="9469" y="1927"/>
                  </a:lnTo>
                  <a:lnTo>
                    <a:pt x="9387" y="1771"/>
                  </a:lnTo>
                  <a:lnTo>
                    <a:pt x="9286" y="1625"/>
                  </a:lnTo>
                  <a:lnTo>
                    <a:pt x="9186" y="1488"/>
                  </a:lnTo>
                  <a:lnTo>
                    <a:pt x="9067" y="1351"/>
                  </a:lnTo>
                  <a:lnTo>
                    <a:pt x="8949" y="1233"/>
                  </a:lnTo>
                  <a:lnTo>
                    <a:pt x="8830" y="1114"/>
                  </a:lnTo>
                  <a:lnTo>
                    <a:pt x="8711" y="1005"/>
                  </a:lnTo>
                  <a:lnTo>
                    <a:pt x="8583" y="904"/>
                  </a:lnTo>
                  <a:lnTo>
                    <a:pt x="8465" y="804"/>
                  </a:lnTo>
                  <a:lnTo>
                    <a:pt x="8337" y="712"/>
                  </a:lnTo>
                  <a:lnTo>
                    <a:pt x="8209" y="630"/>
                  </a:lnTo>
                  <a:lnTo>
                    <a:pt x="8072" y="557"/>
                  </a:lnTo>
                  <a:lnTo>
                    <a:pt x="7944" y="484"/>
                  </a:lnTo>
                  <a:lnTo>
                    <a:pt x="7807" y="411"/>
                  </a:lnTo>
                  <a:lnTo>
                    <a:pt x="7679" y="356"/>
                  </a:lnTo>
                  <a:lnTo>
                    <a:pt x="7542" y="292"/>
                  </a:lnTo>
                  <a:lnTo>
                    <a:pt x="7259" y="201"/>
                  </a:lnTo>
                  <a:lnTo>
                    <a:pt x="6976" y="128"/>
                  </a:lnTo>
                  <a:lnTo>
                    <a:pt x="6684" y="64"/>
                  </a:lnTo>
                  <a:lnTo>
                    <a:pt x="6392" y="28"/>
                  </a:lnTo>
                  <a:lnTo>
                    <a:pt x="6091" y="9"/>
                  </a:lnTo>
                  <a:lnTo>
                    <a:pt x="57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5"/>
            <p:cNvSpPr/>
            <p:nvPr/>
          </p:nvSpPr>
          <p:spPr>
            <a:xfrm>
              <a:off x="908100" y="3358525"/>
              <a:ext cx="555175" cy="215050"/>
            </a:xfrm>
            <a:custGeom>
              <a:rect b="b" l="l" r="r" t="t"/>
              <a:pathLst>
                <a:path extrusionOk="0" h="8602" w="22207">
                  <a:moveTo>
                    <a:pt x="10190" y="1"/>
                  </a:moveTo>
                  <a:lnTo>
                    <a:pt x="9925" y="10"/>
                  </a:lnTo>
                  <a:lnTo>
                    <a:pt x="9670" y="28"/>
                  </a:lnTo>
                  <a:lnTo>
                    <a:pt x="9405" y="46"/>
                  </a:lnTo>
                  <a:lnTo>
                    <a:pt x="9149" y="74"/>
                  </a:lnTo>
                  <a:lnTo>
                    <a:pt x="8894" y="110"/>
                  </a:lnTo>
                  <a:lnTo>
                    <a:pt x="8638" y="156"/>
                  </a:lnTo>
                  <a:lnTo>
                    <a:pt x="8382" y="202"/>
                  </a:lnTo>
                  <a:lnTo>
                    <a:pt x="8127" y="256"/>
                  </a:lnTo>
                  <a:lnTo>
                    <a:pt x="7871" y="311"/>
                  </a:lnTo>
                  <a:lnTo>
                    <a:pt x="7624" y="384"/>
                  </a:lnTo>
                  <a:lnTo>
                    <a:pt x="7369" y="448"/>
                  </a:lnTo>
                  <a:lnTo>
                    <a:pt x="7122" y="530"/>
                  </a:lnTo>
                  <a:lnTo>
                    <a:pt x="6876" y="612"/>
                  </a:lnTo>
                  <a:lnTo>
                    <a:pt x="6629" y="704"/>
                  </a:lnTo>
                  <a:lnTo>
                    <a:pt x="6392" y="795"/>
                  </a:lnTo>
                  <a:lnTo>
                    <a:pt x="6145" y="895"/>
                  </a:lnTo>
                  <a:lnTo>
                    <a:pt x="5908" y="1005"/>
                  </a:lnTo>
                  <a:lnTo>
                    <a:pt x="5679" y="1115"/>
                  </a:lnTo>
                  <a:lnTo>
                    <a:pt x="5442" y="1224"/>
                  </a:lnTo>
                  <a:lnTo>
                    <a:pt x="5214" y="1352"/>
                  </a:lnTo>
                  <a:lnTo>
                    <a:pt x="4985" y="1471"/>
                  </a:lnTo>
                  <a:lnTo>
                    <a:pt x="4757" y="1608"/>
                  </a:lnTo>
                  <a:lnTo>
                    <a:pt x="4538" y="1745"/>
                  </a:lnTo>
                  <a:lnTo>
                    <a:pt x="4319" y="1882"/>
                  </a:lnTo>
                  <a:lnTo>
                    <a:pt x="4100" y="2028"/>
                  </a:lnTo>
                  <a:lnTo>
                    <a:pt x="3890" y="2183"/>
                  </a:lnTo>
                  <a:lnTo>
                    <a:pt x="3680" y="2338"/>
                  </a:lnTo>
                  <a:lnTo>
                    <a:pt x="3342" y="2603"/>
                  </a:lnTo>
                  <a:lnTo>
                    <a:pt x="3013" y="2886"/>
                  </a:lnTo>
                  <a:lnTo>
                    <a:pt x="2703" y="3187"/>
                  </a:lnTo>
                  <a:lnTo>
                    <a:pt x="2401" y="3489"/>
                  </a:lnTo>
                  <a:lnTo>
                    <a:pt x="2109" y="3817"/>
                  </a:lnTo>
                  <a:lnTo>
                    <a:pt x="1835" y="4146"/>
                  </a:lnTo>
                  <a:lnTo>
                    <a:pt x="1571" y="4484"/>
                  </a:lnTo>
                  <a:lnTo>
                    <a:pt x="1315" y="4840"/>
                  </a:lnTo>
                  <a:lnTo>
                    <a:pt x="1059" y="5223"/>
                  </a:lnTo>
                  <a:lnTo>
                    <a:pt x="931" y="5424"/>
                  </a:lnTo>
                  <a:lnTo>
                    <a:pt x="813" y="5625"/>
                  </a:lnTo>
                  <a:lnTo>
                    <a:pt x="694" y="5835"/>
                  </a:lnTo>
                  <a:lnTo>
                    <a:pt x="594" y="6045"/>
                  </a:lnTo>
                  <a:lnTo>
                    <a:pt x="493" y="6255"/>
                  </a:lnTo>
                  <a:lnTo>
                    <a:pt x="402" y="6474"/>
                  </a:lnTo>
                  <a:lnTo>
                    <a:pt x="320" y="6712"/>
                  </a:lnTo>
                  <a:lnTo>
                    <a:pt x="256" y="6949"/>
                  </a:lnTo>
                  <a:lnTo>
                    <a:pt x="201" y="7187"/>
                  </a:lnTo>
                  <a:lnTo>
                    <a:pt x="164" y="7424"/>
                  </a:lnTo>
                  <a:lnTo>
                    <a:pt x="82" y="7890"/>
                  </a:lnTo>
                  <a:lnTo>
                    <a:pt x="9" y="8383"/>
                  </a:lnTo>
                  <a:lnTo>
                    <a:pt x="0" y="8419"/>
                  </a:lnTo>
                  <a:lnTo>
                    <a:pt x="9" y="8456"/>
                  </a:lnTo>
                  <a:lnTo>
                    <a:pt x="18" y="8492"/>
                  </a:lnTo>
                  <a:lnTo>
                    <a:pt x="37" y="8520"/>
                  </a:lnTo>
                  <a:lnTo>
                    <a:pt x="55" y="8547"/>
                  </a:lnTo>
                  <a:lnTo>
                    <a:pt x="82" y="8565"/>
                  </a:lnTo>
                  <a:lnTo>
                    <a:pt x="137" y="8593"/>
                  </a:lnTo>
                  <a:lnTo>
                    <a:pt x="201" y="8602"/>
                  </a:lnTo>
                  <a:lnTo>
                    <a:pt x="237" y="8593"/>
                  </a:lnTo>
                  <a:lnTo>
                    <a:pt x="265" y="8584"/>
                  </a:lnTo>
                  <a:lnTo>
                    <a:pt x="292" y="8565"/>
                  </a:lnTo>
                  <a:lnTo>
                    <a:pt x="311" y="8538"/>
                  </a:lnTo>
                  <a:lnTo>
                    <a:pt x="329" y="8511"/>
                  </a:lnTo>
                  <a:lnTo>
                    <a:pt x="338" y="8474"/>
                  </a:lnTo>
                  <a:lnTo>
                    <a:pt x="502" y="7698"/>
                  </a:lnTo>
                  <a:lnTo>
                    <a:pt x="594" y="7333"/>
                  </a:lnTo>
                  <a:lnTo>
                    <a:pt x="685" y="6967"/>
                  </a:lnTo>
                  <a:lnTo>
                    <a:pt x="804" y="6611"/>
                  </a:lnTo>
                  <a:lnTo>
                    <a:pt x="867" y="6429"/>
                  </a:lnTo>
                  <a:lnTo>
                    <a:pt x="941" y="6255"/>
                  </a:lnTo>
                  <a:lnTo>
                    <a:pt x="1014" y="6073"/>
                  </a:lnTo>
                  <a:lnTo>
                    <a:pt x="1105" y="5899"/>
                  </a:lnTo>
                  <a:lnTo>
                    <a:pt x="1196" y="5717"/>
                  </a:lnTo>
                  <a:lnTo>
                    <a:pt x="1297" y="5534"/>
                  </a:lnTo>
                  <a:lnTo>
                    <a:pt x="1415" y="5342"/>
                  </a:lnTo>
                  <a:lnTo>
                    <a:pt x="1543" y="5150"/>
                  </a:lnTo>
                  <a:lnTo>
                    <a:pt x="1671" y="4968"/>
                  </a:lnTo>
                  <a:lnTo>
                    <a:pt x="1799" y="4785"/>
                  </a:lnTo>
                  <a:lnTo>
                    <a:pt x="2073" y="4429"/>
                  </a:lnTo>
                  <a:lnTo>
                    <a:pt x="2365" y="4091"/>
                  </a:lnTo>
                  <a:lnTo>
                    <a:pt x="2675" y="3753"/>
                  </a:lnTo>
                  <a:lnTo>
                    <a:pt x="2986" y="3434"/>
                  </a:lnTo>
                  <a:lnTo>
                    <a:pt x="3315" y="3133"/>
                  </a:lnTo>
                  <a:lnTo>
                    <a:pt x="3662" y="2831"/>
                  </a:lnTo>
                  <a:lnTo>
                    <a:pt x="3853" y="2676"/>
                  </a:lnTo>
                  <a:lnTo>
                    <a:pt x="4045" y="2521"/>
                  </a:lnTo>
                  <a:lnTo>
                    <a:pt x="4246" y="2366"/>
                  </a:lnTo>
                  <a:lnTo>
                    <a:pt x="4456" y="2219"/>
                  </a:lnTo>
                  <a:lnTo>
                    <a:pt x="4666" y="2082"/>
                  </a:lnTo>
                  <a:lnTo>
                    <a:pt x="4876" y="1955"/>
                  </a:lnTo>
                  <a:lnTo>
                    <a:pt x="5095" y="1818"/>
                  </a:lnTo>
                  <a:lnTo>
                    <a:pt x="5314" y="1699"/>
                  </a:lnTo>
                  <a:lnTo>
                    <a:pt x="5533" y="1580"/>
                  </a:lnTo>
                  <a:lnTo>
                    <a:pt x="5762" y="1471"/>
                  </a:lnTo>
                  <a:lnTo>
                    <a:pt x="5990" y="1361"/>
                  </a:lnTo>
                  <a:lnTo>
                    <a:pt x="6227" y="1261"/>
                  </a:lnTo>
                  <a:lnTo>
                    <a:pt x="6456" y="1160"/>
                  </a:lnTo>
                  <a:lnTo>
                    <a:pt x="6693" y="1069"/>
                  </a:lnTo>
                  <a:lnTo>
                    <a:pt x="6939" y="987"/>
                  </a:lnTo>
                  <a:lnTo>
                    <a:pt x="7177" y="905"/>
                  </a:lnTo>
                  <a:lnTo>
                    <a:pt x="7423" y="832"/>
                  </a:lnTo>
                  <a:lnTo>
                    <a:pt x="7661" y="758"/>
                  </a:lnTo>
                  <a:lnTo>
                    <a:pt x="7907" y="695"/>
                  </a:lnTo>
                  <a:lnTo>
                    <a:pt x="8154" y="640"/>
                  </a:lnTo>
                  <a:lnTo>
                    <a:pt x="8410" y="585"/>
                  </a:lnTo>
                  <a:lnTo>
                    <a:pt x="8656" y="539"/>
                  </a:lnTo>
                  <a:lnTo>
                    <a:pt x="8903" y="503"/>
                  </a:lnTo>
                  <a:lnTo>
                    <a:pt x="9158" y="466"/>
                  </a:lnTo>
                  <a:lnTo>
                    <a:pt x="9405" y="439"/>
                  </a:lnTo>
                  <a:lnTo>
                    <a:pt x="9660" y="421"/>
                  </a:lnTo>
                  <a:lnTo>
                    <a:pt x="9907" y="402"/>
                  </a:lnTo>
                  <a:lnTo>
                    <a:pt x="10163" y="393"/>
                  </a:lnTo>
                  <a:lnTo>
                    <a:pt x="10665" y="393"/>
                  </a:lnTo>
                  <a:lnTo>
                    <a:pt x="10911" y="402"/>
                  </a:lnTo>
                  <a:lnTo>
                    <a:pt x="11158" y="412"/>
                  </a:lnTo>
                  <a:lnTo>
                    <a:pt x="11569" y="448"/>
                  </a:lnTo>
                  <a:lnTo>
                    <a:pt x="11980" y="494"/>
                  </a:lnTo>
                  <a:lnTo>
                    <a:pt x="12391" y="558"/>
                  </a:lnTo>
                  <a:lnTo>
                    <a:pt x="12802" y="622"/>
                  </a:lnTo>
                  <a:lnTo>
                    <a:pt x="13212" y="704"/>
                  </a:lnTo>
                  <a:lnTo>
                    <a:pt x="13623" y="804"/>
                  </a:lnTo>
                  <a:lnTo>
                    <a:pt x="14034" y="905"/>
                  </a:lnTo>
                  <a:lnTo>
                    <a:pt x="14436" y="1023"/>
                  </a:lnTo>
                  <a:lnTo>
                    <a:pt x="14838" y="1160"/>
                  </a:lnTo>
                  <a:lnTo>
                    <a:pt x="15239" y="1297"/>
                  </a:lnTo>
                  <a:lnTo>
                    <a:pt x="15632" y="1452"/>
                  </a:lnTo>
                  <a:lnTo>
                    <a:pt x="16016" y="1617"/>
                  </a:lnTo>
                  <a:lnTo>
                    <a:pt x="16399" y="1790"/>
                  </a:lnTo>
                  <a:lnTo>
                    <a:pt x="16773" y="1982"/>
                  </a:lnTo>
                  <a:lnTo>
                    <a:pt x="17148" y="2183"/>
                  </a:lnTo>
                  <a:lnTo>
                    <a:pt x="17504" y="2393"/>
                  </a:lnTo>
                  <a:lnTo>
                    <a:pt x="17860" y="2621"/>
                  </a:lnTo>
                  <a:lnTo>
                    <a:pt x="18207" y="2859"/>
                  </a:lnTo>
                  <a:lnTo>
                    <a:pt x="18536" y="3105"/>
                  </a:lnTo>
                  <a:lnTo>
                    <a:pt x="18864" y="3361"/>
                  </a:lnTo>
                  <a:lnTo>
                    <a:pt x="19184" y="3635"/>
                  </a:lnTo>
                  <a:lnTo>
                    <a:pt x="19485" y="3918"/>
                  </a:lnTo>
                  <a:lnTo>
                    <a:pt x="19777" y="4210"/>
                  </a:lnTo>
                  <a:lnTo>
                    <a:pt x="20061" y="4511"/>
                  </a:lnTo>
                  <a:lnTo>
                    <a:pt x="20325" y="4831"/>
                  </a:lnTo>
                  <a:lnTo>
                    <a:pt x="20581" y="5160"/>
                  </a:lnTo>
                  <a:lnTo>
                    <a:pt x="20818" y="5497"/>
                  </a:lnTo>
                  <a:lnTo>
                    <a:pt x="21047" y="5853"/>
                  </a:lnTo>
                  <a:lnTo>
                    <a:pt x="21257" y="6219"/>
                  </a:lnTo>
                  <a:lnTo>
                    <a:pt x="21448" y="6593"/>
                  </a:lnTo>
                  <a:lnTo>
                    <a:pt x="21622" y="6977"/>
                  </a:lnTo>
                  <a:lnTo>
                    <a:pt x="21786" y="7378"/>
                  </a:lnTo>
                  <a:lnTo>
                    <a:pt x="21786" y="7415"/>
                  </a:lnTo>
                  <a:lnTo>
                    <a:pt x="21795" y="7451"/>
                  </a:lnTo>
                  <a:lnTo>
                    <a:pt x="21814" y="7479"/>
                  </a:lnTo>
                  <a:lnTo>
                    <a:pt x="21841" y="7515"/>
                  </a:lnTo>
                  <a:lnTo>
                    <a:pt x="21868" y="7543"/>
                  </a:lnTo>
                  <a:lnTo>
                    <a:pt x="21896" y="7561"/>
                  </a:lnTo>
                  <a:lnTo>
                    <a:pt x="21923" y="7579"/>
                  </a:lnTo>
                  <a:lnTo>
                    <a:pt x="21951" y="7588"/>
                  </a:lnTo>
                  <a:lnTo>
                    <a:pt x="21987" y="7597"/>
                  </a:lnTo>
                  <a:lnTo>
                    <a:pt x="22042" y="7588"/>
                  </a:lnTo>
                  <a:lnTo>
                    <a:pt x="22106" y="7570"/>
                  </a:lnTo>
                  <a:lnTo>
                    <a:pt x="22151" y="7534"/>
                  </a:lnTo>
                  <a:lnTo>
                    <a:pt x="22188" y="7479"/>
                  </a:lnTo>
                  <a:lnTo>
                    <a:pt x="22197" y="7451"/>
                  </a:lnTo>
                  <a:lnTo>
                    <a:pt x="22206" y="7415"/>
                  </a:lnTo>
                  <a:lnTo>
                    <a:pt x="22206" y="7387"/>
                  </a:lnTo>
                  <a:lnTo>
                    <a:pt x="22197" y="7351"/>
                  </a:lnTo>
                  <a:lnTo>
                    <a:pt x="22133" y="7141"/>
                  </a:lnTo>
                  <a:lnTo>
                    <a:pt x="22060" y="6931"/>
                  </a:lnTo>
                  <a:lnTo>
                    <a:pt x="21978" y="6730"/>
                  </a:lnTo>
                  <a:lnTo>
                    <a:pt x="21896" y="6529"/>
                  </a:lnTo>
                  <a:lnTo>
                    <a:pt x="21805" y="6328"/>
                  </a:lnTo>
                  <a:lnTo>
                    <a:pt x="21713" y="6137"/>
                  </a:lnTo>
                  <a:lnTo>
                    <a:pt x="21613" y="5945"/>
                  </a:lnTo>
                  <a:lnTo>
                    <a:pt x="21512" y="5762"/>
                  </a:lnTo>
                  <a:lnTo>
                    <a:pt x="21293" y="5397"/>
                  </a:lnTo>
                  <a:lnTo>
                    <a:pt x="21065" y="5041"/>
                  </a:lnTo>
                  <a:lnTo>
                    <a:pt x="20809" y="4703"/>
                  </a:lnTo>
                  <a:lnTo>
                    <a:pt x="20544" y="4374"/>
                  </a:lnTo>
                  <a:lnTo>
                    <a:pt x="20261" y="4064"/>
                  </a:lnTo>
                  <a:lnTo>
                    <a:pt x="19969" y="3763"/>
                  </a:lnTo>
                  <a:lnTo>
                    <a:pt x="19659" y="3470"/>
                  </a:lnTo>
                  <a:lnTo>
                    <a:pt x="19330" y="3187"/>
                  </a:lnTo>
                  <a:lnTo>
                    <a:pt x="19001" y="2922"/>
                  </a:lnTo>
                  <a:lnTo>
                    <a:pt x="18654" y="2667"/>
                  </a:lnTo>
                  <a:lnTo>
                    <a:pt x="18298" y="2429"/>
                  </a:lnTo>
                  <a:lnTo>
                    <a:pt x="17942" y="2192"/>
                  </a:lnTo>
                  <a:lnTo>
                    <a:pt x="17568" y="1973"/>
                  </a:lnTo>
                  <a:lnTo>
                    <a:pt x="17184" y="1772"/>
                  </a:lnTo>
                  <a:lnTo>
                    <a:pt x="16801" y="1571"/>
                  </a:lnTo>
                  <a:lnTo>
                    <a:pt x="16408" y="1389"/>
                  </a:lnTo>
                  <a:lnTo>
                    <a:pt x="16006" y="1215"/>
                  </a:lnTo>
                  <a:lnTo>
                    <a:pt x="15605" y="1060"/>
                  </a:lnTo>
                  <a:lnTo>
                    <a:pt x="15194" y="905"/>
                  </a:lnTo>
                  <a:lnTo>
                    <a:pt x="14783" y="768"/>
                  </a:lnTo>
                  <a:lnTo>
                    <a:pt x="14372" y="640"/>
                  </a:lnTo>
                  <a:lnTo>
                    <a:pt x="13961" y="530"/>
                  </a:lnTo>
                  <a:lnTo>
                    <a:pt x="13541" y="421"/>
                  </a:lnTo>
                  <a:lnTo>
                    <a:pt x="13130" y="329"/>
                  </a:lnTo>
                  <a:lnTo>
                    <a:pt x="12719" y="247"/>
                  </a:lnTo>
                  <a:lnTo>
                    <a:pt x="12308" y="174"/>
                  </a:lnTo>
                  <a:lnTo>
                    <a:pt x="11898" y="110"/>
                  </a:lnTo>
                  <a:lnTo>
                    <a:pt x="11496" y="65"/>
                  </a:lnTo>
                  <a:lnTo>
                    <a:pt x="11231" y="37"/>
                  </a:lnTo>
                  <a:lnTo>
                    <a:pt x="10966" y="19"/>
                  </a:lnTo>
                  <a:lnTo>
                    <a:pt x="10711" y="10"/>
                  </a:lnTo>
                  <a:lnTo>
                    <a:pt x="104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5"/>
            <p:cNvSpPr/>
            <p:nvPr/>
          </p:nvSpPr>
          <p:spPr>
            <a:xfrm>
              <a:off x="934100" y="3380900"/>
              <a:ext cx="501775" cy="194275"/>
            </a:xfrm>
            <a:custGeom>
              <a:rect b="b" l="l" r="r" t="t"/>
              <a:pathLst>
                <a:path extrusionOk="0" h="7771" w="20071">
                  <a:moveTo>
                    <a:pt x="9634" y="0"/>
                  </a:moveTo>
                  <a:lnTo>
                    <a:pt x="9177" y="10"/>
                  </a:lnTo>
                  <a:lnTo>
                    <a:pt x="8739" y="37"/>
                  </a:lnTo>
                  <a:lnTo>
                    <a:pt x="8301" y="83"/>
                  </a:lnTo>
                  <a:lnTo>
                    <a:pt x="7872" y="147"/>
                  </a:lnTo>
                  <a:lnTo>
                    <a:pt x="7443" y="229"/>
                  </a:lnTo>
                  <a:lnTo>
                    <a:pt x="7023" y="329"/>
                  </a:lnTo>
                  <a:lnTo>
                    <a:pt x="6612" y="448"/>
                  </a:lnTo>
                  <a:lnTo>
                    <a:pt x="6201" y="585"/>
                  </a:lnTo>
                  <a:lnTo>
                    <a:pt x="5790" y="731"/>
                  </a:lnTo>
                  <a:lnTo>
                    <a:pt x="5397" y="895"/>
                  </a:lnTo>
                  <a:lnTo>
                    <a:pt x="4996" y="1069"/>
                  </a:lnTo>
                  <a:lnTo>
                    <a:pt x="4612" y="1261"/>
                  </a:lnTo>
                  <a:lnTo>
                    <a:pt x="4229" y="1471"/>
                  </a:lnTo>
                  <a:lnTo>
                    <a:pt x="3854" y="1690"/>
                  </a:lnTo>
                  <a:lnTo>
                    <a:pt x="3489" y="1927"/>
                  </a:lnTo>
                  <a:lnTo>
                    <a:pt x="3133" y="2174"/>
                  </a:lnTo>
                  <a:lnTo>
                    <a:pt x="2777" y="2438"/>
                  </a:lnTo>
                  <a:lnTo>
                    <a:pt x="2494" y="2667"/>
                  </a:lnTo>
                  <a:lnTo>
                    <a:pt x="2211" y="2922"/>
                  </a:lnTo>
                  <a:lnTo>
                    <a:pt x="1937" y="3187"/>
                  </a:lnTo>
                  <a:lnTo>
                    <a:pt x="1672" y="3470"/>
                  </a:lnTo>
                  <a:lnTo>
                    <a:pt x="1425" y="3762"/>
                  </a:lnTo>
                  <a:lnTo>
                    <a:pt x="1197" y="4073"/>
                  </a:lnTo>
                  <a:lnTo>
                    <a:pt x="978" y="4392"/>
                  </a:lnTo>
                  <a:lnTo>
                    <a:pt x="777" y="4721"/>
                  </a:lnTo>
                  <a:lnTo>
                    <a:pt x="686" y="4885"/>
                  </a:lnTo>
                  <a:lnTo>
                    <a:pt x="594" y="5059"/>
                  </a:lnTo>
                  <a:lnTo>
                    <a:pt x="512" y="5232"/>
                  </a:lnTo>
                  <a:lnTo>
                    <a:pt x="439" y="5406"/>
                  </a:lnTo>
                  <a:lnTo>
                    <a:pt x="366" y="5589"/>
                  </a:lnTo>
                  <a:lnTo>
                    <a:pt x="293" y="5762"/>
                  </a:lnTo>
                  <a:lnTo>
                    <a:pt x="238" y="5945"/>
                  </a:lnTo>
                  <a:lnTo>
                    <a:pt x="184" y="6127"/>
                  </a:lnTo>
                  <a:lnTo>
                    <a:pt x="138" y="6310"/>
                  </a:lnTo>
                  <a:lnTo>
                    <a:pt x="92" y="6492"/>
                  </a:lnTo>
                  <a:lnTo>
                    <a:pt x="65" y="6675"/>
                  </a:lnTo>
                  <a:lnTo>
                    <a:pt x="37" y="6867"/>
                  </a:lnTo>
                  <a:lnTo>
                    <a:pt x="19" y="7049"/>
                  </a:lnTo>
                  <a:lnTo>
                    <a:pt x="1" y="7241"/>
                  </a:lnTo>
                  <a:lnTo>
                    <a:pt x="1" y="7424"/>
                  </a:lnTo>
                  <a:lnTo>
                    <a:pt x="1" y="7616"/>
                  </a:lnTo>
                  <a:lnTo>
                    <a:pt x="10" y="7652"/>
                  </a:lnTo>
                  <a:lnTo>
                    <a:pt x="19" y="7679"/>
                  </a:lnTo>
                  <a:lnTo>
                    <a:pt x="37" y="7707"/>
                  </a:lnTo>
                  <a:lnTo>
                    <a:pt x="56" y="7734"/>
                  </a:lnTo>
                  <a:lnTo>
                    <a:pt x="74" y="7743"/>
                  </a:lnTo>
                  <a:lnTo>
                    <a:pt x="101" y="7762"/>
                  </a:lnTo>
                  <a:lnTo>
                    <a:pt x="156" y="7771"/>
                  </a:lnTo>
                  <a:lnTo>
                    <a:pt x="211" y="7762"/>
                  </a:lnTo>
                  <a:lnTo>
                    <a:pt x="238" y="7743"/>
                  </a:lnTo>
                  <a:lnTo>
                    <a:pt x="266" y="7734"/>
                  </a:lnTo>
                  <a:lnTo>
                    <a:pt x="284" y="7707"/>
                  </a:lnTo>
                  <a:lnTo>
                    <a:pt x="302" y="7679"/>
                  </a:lnTo>
                  <a:lnTo>
                    <a:pt x="311" y="7652"/>
                  </a:lnTo>
                  <a:lnTo>
                    <a:pt x="321" y="7616"/>
                  </a:lnTo>
                  <a:lnTo>
                    <a:pt x="330" y="7415"/>
                  </a:lnTo>
                  <a:lnTo>
                    <a:pt x="348" y="7205"/>
                  </a:lnTo>
                  <a:lnTo>
                    <a:pt x="375" y="7004"/>
                  </a:lnTo>
                  <a:lnTo>
                    <a:pt x="403" y="6812"/>
                  </a:lnTo>
                  <a:lnTo>
                    <a:pt x="448" y="6620"/>
                  </a:lnTo>
                  <a:lnTo>
                    <a:pt x="485" y="6429"/>
                  </a:lnTo>
                  <a:lnTo>
                    <a:pt x="540" y="6237"/>
                  </a:lnTo>
                  <a:lnTo>
                    <a:pt x="594" y="6054"/>
                  </a:lnTo>
                  <a:lnTo>
                    <a:pt x="658" y="5872"/>
                  </a:lnTo>
                  <a:lnTo>
                    <a:pt x="722" y="5689"/>
                  </a:lnTo>
                  <a:lnTo>
                    <a:pt x="795" y="5506"/>
                  </a:lnTo>
                  <a:lnTo>
                    <a:pt x="868" y="5333"/>
                  </a:lnTo>
                  <a:lnTo>
                    <a:pt x="960" y="5168"/>
                  </a:lnTo>
                  <a:lnTo>
                    <a:pt x="1042" y="4995"/>
                  </a:lnTo>
                  <a:lnTo>
                    <a:pt x="1133" y="4831"/>
                  </a:lnTo>
                  <a:lnTo>
                    <a:pt x="1234" y="4666"/>
                  </a:lnTo>
                  <a:lnTo>
                    <a:pt x="1444" y="4347"/>
                  </a:lnTo>
                  <a:lnTo>
                    <a:pt x="1672" y="4045"/>
                  </a:lnTo>
                  <a:lnTo>
                    <a:pt x="1909" y="3753"/>
                  </a:lnTo>
                  <a:lnTo>
                    <a:pt x="2174" y="3470"/>
                  </a:lnTo>
                  <a:lnTo>
                    <a:pt x="2448" y="3205"/>
                  </a:lnTo>
                  <a:lnTo>
                    <a:pt x="2731" y="2941"/>
                  </a:lnTo>
                  <a:lnTo>
                    <a:pt x="3032" y="2703"/>
                  </a:lnTo>
                  <a:lnTo>
                    <a:pt x="3343" y="2466"/>
                  </a:lnTo>
                  <a:lnTo>
                    <a:pt x="3672" y="2247"/>
                  </a:lnTo>
                  <a:lnTo>
                    <a:pt x="4000" y="2037"/>
                  </a:lnTo>
                  <a:lnTo>
                    <a:pt x="4347" y="1836"/>
                  </a:lnTo>
                  <a:lnTo>
                    <a:pt x="4694" y="1653"/>
                  </a:lnTo>
                  <a:lnTo>
                    <a:pt x="5050" y="1480"/>
                  </a:lnTo>
                  <a:lnTo>
                    <a:pt x="5416" y="1315"/>
                  </a:lnTo>
                  <a:lnTo>
                    <a:pt x="5790" y="1169"/>
                  </a:lnTo>
                  <a:lnTo>
                    <a:pt x="6164" y="1032"/>
                  </a:lnTo>
                  <a:lnTo>
                    <a:pt x="6539" y="904"/>
                  </a:lnTo>
                  <a:lnTo>
                    <a:pt x="6913" y="795"/>
                  </a:lnTo>
                  <a:lnTo>
                    <a:pt x="7297" y="694"/>
                  </a:lnTo>
                  <a:lnTo>
                    <a:pt x="7680" y="603"/>
                  </a:lnTo>
                  <a:lnTo>
                    <a:pt x="8054" y="530"/>
                  </a:lnTo>
                  <a:lnTo>
                    <a:pt x="8438" y="466"/>
                  </a:lnTo>
                  <a:lnTo>
                    <a:pt x="8812" y="420"/>
                  </a:lnTo>
                  <a:lnTo>
                    <a:pt x="9177" y="384"/>
                  </a:lnTo>
                  <a:lnTo>
                    <a:pt x="9588" y="357"/>
                  </a:lnTo>
                  <a:lnTo>
                    <a:pt x="9990" y="347"/>
                  </a:lnTo>
                  <a:lnTo>
                    <a:pt x="10401" y="357"/>
                  </a:lnTo>
                  <a:lnTo>
                    <a:pt x="10812" y="384"/>
                  </a:lnTo>
                  <a:lnTo>
                    <a:pt x="11223" y="430"/>
                  </a:lnTo>
                  <a:lnTo>
                    <a:pt x="11634" y="494"/>
                  </a:lnTo>
                  <a:lnTo>
                    <a:pt x="12045" y="567"/>
                  </a:lnTo>
                  <a:lnTo>
                    <a:pt x="12446" y="658"/>
                  </a:lnTo>
                  <a:lnTo>
                    <a:pt x="12857" y="758"/>
                  </a:lnTo>
                  <a:lnTo>
                    <a:pt x="13250" y="877"/>
                  </a:lnTo>
                  <a:lnTo>
                    <a:pt x="13652" y="1005"/>
                  </a:lnTo>
                  <a:lnTo>
                    <a:pt x="14035" y="1151"/>
                  </a:lnTo>
                  <a:lnTo>
                    <a:pt x="14419" y="1306"/>
                  </a:lnTo>
                  <a:lnTo>
                    <a:pt x="14784" y="1480"/>
                  </a:lnTo>
                  <a:lnTo>
                    <a:pt x="15149" y="1662"/>
                  </a:lnTo>
                  <a:lnTo>
                    <a:pt x="15505" y="1854"/>
                  </a:lnTo>
                  <a:lnTo>
                    <a:pt x="15679" y="1954"/>
                  </a:lnTo>
                  <a:lnTo>
                    <a:pt x="15861" y="2073"/>
                  </a:lnTo>
                  <a:lnTo>
                    <a:pt x="16208" y="2311"/>
                  </a:lnTo>
                  <a:lnTo>
                    <a:pt x="16546" y="2566"/>
                  </a:lnTo>
                  <a:lnTo>
                    <a:pt x="16866" y="2840"/>
                  </a:lnTo>
                  <a:lnTo>
                    <a:pt x="17185" y="3123"/>
                  </a:lnTo>
                  <a:lnTo>
                    <a:pt x="17496" y="3406"/>
                  </a:lnTo>
                  <a:lnTo>
                    <a:pt x="17788" y="3708"/>
                  </a:lnTo>
                  <a:lnTo>
                    <a:pt x="18080" y="4009"/>
                  </a:lnTo>
                  <a:lnTo>
                    <a:pt x="18199" y="4137"/>
                  </a:lnTo>
                  <a:lnTo>
                    <a:pt x="18317" y="4283"/>
                  </a:lnTo>
                  <a:lnTo>
                    <a:pt x="18564" y="4584"/>
                  </a:lnTo>
                  <a:lnTo>
                    <a:pt x="18801" y="4931"/>
                  </a:lnTo>
                  <a:lnTo>
                    <a:pt x="18920" y="5105"/>
                  </a:lnTo>
                  <a:lnTo>
                    <a:pt x="19030" y="5287"/>
                  </a:lnTo>
                  <a:lnTo>
                    <a:pt x="19139" y="5470"/>
                  </a:lnTo>
                  <a:lnTo>
                    <a:pt x="19240" y="5662"/>
                  </a:lnTo>
                  <a:lnTo>
                    <a:pt x="19331" y="5844"/>
                  </a:lnTo>
                  <a:lnTo>
                    <a:pt x="19413" y="6036"/>
                  </a:lnTo>
                  <a:lnTo>
                    <a:pt x="19495" y="6219"/>
                  </a:lnTo>
                  <a:lnTo>
                    <a:pt x="19559" y="6401"/>
                  </a:lnTo>
                  <a:lnTo>
                    <a:pt x="19614" y="6584"/>
                  </a:lnTo>
                  <a:lnTo>
                    <a:pt x="19651" y="6757"/>
                  </a:lnTo>
                  <a:lnTo>
                    <a:pt x="19669" y="6794"/>
                  </a:lnTo>
                  <a:lnTo>
                    <a:pt x="19687" y="6830"/>
                  </a:lnTo>
                  <a:lnTo>
                    <a:pt x="19705" y="6858"/>
                  </a:lnTo>
                  <a:lnTo>
                    <a:pt x="19742" y="6885"/>
                  </a:lnTo>
                  <a:lnTo>
                    <a:pt x="19769" y="6894"/>
                  </a:lnTo>
                  <a:lnTo>
                    <a:pt x="19806" y="6903"/>
                  </a:lnTo>
                  <a:lnTo>
                    <a:pt x="19842" y="6912"/>
                  </a:lnTo>
                  <a:lnTo>
                    <a:pt x="19879" y="6903"/>
                  </a:lnTo>
                  <a:lnTo>
                    <a:pt x="19915" y="6894"/>
                  </a:lnTo>
                  <a:lnTo>
                    <a:pt x="19952" y="6885"/>
                  </a:lnTo>
                  <a:lnTo>
                    <a:pt x="19979" y="6867"/>
                  </a:lnTo>
                  <a:lnTo>
                    <a:pt x="20007" y="6839"/>
                  </a:lnTo>
                  <a:lnTo>
                    <a:pt x="20034" y="6812"/>
                  </a:lnTo>
                  <a:lnTo>
                    <a:pt x="20052" y="6776"/>
                  </a:lnTo>
                  <a:lnTo>
                    <a:pt x="20061" y="6739"/>
                  </a:lnTo>
                  <a:lnTo>
                    <a:pt x="20071" y="6702"/>
                  </a:lnTo>
                  <a:lnTo>
                    <a:pt x="20071" y="6675"/>
                  </a:lnTo>
                  <a:lnTo>
                    <a:pt x="20061" y="6620"/>
                  </a:lnTo>
                  <a:lnTo>
                    <a:pt x="20043" y="6575"/>
                  </a:lnTo>
                  <a:lnTo>
                    <a:pt x="20007" y="6419"/>
                  </a:lnTo>
                  <a:lnTo>
                    <a:pt x="19952" y="6264"/>
                  </a:lnTo>
                  <a:lnTo>
                    <a:pt x="19897" y="6109"/>
                  </a:lnTo>
                  <a:lnTo>
                    <a:pt x="19833" y="5954"/>
                  </a:lnTo>
                  <a:lnTo>
                    <a:pt x="19769" y="5799"/>
                  </a:lnTo>
                  <a:lnTo>
                    <a:pt x="19696" y="5643"/>
                  </a:lnTo>
                  <a:lnTo>
                    <a:pt x="19532" y="5342"/>
                  </a:lnTo>
                  <a:lnTo>
                    <a:pt x="19349" y="5050"/>
                  </a:lnTo>
                  <a:lnTo>
                    <a:pt x="19157" y="4767"/>
                  </a:lnTo>
                  <a:lnTo>
                    <a:pt x="18966" y="4502"/>
                  </a:lnTo>
                  <a:lnTo>
                    <a:pt x="18774" y="4246"/>
                  </a:lnTo>
                  <a:lnTo>
                    <a:pt x="18482" y="3908"/>
                  </a:lnTo>
                  <a:lnTo>
                    <a:pt x="18190" y="3589"/>
                  </a:lnTo>
                  <a:lnTo>
                    <a:pt x="17888" y="3288"/>
                  </a:lnTo>
                  <a:lnTo>
                    <a:pt x="17578" y="2995"/>
                  </a:lnTo>
                  <a:lnTo>
                    <a:pt x="17249" y="2721"/>
                  </a:lnTo>
                  <a:lnTo>
                    <a:pt x="16920" y="2448"/>
                  </a:lnTo>
                  <a:lnTo>
                    <a:pt x="16583" y="2183"/>
                  </a:lnTo>
                  <a:lnTo>
                    <a:pt x="16226" y="1909"/>
                  </a:lnTo>
                  <a:lnTo>
                    <a:pt x="16044" y="1781"/>
                  </a:lnTo>
                  <a:lnTo>
                    <a:pt x="15852" y="1653"/>
                  </a:lnTo>
                  <a:lnTo>
                    <a:pt x="15660" y="1525"/>
                  </a:lnTo>
                  <a:lnTo>
                    <a:pt x="15469" y="1407"/>
                  </a:lnTo>
                  <a:lnTo>
                    <a:pt x="15268" y="1297"/>
                  </a:lnTo>
                  <a:lnTo>
                    <a:pt x="15067" y="1187"/>
                  </a:lnTo>
                  <a:lnTo>
                    <a:pt x="14857" y="1078"/>
                  </a:lnTo>
                  <a:lnTo>
                    <a:pt x="14647" y="987"/>
                  </a:lnTo>
                  <a:lnTo>
                    <a:pt x="14428" y="886"/>
                  </a:lnTo>
                  <a:lnTo>
                    <a:pt x="14218" y="804"/>
                  </a:lnTo>
                  <a:lnTo>
                    <a:pt x="13779" y="640"/>
                  </a:lnTo>
                  <a:lnTo>
                    <a:pt x="13332" y="494"/>
                  </a:lnTo>
                  <a:lnTo>
                    <a:pt x="12875" y="375"/>
                  </a:lnTo>
                  <a:lnTo>
                    <a:pt x="12410" y="265"/>
                  </a:lnTo>
                  <a:lnTo>
                    <a:pt x="11953" y="183"/>
                  </a:lnTo>
                  <a:lnTo>
                    <a:pt x="11488" y="110"/>
                  </a:lnTo>
                  <a:lnTo>
                    <a:pt x="11013" y="55"/>
                  </a:lnTo>
                  <a:lnTo>
                    <a:pt x="10556" y="19"/>
                  </a:lnTo>
                  <a:lnTo>
                    <a:pt x="100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870875" y="3648200"/>
              <a:ext cx="646500" cy="618175"/>
            </a:xfrm>
            <a:custGeom>
              <a:rect b="b" l="l" r="r" t="t"/>
              <a:pathLst>
                <a:path extrusionOk="0" h="24727" w="25860">
                  <a:moveTo>
                    <a:pt x="12857" y="457"/>
                  </a:moveTo>
                  <a:lnTo>
                    <a:pt x="13368" y="466"/>
                  </a:lnTo>
                  <a:lnTo>
                    <a:pt x="13889" y="485"/>
                  </a:lnTo>
                  <a:lnTo>
                    <a:pt x="14418" y="521"/>
                  </a:lnTo>
                  <a:lnTo>
                    <a:pt x="14939" y="576"/>
                  </a:lnTo>
                  <a:lnTo>
                    <a:pt x="15468" y="640"/>
                  </a:lnTo>
                  <a:lnTo>
                    <a:pt x="15989" y="731"/>
                  </a:lnTo>
                  <a:lnTo>
                    <a:pt x="16500" y="832"/>
                  </a:lnTo>
                  <a:lnTo>
                    <a:pt x="17011" y="959"/>
                  </a:lnTo>
                  <a:lnTo>
                    <a:pt x="17523" y="1105"/>
                  </a:lnTo>
                  <a:lnTo>
                    <a:pt x="18025" y="1261"/>
                  </a:lnTo>
                  <a:lnTo>
                    <a:pt x="18518" y="1443"/>
                  </a:lnTo>
                  <a:lnTo>
                    <a:pt x="19002" y="1644"/>
                  </a:lnTo>
                  <a:lnTo>
                    <a:pt x="19239" y="1754"/>
                  </a:lnTo>
                  <a:lnTo>
                    <a:pt x="19477" y="1872"/>
                  </a:lnTo>
                  <a:lnTo>
                    <a:pt x="19714" y="1991"/>
                  </a:lnTo>
                  <a:lnTo>
                    <a:pt x="19943" y="2110"/>
                  </a:lnTo>
                  <a:lnTo>
                    <a:pt x="20171" y="2238"/>
                  </a:lnTo>
                  <a:lnTo>
                    <a:pt x="20399" y="2375"/>
                  </a:lnTo>
                  <a:lnTo>
                    <a:pt x="20618" y="2512"/>
                  </a:lnTo>
                  <a:lnTo>
                    <a:pt x="20846" y="2658"/>
                  </a:lnTo>
                  <a:lnTo>
                    <a:pt x="21056" y="2813"/>
                  </a:lnTo>
                  <a:lnTo>
                    <a:pt x="21276" y="2968"/>
                  </a:lnTo>
                  <a:lnTo>
                    <a:pt x="21486" y="3123"/>
                  </a:lnTo>
                  <a:lnTo>
                    <a:pt x="21696" y="3297"/>
                  </a:lnTo>
                  <a:lnTo>
                    <a:pt x="21869" y="3443"/>
                  </a:lnTo>
                  <a:lnTo>
                    <a:pt x="22043" y="3598"/>
                  </a:lnTo>
                  <a:lnTo>
                    <a:pt x="22207" y="3753"/>
                  </a:lnTo>
                  <a:lnTo>
                    <a:pt x="22371" y="3918"/>
                  </a:lnTo>
                  <a:lnTo>
                    <a:pt x="22527" y="4082"/>
                  </a:lnTo>
                  <a:lnTo>
                    <a:pt x="22682" y="4256"/>
                  </a:lnTo>
                  <a:lnTo>
                    <a:pt x="22828" y="4429"/>
                  </a:lnTo>
                  <a:lnTo>
                    <a:pt x="22965" y="4603"/>
                  </a:lnTo>
                  <a:lnTo>
                    <a:pt x="23102" y="4785"/>
                  </a:lnTo>
                  <a:lnTo>
                    <a:pt x="23239" y="4968"/>
                  </a:lnTo>
                  <a:lnTo>
                    <a:pt x="23485" y="5342"/>
                  </a:lnTo>
                  <a:lnTo>
                    <a:pt x="23714" y="5726"/>
                  </a:lnTo>
                  <a:lnTo>
                    <a:pt x="23933" y="6118"/>
                  </a:lnTo>
                  <a:lnTo>
                    <a:pt x="24134" y="6520"/>
                  </a:lnTo>
                  <a:lnTo>
                    <a:pt x="24316" y="6940"/>
                  </a:lnTo>
                  <a:lnTo>
                    <a:pt x="24481" y="7360"/>
                  </a:lnTo>
                  <a:lnTo>
                    <a:pt x="24636" y="7780"/>
                  </a:lnTo>
                  <a:lnTo>
                    <a:pt x="24773" y="8218"/>
                  </a:lnTo>
                  <a:lnTo>
                    <a:pt x="24901" y="8657"/>
                  </a:lnTo>
                  <a:lnTo>
                    <a:pt x="25019" y="9095"/>
                  </a:lnTo>
                  <a:lnTo>
                    <a:pt x="25120" y="9533"/>
                  </a:lnTo>
                  <a:lnTo>
                    <a:pt x="25202" y="9962"/>
                  </a:lnTo>
                  <a:lnTo>
                    <a:pt x="25275" y="10392"/>
                  </a:lnTo>
                  <a:lnTo>
                    <a:pt x="25321" y="10830"/>
                  </a:lnTo>
                  <a:lnTo>
                    <a:pt x="25357" y="11277"/>
                  </a:lnTo>
                  <a:lnTo>
                    <a:pt x="25384" y="11715"/>
                  </a:lnTo>
                  <a:lnTo>
                    <a:pt x="25394" y="12154"/>
                  </a:lnTo>
                  <a:lnTo>
                    <a:pt x="25403" y="12592"/>
                  </a:lnTo>
                  <a:lnTo>
                    <a:pt x="25394" y="13030"/>
                  </a:lnTo>
                  <a:lnTo>
                    <a:pt x="25375" y="13587"/>
                  </a:lnTo>
                  <a:lnTo>
                    <a:pt x="25348" y="14144"/>
                  </a:lnTo>
                  <a:lnTo>
                    <a:pt x="25311" y="14701"/>
                  </a:lnTo>
                  <a:lnTo>
                    <a:pt x="25284" y="14984"/>
                  </a:lnTo>
                  <a:lnTo>
                    <a:pt x="25248" y="15267"/>
                  </a:lnTo>
                  <a:lnTo>
                    <a:pt x="25211" y="15541"/>
                  </a:lnTo>
                  <a:lnTo>
                    <a:pt x="25165" y="15824"/>
                  </a:lnTo>
                  <a:lnTo>
                    <a:pt x="25111" y="16098"/>
                  </a:lnTo>
                  <a:lnTo>
                    <a:pt x="25056" y="16372"/>
                  </a:lnTo>
                  <a:lnTo>
                    <a:pt x="24983" y="16637"/>
                  </a:lnTo>
                  <a:lnTo>
                    <a:pt x="24910" y="16911"/>
                  </a:lnTo>
                  <a:lnTo>
                    <a:pt x="24818" y="17176"/>
                  </a:lnTo>
                  <a:lnTo>
                    <a:pt x="24727" y="17431"/>
                  </a:lnTo>
                  <a:lnTo>
                    <a:pt x="24627" y="17669"/>
                  </a:lnTo>
                  <a:lnTo>
                    <a:pt x="24526" y="17897"/>
                  </a:lnTo>
                  <a:lnTo>
                    <a:pt x="24417" y="18116"/>
                  </a:lnTo>
                  <a:lnTo>
                    <a:pt x="24307" y="18335"/>
                  </a:lnTo>
                  <a:lnTo>
                    <a:pt x="24179" y="18554"/>
                  </a:lnTo>
                  <a:lnTo>
                    <a:pt x="24051" y="18774"/>
                  </a:lnTo>
                  <a:lnTo>
                    <a:pt x="23914" y="18984"/>
                  </a:lnTo>
                  <a:lnTo>
                    <a:pt x="23777" y="19184"/>
                  </a:lnTo>
                  <a:lnTo>
                    <a:pt x="23631" y="19385"/>
                  </a:lnTo>
                  <a:lnTo>
                    <a:pt x="23476" y="19586"/>
                  </a:lnTo>
                  <a:lnTo>
                    <a:pt x="23321" y="19787"/>
                  </a:lnTo>
                  <a:lnTo>
                    <a:pt x="23157" y="19979"/>
                  </a:lnTo>
                  <a:lnTo>
                    <a:pt x="22992" y="20161"/>
                  </a:lnTo>
                  <a:lnTo>
                    <a:pt x="22819" y="20353"/>
                  </a:lnTo>
                  <a:lnTo>
                    <a:pt x="22636" y="20527"/>
                  </a:lnTo>
                  <a:lnTo>
                    <a:pt x="22453" y="20709"/>
                  </a:lnTo>
                  <a:lnTo>
                    <a:pt x="22088" y="21047"/>
                  </a:lnTo>
                  <a:lnTo>
                    <a:pt x="21696" y="21376"/>
                  </a:lnTo>
                  <a:lnTo>
                    <a:pt x="21294" y="21686"/>
                  </a:lnTo>
                  <a:lnTo>
                    <a:pt x="20892" y="21988"/>
                  </a:lnTo>
                  <a:lnTo>
                    <a:pt x="20472" y="22262"/>
                  </a:lnTo>
                  <a:lnTo>
                    <a:pt x="20043" y="22535"/>
                  </a:lnTo>
                  <a:lnTo>
                    <a:pt x="19614" y="22782"/>
                  </a:lnTo>
                  <a:lnTo>
                    <a:pt x="19185" y="23010"/>
                  </a:lnTo>
                  <a:lnTo>
                    <a:pt x="18929" y="23138"/>
                  </a:lnTo>
                  <a:lnTo>
                    <a:pt x="18673" y="23257"/>
                  </a:lnTo>
                  <a:lnTo>
                    <a:pt x="18418" y="23366"/>
                  </a:lnTo>
                  <a:lnTo>
                    <a:pt x="18162" y="23476"/>
                  </a:lnTo>
                  <a:lnTo>
                    <a:pt x="17897" y="23567"/>
                  </a:lnTo>
                  <a:lnTo>
                    <a:pt x="17623" y="23668"/>
                  </a:lnTo>
                  <a:lnTo>
                    <a:pt x="17358" y="23750"/>
                  </a:lnTo>
                  <a:lnTo>
                    <a:pt x="17085" y="23832"/>
                  </a:lnTo>
                  <a:lnTo>
                    <a:pt x="16811" y="23905"/>
                  </a:lnTo>
                  <a:lnTo>
                    <a:pt x="16537" y="23969"/>
                  </a:lnTo>
                  <a:lnTo>
                    <a:pt x="16254" y="24033"/>
                  </a:lnTo>
                  <a:lnTo>
                    <a:pt x="15971" y="24088"/>
                  </a:lnTo>
                  <a:lnTo>
                    <a:pt x="15688" y="24143"/>
                  </a:lnTo>
                  <a:lnTo>
                    <a:pt x="15404" y="24179"/>
                  </a:lnTo>
                  <a:lnTo>
                    <a:pt x="15121" y="24225"/>
                  </a:lnTo>
                  <a:lnTo>
                    <a:pt x="14838" y="24252"/>
                  </a:lnTo>
                  <a:lnTo>
                    <a:pt x="14263" y="24307"/>
                  </a:lnTo>
                  <a:lnTo>
                    <a:pt x="13688" y="24334"/>
                  </a:lnTo>
                  <a:lnTo>
                    <a:pt x="13103" y="24343"/>
                  </a:lnTo>
                  <a:lnTo>
                    <a:pt x="12537" y="24334"/>
                  </a:lnTo>
                  <a:lnTo>
                    <a:pt x="11962" y="24307"/>
                  </a:lnTo>
                  <a:lnTo>
                    <a:pt x="11396" y="24261"/>
                  </a:lnTo>
                  <a:lnTo>
                    <a:pt x="10839" y="24197"/>
                  </a:lnTo>
                  <a:lnTo>
                    <a:pt x="10291" y="24124"/>
                  </a:lnTo>
                  <a:lnTo>
                    <a:pt x="10017" y="24069"/>
                  </a:lnTo>
                  <a:lnTo>
                    <a:pt x="9752" y="24024"/>
                  </a:lnTo>
                  <a:lnTo>
                    <a:pt x="9488" y="23960"/>
                  </a:lnTo>
                  <a:lnTo>
                    <a:pt x="9223" y="23896"/>
                  </a:lnTo>
                  <a:lnTo>
                    <a:pt x="8958" y="23823"/>
                  </a:lnTo>
                  <a:lnTo>
                    <a:pt x="8693" y="23741"/>
                  </a:lnTo>
                  <a:lnTo>
                    <a:pt x="8428" y="23649"/>
                  </a:lnTo>
                  <a:lnTo>
                    <a:pt x="8164" y="23558"/>
                  </a:lnTo>
                  <a:lnTo>
                    <a:pt x="7908" y="23467"/>
                  </a:lnTo>
                  <a:lnTo>
                    <a:pt x="7652" y="23357"/>
                  </a:lnTo>
                  <a:lnTo>
                    <a:pt x="7397" y="23248"/>
                  </a:lnTo>
                  <a:lnTo>
                    <a:pt x="7150" y="23129"/>
                  </a:lnTo>
                  <a:lnTo>
                    <a:pt x="6895" y="23010"/>
                  </a:lnTo>
                  <a:lnTo>
                    <a:pt x="6648" y="22882"/>
                  </a:lnTo>
                  <a:lnTo>
                    <a:pt x="6411" y="22745"/>
                  </a:lnTo>
                  <a:lnTo>
                    <a:pt x="6164" y="22609"/>
                  </a:lnTo>
                  <a:lnTo>
                    <a:pt x="5927" y="22462"/>
                  </a:lnTo>
                  <a:lnTo>
                    <a:pt x="5689" y="22316"/>
                  </a:lnTo>
                  <a:lnTo>
                    <a:pt x="5461" y="22161"/>
                  </a:lnTo>
                  <a:lnTo>
                    <a:pt x="5233" y="21997"/>
                  </a:lnTo>
                  <a:lnTo>
                    <a:pt x="5014" y="21832"/>
                  </a:lnTo>
                  <a:lnTo>
                    <a:pt x="4794" y="21668"/>
                  </a:lnTo>
                  <a:lnTo>
                    <a:pt x="4575" y="21485"/>
                  </a:lnTo>
                  <a:lnTo>
                    <a:pt x="4365" y="21312"/>
                  </a:lnTo>
                  <a:lnTo>
                    <a:pt x="4164" y="21129"/>
                  </a:lnTo>
                  <a:lnTo>
                    <a:pt x="3964" y="20938"/>
                  </a:lnTo>
                  <a:lnTo>
                    <a:pt x="3763" y="20746"/>
                  </a:lnTo>
                  <a:lnTo>
                    <a:pt x="3571" y="20545"/>
                  </a:lnTo>
                  <a:lnTo>
                    <a:pt x="3388" y="20344"/>
                  </a:lnTo>
                  <a:lnTo>
                    <a:pt x="3206" y="20134"/>
                  </a:lnTo>
                  <a:lnTo>
                    <a:pt x="3032" y="19933"/>
                  </a:lnTo>
                  <a:lnTo>
                    <a:pt x="2868" y="19714"/>
                  </a:lnTo>
                  <a:lnTo>
                    <a:pt x="2713" y="19504"/>
                  </a:lnTo>
                  <a:lnTo>
                    <a:pt x="2557" y="19294"/>
                  </a:lnTo>
                  <a:lnTo>
                    <a:pt x="2420" y="19084"/>
                  </a:lnTo>
                  <a:lnTo>
                    <a:pt x="2283" y="18874"/>
                  </a:lnTo>
                  <a:lnTo>
                    <a:pt x="2146" y="18655"/>
                  </a:lnTo>
                  <a:lnTo>
                    <a:pt x="2019" y="18436"/>
                  </a:lnTo>
                  <a:lnTo>
                    <a:pt x="1900" y="18217"/>
                  </a:lnTo>
                  <a:lnTo>
                    <a:pt x="1781" y="17997"/>
                  </a:lnTo>
                  <a:lnTo>
                    <a:pt x="1672" y="17769"/>
                  </a:lnTo>
                  <a:lnTo>
                    <a:pt x="1562" y="17541"/>
                  </a:lnTo>
                  <a:lnTo>
                    <a:pt x="1370" y="17084"/>
                  </a:lnTo>
                  <a:lnTo>
                    <a:pt x="1188" y="16619"/>
                  </a:lnTo>
                  <a:lnTo>
                    <a:pt x="1033" y="16153"/>
                  </a:lnTo>
                  <a:lnTo>
                    <a:pt x="896" y="15669"/>
                  </a:lnTo>
                  <a:lnTo>
                    <a:pt x="777" y="15185"/>
                  </a:lnTo>
                  <a:lnTo>
                    <a:pt x="676" y="14701"/>
                  </a:lnTo>
                  <a:lnTo>
                    <a:pt x="585" y="14199"/>
                  </a:lnTo>
                  <a:lnTo>
                    <a:pt x="521" y="13706"/>
                  </a:lnTo>
                  <a:lnTo>
                    <a:pt x="466" y="13204"/>
                  </a:lnTo>
                  <a:lnTo>
                    <a:pt x="439" y="12692"/>
                  </a:lnTo>
                  <a:lnTo>
                    <a:pt x="412" y="12181"/>
                  </a:lnTo>
                  <a:lnTo>
                    <a:pt x="412" y="11715"/>
                  </a:lnTo>
                  <a:lnTo>
                    <a:pt x="430" y="11241"/>
                  </a:lnTo>
                  <a:lnTo>
                    <a:pt x="476" y="10775"/>
                  </a:lnTo>
                  <a:lnTo>
                    <a:pt x="530" y="10309"/>
                  </a:lnTo>
                  <a:lnTo>
                    <a:pt x="603" y="9844"/>
                  </a:lnTo>
                  <a:lnTo>
                    <a:pt x="695" y="9387"/>
                  </a:lnTo>
                  <a:lnTo>
                    <a:pt x="804" y="8931"/>
                  </a:lnTo>
                  <a:lnTo>
                    <a:pt x="923" y="8474"/>
                  </a:lnTo>
                  <a:lnTo>
                    <a:pt x="1051" y="8036"/>
                  </a:lnTo>
                  <a:lnTo>
                    <a:pt x="1197" y="7570"/>
                  </a:lnTo>
                  <a:lnTo>
                    <a:pt x="1224" y="7552"/>
                  </a:lnTo>
                  <a:lnTo>
                    <a:pt x="1243" y="7534"/>
                  </a:lnTo>
                  <a:lnTo>
                    <a:pt x="1325" y="7369"/>
                  </a:lnTo>
                  <a:lnTo>
                    <a:pt x="1398" y="7205"/>
                  </a:lnTo>
                  <a:lnTo>
                    <a:pt x="1553" y="6876"/>
                  </a:lnTo>
                  <a:lnTo>
                    <a:pt x="1708" y="6557"/>
                  </a:lnTo>
                  <a:lnTo>
                    <a:pt x="1790" y="6401"/>
                  </a:lnTo>
                  <a:lnTo>
                    <a:pt x="1882" y="6246"/>
                  </a:lnTo>
                  <a:lnTo>
                    <a:pt x="2137" y="5872"/>
                  </a:lnTo>
                  <a:lnTo>
                    <a:pt x="2402" y="5507"/>
                  </a:lnTo>
                  <a:lnTo>
                    <a:pt x="2950" y="4785"/>
                  </a:lnTo>
                  <a:lnTo>
                    <a:pt x="3105" y="4584"/>
                  </a:lnTo>
                  <a:lnTo>
                    <a:pt x="3270" y="4393"/>
                  </a:lnTo>
                  <a:lnTo>
                    <a:pt x="3434" y="4210"/>
                  </a:lnTo>
                  <a:lnTo>
                    <a:pt x="3617" y="4027"/>
                  </a:lnTo>
                  <a:lnTo>
                    <a:pt x="3799" y="3845"/>
                  </a:lnTo>
                  <a:lnTo>
                    <a:pt x="3982" y="3671"/>
                  </a:lnTo>
                  <a:lnTo>
                    <a:pt x="4183" y="3507"/>
                  </a:lnTo>
                  <a:lnTo>
                    <a:pt x="4374" y="3343"/>
                  </a:lnTo>
                  <a:lnTo>
                    <a:pt x="4584" y="3187"/>
                  </a:lnTo>
                  <a:lnTo>
                    <a:pt x="4785" y="3032"/>
                  </a:lnTo>
                  <a:lnTo>
                    <a:pt x="5205" y="2731"/>
                  </a:lnTo>
                  <a:lnTo>
                    <a:pt x="5625" y="2448"/>
                  </a:lnTo>
                  <a:lnTo>
                    <a:pt x="6054" y="2183"/>
                  </a:lnTo>
                  <a:lnTo>
                    <a:pt x="6283" y="2046"/>
                  </a:lnTo>
                  <a:lnTo>
                    <a:pt x="6511" y="1918"/>
                  </a:lnTo>
                  <a:lnTo>
                    <a:pt x="6739" y="1799"/>
                  </a:lnTo>
                  <a:lnTo>
                    <a:pt x="6968" y="1681"/>
                  </a:lnTo>
                  <a:lnTo>
                    <a:pt x="7196" y="1571"/>
                  </a:lnTo>
                  <a:lnTo>
                    <a:pt x="7433" y="1471"/>
                  </a:lnTo>
                  <a:lnTo>
                    <a:pt x="7662" y="1370"/>
                  </a:lnTo>
                  <a:lnTo>
                    <a:pt x="7899" y="1279"/>
                  </a:lnTo>
                  <a:lnTo>
                    <a:pt x="8136" y="1197"/>
                  </a:lnTo>
                  <a:lnTo>
                    <a:pt x="8374" y="1115"/>
                  </a:lnTo>
                  <a:lnTo>
                    <a:pt x="8858" y="969"/>
                  </a:lnTo>
                  <a:lnTo>
                    <a:pt x="9342" y="841"/>
                  </a:lnTo>
                  <a:lnTo>
                    <a:pt x="9835" y="731"/>
                  </a:lnTo>
                  <a:lnTo>
                    <a:pt x="10328" y="649"/>
                  </a:lnTo>
                  <a:lnTo>
                    <a:pt x="10830" y="576"/>
                  </a:lnTo>
                  <a:lnTo>
                    <a:pt x="11332" y="521"/>
                  </a:lnTo>
                  <a:lnTo>
                    <a:pt x="11834" y="485"/>
                  </a:lnTo>
                  <a:lnTo>
                    <a:pt x="12346" y="466"/>
                  </a:lnTo>
                  <a:lnTo>
                    <a:pt x="12857" y="457"/>
                  </a:lnTo>
                  <a:close/>
                  <a:moveTo>
                    <a:pt x="12702" y="1"/>
                  </a:moveTo>
                  <a:lnTo>
                    <a:pt x="12282" y="10"/>
                  </a:lnTo>
                  <a:lnTo>
                    <a:pt x="11853" y="28"/>
                  </a:lnTo>
                  <a:lnTo>
                    <a:pt x="11442" y="55"/>
                  </a:lnTo>
                  <a:lnTo>
                    <a:pt x="11031" y="92"/>
                  </a:lnTo>
                  <a:lnTo>
                    <a:pt x="10620" y="138"/>
                  </a:lnTo>
                  <a:lnTo>
                    <a:pt x="10246" y="183"/>
                  </a:lnTo>
                  <a:lnTo>
                    <a:pt x="9853" y="256"/>
                  </a:lnTo>
                  <a:lnTo>
                    <a:pt x="9469" y="338"/>
                  </a:lnTo>
                  <a:lnTo>
                    <a:pt x="9077" y="430"/>
                  </a:lnTo>
                  <a:lnTo>
                    <a:pt x="8684" y="539"/>
                  </a:lnTo>
                  <a:lnTo>
                    <a:pt x="8292" y="658"/>
                  </a:lnTo>
                  <a:lnTo>
                    <a:pt x="7908" y="795"/>
                  </a:lnTo>
                  <a:lnTo>
                    <a:pt x="7515" y="941"/>
                  </a:lnTo>
                  <a:lnTo>
                    <a:pt x="7141" y="1096"/>
                  </a:lnTo>
                  <a:lnTo>
                    <a:pt x="6767" y="1270"/>
                  </a:lnTo>
                  <a:lnTo>
                    <a:pt x="6401" y="1452"/>
                  </a:lnTo>
                  <a:lnTo>
                    <a:pt x="6045" y="1653"/>
                  </a:lnTo>
                  <a:lnTo>
                    <a:pt x="5708" y="1863"/>
                  </a:lnTo>
                  <a:lnTo>
                    <a:pt x="5379" y="2082"/>
                  </a:lnTo>
                  <a:lnTo>
                    <a:pt x="5059" y="2320"/>
                  </a:lnTo>
                  <a:lnTo>
                    <a:pt x="4758" y="2566"/>
                  </a:lnTo>
                  <a:lnTo>
                    <a:pt x="4192" y="3041"/>
                  </a:lnTo>
                  <a:lnTo>
                    <a:pt x="3909" y="3279"/>
                  </a:lnTo>
                  <a:lnTo>
                    <a:pt x="3635" y="3525"/>
                  </a:lnTo>
                  <a:lnTo>
                    <a:pt x="3370" y="3772"/>
                  </a:lnTo>
                  <a:lnTo>
                    <a:pt x="3105" y="4027"/>
                  </a:lnTo>
                  <a:lnTo>
                    <a:pt x="2859" y="4301"/>
                  </a:lnTo>
                  <a:lnTo>
                    <a:pt x="2731" y="4447"/>
                  </a:lnTo>
                  <a:lnTo>
                    <a:pt x="2621" y="4593"/>
                  </a:lnTo>
                  <a:lnTo>
                    <a:pt x="2238" y="5068"/>
                  </a:lnTo>
                  <a:lnTo>
                    <a:pt x="2210" y="5087"/>
                  </a:lnTo>
                  <a:lnTo>
                    <a:pt x="2174" y="5105"/>
                  </a:lnTo>
                  <a:lnTo>
                    <a:pt x="2073" y="5214"/>
                  </a:lnTo>
                  <a:lnTo>
                    <a:pt x="1973" y="5324"/>
                  </a:lnTo>
                  <a:lnTo>
                    <a:pt x="1873" y="5443"/>
                  </a:lnTo>
                  <a:lnTo>
                    <a:pt x="1772" y="5570"/>
                  </a:lnTo>
                  <a:lnTo>
                    <a:pt x="1589" y="5835"/>
                  </a:lnTo>
                  <a:lnTo>
                    <a:pt x="1416" y="6127"/>
                  </a:lnTo>
                  <a:lnTo>
                    <a:pt x="1252" y="6420"/>
                  </a:lnTo>
                  <a:lnTo>
                    <a:pt x="1106" y="6712"/>
                  </a:lnTo>
                  <a:lnTo>
                    <a:pt x="969" y="6995"/>
                  </a:lnTo>
                  <a:lnTo>
                    <a:pt x="859" y="7269"/>
                  </a:lnTo>
                  <a:lnTo>
                    <a:pt x="768" y="7497"/>
                  </a:lnTo>
                  <a:lnTo>
                    <a:pt x="686" y="7716"/>
                  </a:lnTo>
                  <a:lnTo>
                    <a:pt x="603" y="7944"/>
                  </a:lnTo>
                  <a:lnTo>
                    <a:pt x="539" y="8182"/>
                  </a:lnTo>
                  <a:lnTo>
                    <a:pt x="402" y="8648"/>
                  </a:lnTo>
                  <a:lnTo>
                    <a:pt x="293" y="9122"/>
                  </a:lnTo>
                  <a:lnTo>
                    <a:pt x="202" y="9606"/>
                  </a:lnTo>
                  <a:lnTo>
                    <a:pt x="129" y="10081"/>
                  </a:lnTo>
                  <a:lnTo>
                    <a:pt x="74" y="10565"/>
                  </a:lnTo>
                  <a:lnTo>
                    <a:pt x="37" y="11049"/>
                  </a:lnTo>
                  <a:lnTo>
                    <a:pt x="10" y="11505"/>
                  </a:lnTo>
                  <a:lnTo>
                    <a:pt x="1" y="11980"/>
                  </a:lnTo>
                  <a:lnTo>
                    <a:pt x="1" y="12446"/>
                  </a:lnTo>
                  <a:lnTo>
                    <a:pt x="10" y="12912"/>
                  </a:lnTo>
                  <a:lnTo>
                    <a:pt x="46" y="13377"/>
                  </a:lnTo>
                  <a:lnTo>
                    <a:pt x="92" y="13843"/>
                  </a:lnTo>
                  <a:lnTo>
                    <a:pt x="147" y="14299"/>
                  </a:lnTo>
                  <a:lnTo>
                    <a:pt x="229" y="14765"/>
                  </a:lnTo>
                  <a:lnTo>
                    <a:pt x="320" y="15222"/>
                  </a:lnTo>
                  <a:lnTo>
                    <a:pt x="430" y="15678"/>
                  </a:lnTo>
                  <a:lnTo>
                    <a:pt x="558" y="16126"/>
                  </a:lnTo>
                  <a:lnTo>
                    <a:pt x="695" y="16564"/>
                  </a:lnTo>
                  <a:lnTo>
                    <a:pt x="859" y="17002"/>
                  </a:lnTo>
                  <a:lnTo>
                    <a:pt x="1033" y="17431"/>
                  </a:lnTo>
                  <a:lnTo>
                    <a:pt x="1224" y="17861"/>
                  </a:lnTo>
                  <a:lnTo>
                    <a:pt x="1443" y="18281"/>
                  </a:lnTo>
                  <a:lnTo>
                    <a:pt x="1672" y="18691"/>
                  </a:lnTo>
                  <a:lnTo>
                    <a:pt x="1918" y="19093"/>
                  </a:lnTo>
                  <a:lnTo>
                    <a:pt x="2183" y="19486"/>
                  </a:lnTo>
                  <a:lnTo>
                    <a:pt x="2457" y="19869"/>
                  </a:lnTo>
                  <a:lnTo>
                    <a:pt x="2749" y="20235"/>
                  </a:lnTo>
                  <a:lnTo>
                    <a:pt x="3050" y="20591"/>
                  </a:lnTo>
                  <a:lnTo>
                    <a:pt x="3370" y="20928"/>
                  </a:lnTo>
                  <a:lnTo>
                    <a:pt x="3699" y="21257"/>
                  </a:lnTo>
                  <a:lnTo>
                    <a:pt x="4046" y="21577"/>
                  </a:lnTo>
                  <a:lnTo>
                    <a:pt x="4402" y="21878"/>
                  </a:lnTo>
                  <a:lnTo>
                    <a:pt x="4767" y="22161"/>
                  </a:lnTo>
                  <a:lnTo>
                    <a:pt x="5141" y="22435"/>
                  </a:lnTo>
                  <a:lnTo>
                    <a:pt x="5534" y="22700"/>
                  </a:lnTo>
                  <a:lnTo>
                    <a:pt x="5936" y="22946"/>
                  </a:lnTo>
                  <a:lnTo>
                    <a:pt x="6347" y="23175"/>
                  </a:lnTo>
                  <a:lnTo>
                    <a:pt x="6767" y="23394"/>
                  </a:lnTo>
                  <a:lnTo>
                    <a:pt x="7214" y="23604"/>
                  </a:lnTo>
                  <a:lnTo>
                    <a:pt x="7671" y="23786"/>
                  </a:lnTo>
                  <a:lnTo>
                    <a:pt x="8118" y="23960"/>
                  </a:lnTo>
                  <a:lnTo>
                    <a:pt x="8575" y="24106"/>
                  </a:lnTo>
                  <a:lnTo>
                    <a:pt x="9031" y="24243"/>
                  </a:lnTo>
                  <a:lnTo>
                    <a:pt x="9497" y="24353"/>
                  </a:lnTo>
                  <a:lnTo>
                    <a:pt x="9953" y="24453"/>
                  </a:lnTo>
                  <a:lnTo>
                    <a:pt x="10428" y="24535"/>
                  </a:lnTo>
                  <a:lnTo>
                    <a:pt x="10894" y="24599"/>
                  </a:lnTo>
                  <a:lnTo>
                    <a:pt x="11369" y="24654"/>
                  </a:lnTo>
                  <a:lnTo>
                    <a:pt x="11843" y="24690"/>
                  </a:lnTo>
                  <a:lnTo>
                    <a:pt x="12318" y="24718"/>
                  </a:lnTo>
                  <a:lnTo>
                    <a:pt x="12802" y="24727"/>
                  </a:lnTo>
                  <a:lnTo>
                    <a:pt x="13277" y="24727"/>
                  </a:lnTo>
                  <a:lnTo>
                    <a:pt x="13770" y="24709"/>
                  </a:lnTo>
                  <a:lnTo>
                    <a:pt x="14254" y="24690"/>
                  </a:lnTo>
                  <a:lnTo>
                    <a:pt x="14692" y="24663"/>
                  </a:lnTo>
                  <a:lnTo>
                    <a:pt x="15121" y="24617"/>
                  </a:lnTo>
                  <a:lnTo>
                    <a:pt x="15560" y="24553"/>
                  </a:lnTo>
                  <a:lnTo>
                    <a:pt x="15989" y="24480"/>
                  </a:lnTo>
                  <a:lnTo>
                    <a:pt x="16418" y="24389"/>
                  </a:lnTo>
                  <a:lnTo>
                    <a:pt x="16838" y="24289"/>
                  </a:lnTo>
                  <a:lnTo>
                    <a:pt x="17267" y="24170"/>
                  </a:lnTo>
                  <a:lnTo>
                    <a:pt x="17687" y="24042"/>
                  </a:lnTo>
                  <a:lnTo>
                    <a:pt x="18098" y="23905"/>
                  </a:lnTo>
                  <a:lnTo>
                    <a:pt x="18509" y="23750"/>
                  </a:lnTo>
                  <a:lnTo>
                    <a:pt x="18911" y="23576"/>
                  </a:lnTo>
                  <a:lnTo>
                    <a:pt x="19312" y="23394"/>
                  </a:lnTo>
                  <a:lnTo>
                    <a:pt x="19705" y="23202"/>
                  </a:lnTo>
                  <a:lnTo>
                    <a:pt x="20098" y="22992"/>
                  </a:lnTo>
                  <a:lnTo>
                    <a:pt x="20472" y="22773"/>
                  </a:lnTo>
                  <a:lnTo>
                    <a:pt x="20846" y="22545"/>
                  </a:lnTo>
                  <a:lnTo>
                    <a:pt x="21203" y="22298"/>
                  </a:lnTo>
                  <a:lnTo>
                    <a:pt x="21559" y="22042"/>
                  </a:lnTo>
                  <a:lnTo>
                    <a:pt x="21906" y="21778"/>
                  </a:lnTo>
                  <a:lnTo>
                    <a:pt x="22243" y="21495"/>
                  </a:lnTo>
                  <a:lnTo>
                    <a:pt x="22563" y="21202"/>
                  </a:lnTo>
                  <a:lnTo>
                    <a:pt x="22874" y="20901"/>
                  </a:lnTo>
                  <a:lnTo>
                    <a:pt x="23175" y="20591"/>
                  </a:lnTo>
                  <a:lnTo>
                    <a:pt x="23467" y="20262"/>
                  </a:lnTo>
                  <a:lnTo>
                    <a:pt x="23741" y="19924"/>
                  </a:lnTo>
                  <a:lnTo>
                    <a:pt x="24006" y="19577"/>
                  </a:lnTo>
                  <a:lnTo>
                    <a:pt x="24252" y="19221"/>
                  </a:lnTo>
                  <a:lnTo>
                    <a:pt x="24490" y="18856"/>
                  </a:lnTo>
                  <a:lnTo>
                    <a:pt x="24709" y="18472"/>
                  </a:lnTo>
                  <a:lnTo>
                    <a:pt x="24910" y="18089"/>
                  </a:lnTo>
                  <a:lnTo>
                    <a:pt x="25101" y="17687"/>
                  </a:lnTo>
                  <a:lnTo>
                    <a:pt x="25275" y="17276"/>
                  </a:lnTo>
                  <a:lnTo>
                    <a:pt x="25348" y="17066"/>
                  </a:lnTo>
                  <a:lnTo>
                    <a:pt x="25421" y="16856"/>
                  </a:lnTo>
                  <a:lnTo>
                    <a:pt x="25485" y="16637"/>
                  </a:lnTo>
                  <a:lnTo>
                    <a:pt x="25540" y="16409"/>
                  </a:lnTo>
                  <a:lnTo>
                    <a:pt x="25585" y="16190"/>
                  </a:lnTo>
                  <a:lnTo>
                    <a:pt x="25631" y="15961"/>
                  </a:lnTo>
                  <a:lnTo>
                    <a:pt x="25695" y="15496"/>
                  </a:lnTo>
                  <a:lnTo>
                    <a:pt x="25741" y="15030"/>
                  </a:lnTo>
                  <a:lnTo>
                    <a:pt x="25777" y="14573"/>
                  </a:lnTo>
                  <a:lnTo>
                    <a:pt x="25805" y="14117"/>
                  </a:lnTo>
                  <a:lnTo>
                    <a:pt x="25823" y="13669"/>
                  </a:lnTo>
                  <a:lnTo>
                    <a:pt x="25841" y="13240"/>
                  </a:lnTo>
                  <a:lnTo>
                    <a:pt x="25850" y="12811"/>
                  </a:lnTo>
                  <a:lnTo>
                    <a:pt x="25859" y="12382"/>
                  </a:lnTo>
                  <a:lnTo>
                    <a:pt x="25850" y="11953"/>
                  </a:lnTo>
                  <a:lnTo>
                    <a:pt x="25832" y="11533"/>
                  </a:lnTo>
                  <a:lnTo>
                    <a:pt x="25805" y="11104"/>
                  </a:lnTo>
                  <a:lnTo>
                    <a:pt x="25759" y="10675"/>
                  </a:lnTo>
                  <a:lnTo>
                    <a:pt x="25704" y="10255"/>
                  </a:lnTo>
                  <a:lnTo>
                    <a:pt x="25631" y="9835"/>
                  </a:lnTo>
                  <a:lnTo>
                    <a:pt x="25549" y="9424"/>
                  </a:lnTo>
                  <a:lnTo>
                    <a:pt x="25458" y="9022"/>
                  </a:lnTo>
                  <a:lnTo>
                    <a:pt x="25348" y="8620"/>
                  </a:lnTo>
                  <a:lnTo>
                    <a:pt x="25238" y="8228"/>
                  </a:lnTo>
                  <a:lnTo>
                    <a:pt x="25120" y="7835"/>
                  </a:lnTo>
                  <a:lnTo>
                    <a:pt x="24983" y="7451"/>
                  </a:lnTo>
                  <a:lnTo>
                    <a:pt x="24846" y="7077"/>
                  </a:lnTo>
                  <a:lnTo>
                    <a:pt x="24681" y="6703"/>
                  </a:lnTo>
                  <a:lnTo>
                    <a:pt x="24517" y="6328"/>
                  </a:lnTo>
                  <a:lnTo>
                    <a:pt x="24334" y="5972"/>
                  </a:lnTo>
                  <a:lnTo>
                    <a:pt x="24143" y="5607"/>
                  </a:lnTo>
                  <a:lnTo>
                    <a:pt x="23933" y="5251"/>
                  </a:lnTo>
                  <a:lnTo>
                    <a:pt x="23714" y="4904"/>
                  </a:lnTo>
                  <a:lnTo>
                    <a:pt x="23476" y="4557"/>
                  </a:lnTo>
                  <a:lnTo>
                    <a:pt x="23220" y="4210"/>
                  </a:lnTo>
                  <a:lnTo>
                    <a:pt x="23093" y="4036"/>
                  </a:lnTo>
                  <a:lnTo>
                    <a:pt x="22956" y="3872"/>
                  </a:lnTo>
                  <a:lnTo>
                    <a:pt x="22673" y="3553"/>
                  </a:lnTo>
                  <a:lnTo>
                    <a:pt x="22371" y="3251"/>
                  </a:lnTo>
                  <a:lnTo>
                    <a:pt x="22061" y="2959"/>
                  </a:lnTo>
                  <a:lnTo>
                    <a:pt x="21741" y="2685"/>
                  </a:lnTo>
                  <a:lnTo>
                    <a:pt x="21403" y="2429"/>
                  </a:lnTo>
                  <a:lnTo>
                    <a:pt x="21047" y="2183"/>
                  </a:lnTo>
                  <a:lnTo>
                    <a:pt x="20691" y="1955"/>
                  </a:lnTo>
                  <a:lnTo>
                    <a:pt x="20317" y="1735"/>
                  </a:lnTo>
                  <a:lnTo>
                    <a:pt x="19933" y="1535"/>
                  </a:lnTo>
                  <a:lnTo>
                    <a:pt x="19550" y="1343"/>
                  </a:lnTo>
                  <a:lnTo>
                    <a:pt x="19148" y="1169"/>
                  </a:lnTo>
                  <a:lnTo>
                    <a:pt x="18746" y="1014"/>
                  </a:lnTo>
                  <a:lnTo>
                    <a:pt x="18326" y="859"/>
                  </a:lnTo>
                  <a:lnTo>
                    <a:pt x="17915" y="722"/>
                  </a:lnTo>
                  <a:lnTo>
                    <a:pt x="17486" y="603"/>
                  </a:lnTo>
                  <a:lnTo>
                    <a:pt x="17057" y="494"/>
                  </a:lnTo>
                  <a:lnTo>
                    <a:pt x="16628" y="393"/>
                  </a:lnTo>
                  <a:lnTo>
                    <a:pt x="16199" y="302"/>
                  </a:lnTo>
                  <a:lnTo>
                    <a:pt x="15761" y="229"/>
                  </a:lnTo>
                  <a:lnTo>
                    <a:pt x="15322" y="165"/>
                  </a:lnTo>
                  <a:lnTo>
                    <a:pt x="14884" y="110"/>
                  </a:lnTo>
                  <a:lnTo>
                    <a:pt x="14446" y="65"/>
                  </a:lnTo>
                  <a:lnTo>
                    <a:pt x="14007" y="37"/>
                  </a:lnTo>
                  <a:lnTo>
                    <a:pt x="13569" y="10"/>
                  </a:lnTo>
                  <a:lnTo>
                    <a:pt x="13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5"/>
            <p:cNvSpPr/>
            <p:nvPr/>
          </p:nvSpPr>
          <p:spPr>
            <a:xfrm>
              <a:off x="935025" y="3732200"/>
              <a:ext cx="21950" cy="19675"/>
            </a:xfrm>
            <a:custGeom>
              <a:rect b="b" l="l" r="r" t="t"/>
              <a:pathLst>
                <a:path extrusionOk="0" h="787" w="878">
                  <a:moveTo>
                    <a:pt x="174" y="1"/>
                  </a:moveTo>
                  <a:lnTo>
                    <a:pt x="119" y="10"/>
                  </a:lnTo>
                  <a:lnTo>
                    <a:pt x="74" y="28"/>
                  </a:lnTo>
                  <a:lnTo>
                    <a:pt x="28" y="65"/>
                  </a:lnTo>
                  <a:lnTo>
                    <a:pt x="10" y="110"/>
                  </a:lnTo>
                  <a:lnTo>
                    <a:pt x="0" y="156"/>
                  </a:lnTo>
                  <a:lnTo>
                    <a:pt x="0" y="183"/>
                  </a:lnTo>
                  <a:lnTo>
                    <a:pt x="10" y="211"/>
                  </a:lnTo>
                  <a:lnTo>
                    <a:pt x="28" y="238"/>
                  </a:lnTo>
                  <a:lnTo>
                    <a:pt x="46" y="256"/>
                  </a:lnTo>
                  <a:lnTo>
                    <a:pt x="229" y="421"/>
                  </a:lnTo>
                  <a:lnTo>
                    <a:pt x="311" y="503"/>
                  </a:lnTo>
                  <a:lnTo>
                    <a:pt x="411" y="576"/>
                  </a:lnTo>
                  <a:lnTo>
                    <a:pt x="466" y="631"/>
                  </a:lnTo>
                  <a:lnTo>
                    <a:pt x="521" y="695"/>
                  </a:lnTo>
                  <a:lnTo>
                    <a:pt x="585" y="750"/>
                  </a:lnTo>
                  <a:lnTo>
                    <a:pt x="621" y="768"/>
                  </a:lnTo>
                  <a:lnTo>
                    <a:pt x="667" y="786"/>
                  </a:lnTo>
                  <a:lnTo>
                    <a:pt x="740" y="786"/>
                  </a:lnTo>
                  <a:lnTo>
                    <a:pt x="777" y="777"/>
                  </a:lnTo>
                  <a:lnTo>
                    <a:pt x="804" y="759"/>
                  </a:lnTo>
                  <a:lnTo>
                    <a:pt x="831" y="740"/>
                  </a:lnTo>
                  <a:lnTo>
                    <a:pt x="850" y="722"/>
                  </a:lnTo>
                  <a:lnTo>
                    <a:pt x="877" y="667"/>
                  </a:lnTo>
                  <a:lnTo>
                    <a:pt x="877" y="603"/>
                  </a:lnTo>
                  <a:lnTo>
                    <a:pt x="877" y="567"/>
                  </a:lnTo>
                  <a:lnTo>
                    <a:pt x="868" y="539"/>
                  </a:lnTo>
                  <a:lnTo>
                    <a:pt x="850" y="512"/>
                  </a:lnTo>
                  <a:lnTo>
                    <a:pt x="822" y="485"/>
                  </a:lnTo>
                  <a:lnTo>
                    <a:pt x="795" y="466"/>
                  </a:lnTo>
                  <a:lnTo>
                    <a:pt x="758" y="448"/>
                  </a:lnTo>
                  <a:lnTo>
                    <a:pt x="777" y="448"/>
                  </a:lnTo>
                  <a:lnTo>
                    <a:pt x="767" y="430"/>
                  </a:lnTo>
                  <a:lnTo>
                    <a:pt x="731" y="393"/>
                  </a:lnTo>
                  <a:lnTo>
                    <a:pt x="704" y="357"/>
                  </a:lnTo>
                  <a:lnTo>
                    <a:pt x="658" y="329"/>
                  </a:lnTo>
                  <a:lnTo>
                    <a:pt x="585" y="284"/>
                  </a:lnTo>
                  <a:lnTo>
                    <a:pt x="494" y="211"/>
                  </a:lnTo>
                  <a:lnTo>
                    <a:pt x="411" y="138"/>
                  </a:lnTo>
                  <a:lnTo>
                    <a:pt x="329" y="74"/>
                  </a:lnTo>
                  <a:lnTo>
                    <a:pt x="229" y="19"/>
                  </a:lnTo>
                  <a:lnTo>
                    <a:pt x="201" y="10"/>
                  </a:lnTo>
                  <a:lnTo>
                    <a:pt x="1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5"/>
            <p:cNvSpPr/>
            <p:nvPr/>
          </p:nvSpPr>
          <p:spPr>
            <a:xfrm>
              <a:off x="969950" y="3708250"/>
              <a:ext cx="18050" cy="17125"/>
            </a:xfrm>
            <a:custGeom>
              <a:rect b="b" l="l" r="r" t="t"/>
              <a:pathLst>
                <a:path extrusionOk="0" h="685" w="722">
                  <a:moveTo>
                    <a:pt x="174" y="0"/>
                  </a:moveTo>
                  <a:lnTo>
                    <a:pt x="137" y="9"/>
                  </a:lnTo>
                  <a:lnTo>
                    <a:pt x="92" y="18"/>
                  </a:lnTo>
                  <a:lnTo>
                    <a:pt x="55" y="37"/>
                  </a:lnTo>
                  <a:lnTo>
                    <a:pt x="37" y="55"/>
                  </a:lnTo>
                  <a:lnTo>
                    <a:pt x="19" y="82"/>
                  </a:lnTo>
                  <a:lnTo>
                    <a:pt x="1" y="110"/>
                  </a:lnTo>
                  <a:lnTo>
                    <a:pt x="1" y="146"/>
                  </a:lnTo>
                  <a:lnTo>
                    <a:pt x="1" y="174"/>
                  </a:lnTo>
                  <a:lnTo>
                    <a:pt x="10" y="201"/>
                  </a:lnTo>
                  <a:lnTo>
                    <a:pt x="37" y="237"/>
                  </a:lnTo>
                  <a:lnTo>
                    <a:pt x="128" y="356"/>
                  </a:lnTo>
                  <a:lnTo>
                    <a:pt x="229" y="484"/>
                  </a:lnTo>
                  <a:lnTo>
                    <a:pt x="284" y="539"/>
                  </a:lnTo>
                  <a:lnTo>
                    <a:pt x="338" y="594"/>
                  </a:lnTo>
                  <a:lnTo>
                    <a:pt x="402" y="639"/>
                  </a:lnTo>
                  <a:lnTo>
                    <a:pt x="475" y="676"/>
                  </a:lnTo>
                  <a:lnTo>
                    <a:pt x="512" y="685"/>
                  </a:lnTo>
                  <a:lnTo>
                    <a:pt x="548" y="685"/>
                  </a:lnTo>
                  <a:lnTo>
                    <a:pt x="585" y="676"/>
                  </a:lnTo>
                  <a:lnTo>
                    <a:pt x="612" y="657"/>
                  </a:lnTo>
                  <a:lnTo>
                    <a:pt x="640" y="639"/>
                  </a:lnTo>
                  <a:lnTo>
                    <a:pt x="667" y="612"/>
                  </a:lnTo>
                  <a:lnTo>
                    <a:pt x="704" y="557"/>
                  </a:lnTo>
                  <a:lnTo>
                    <a:pt x="722" y="484"/>
                  </a:lnTo>
                  <a:lnTo>
                    <a:pt x="722" y="457"/>
                  </a:lnTo>
                  <a:lnTo>
                    <a:pt x="722" y="420"/>
                  </a:lnTo>
                  <a:lnTo>
                    <a:pt x="704" y="393"/>
                  </a:lnTo>
                  <a:lnTo>
                    <a:pt x="685" y="365"/>
                  </a:lnTo>
                  <a:lnTo>
                    <a:pt x="658" y="338"/>
                  </a:lnTo>
                  <a:lnTo>
                    <a:pt x="631" y="320"/>
                  </a:lnTo>
                  <a:lnTo>
                    <a:pt x="612" y="310"/>
                  </a:lnTo>
                  <a:lnTo>
                    <a:pt x="576" y="301"/>
                  </a:lnTo>
                  <a:lnTo>
                    <a:pt x="585" y="301"/>
                  </a:lnTo>
                  <a:lnTo>
                    <a:pt x="539" y="274"/>
                  </a:lnTo>
                  <a:lnTo>
                    <a:pt x="484" y="219"/>
                  </a:lnTo>
                  <a:lnTo>
                    <a:pt x="375" y="119"/>
                  </a:lnTo>
                  <a:lnTo>
                    <a:pt x="311" y="64"/>
                  </a:lnTo>
                  <a:lnTo>
                    <a:pt x="247" y="18"/>
                  </a:lnTo>
                  <a:lnTo>
                    <a:pt x="211" y="9"/>
                  </a:lnTo>
                  <a:lnTo>
                    <a:pt x="1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1386325" y="3685400"/>
              <a:ext cx="15075" cy="18975"/>
            </a:xfrm>
            <a:custGeom>
              <a:rect b="b" l="l" r="r" t="t"/>
              <a:pathLst>
                <a:path extrusionOk="0" h="759" w="603">
                  <a:moveTo>
                    <a:pt x="448" y="1"/>
                  </a:moveTo>
                  <a:lnTo>
                    <a:pt x="402" y="10"/>
                  </a:lnTo>
                  <a:lnTo>
                    <a:pt x="320" y="28"/>
                  </a:lnTo>
                  <a:lnTo>
                    <a:pt x="256" y="74"/>
                  </a:lnTo>
                  <a:lnTo>
                    <a:pt x="210" y="129"/>
                  </a:lnTo>
                  <a:lnTo>
                    <a:pt x="165" y="184"/>
                  </a:lnTo>
                  <a:lnTo>
                    <a:pt x="128" y="257"/>
                  </a:lnTo>
                  <a:lnTo>
                    <a:pt x="91" y="321"/>
                  </a:lnTo>
                  <a:lnTo>
                    <a:pt x="28" y="467"/>
                  </a:lnTo>
                  <a:lnTo>
                    <a:pt x="28" y="458"/>
                  </a:lnTo>
                  <a:lnTo>
                    <a:pt x="9" y="503"/>
                  </a:lnTo>
                  <a:lnTo>
                    <a:pt x="0" y="558"/>
                  </a:lnTo>
                  <a:lnTo>
                    <a:pt x="9" y="604"/>
                  </a:lnTo>
                  <a:lnTo>
                    <a:pt x="18" y="649"/>
                  </a:lnTo>
                  <a:lnTo>
                    <a:pt x="46" y="695"/>
                  </a:lnTo>
                  <a:lnTo>
                    <a:pt x="82" y="722"/>
                  </a:lnTo>
                  <a:lnTo>
                    <a:pt x="128" y="750"/>
                  </a:lnTo>
                  <a:lnTo>
                    <a:pt x="192" y="759"/>
                  </a:lnTo>
                  <a:lnTo>
                    <a:pt x="238" y="750"/>
                  </a:lnTo>
                  <a:lnTo>
                    <a:pt x="292" y="731"/>
                  </a:lnTo>
                  <a:lnTo>
                    <a:pt x="329" y="695"/>
                  </a:lnTo>
                  <a:lnTo>
                    <a:pt x="356" y="658"/>
                  </a:lnTo>
                  <a:lnTo>
                    <a:pt x="457" y="439"/>
                  </a:lnTo>
                  <a:lnTo>
                    <a:pt x="512" y="339"/>
                  </a:lnTo>
                  <a:lnTo>
                    <a:pt x="575" y="238"/>
                  </a:lnTo>
                  <a:lnTo>
                    <a:pt x="594" y="193"/>
                  </a:lnTo>
                  <a:lnTo>
                    <a:pt x="603" y="147"/>
                  </a:lnTo>
                  <a:lnTo>
                    <a:pt x="594" y="101"/>
                  </a:lnTo>
                  <a:lnTo>
                    <a:pt x="566" y="65"/>
                  </a:lnTo>
                  <a:lnTo>
                    <a:pt x="530" y="37"/>
                  </a:lnTo>
                  <a:lnTo>
                    <a:pt x="493" y="19"/>
                  </a:lnTo>
                  <a:lnTo>
                    <a:pt x="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1419200" y="3710300"/>
              <a:ext cx="19875" cy="23075"/>
            </a:xfrm>
            <a:custGeom>
              <a:rect b="b" l="l" r="r" t="t"/>
              <a:pathLst>
                <a:path extrusionOk="0" h="923" w="795">
                  <a:moveTo>
                    <a:pt x="584" y="0"/>
                  </a:moveTo>
                  <a:lnTo>
                    <a:pt x="557" y="9"/>
                  </a:lnTo>
                  <a:lnTo>
                    <a:pt x="530" y="28"/>
                  </a:lnTo>
                  <a:lnTo>
                    <a:pt x="457" y="82"/>
                  </a:lnTo>
                  <a:lnTo>
                    <a:pt x="402" y="146"/>
                  </a:lnTo>
                  <a:lnTo>
                    <a:pt x="292" y="274"/>
                  </a:lnTo>
                  <a:lnTo>
                    <a:pt x="183" y="420"/>
                  </a:lnTo>
                  <a:lnTo>
                    <a:pt x="128" y="493"/>
                  </a:lnTo>
                  <a:lnTo>
                    <a:pt x="73" y="557"/>
                  </a:lnTo>
                  <a:lnTo>
                    <a:pt x="46" y="585"/>
                  </a:lnTo>
                  <a:lnTo>
                    <a:pt x="27" y="621"/>
                  </a:lnTo>
                  <a:lnTo>
                    <a:pt x="9" y="658"/>
                  </a:lnTo>
                  <a:lnTo>
                    <a:pt x="0" y="712"/>
                  </a:lnTo>
                  <a:lnTo>
                    <a:pt x="18" y="776"/>
                  </a:lnTo>
                  <a:lnTo>
                    <a:pt x="46" y="831"/>
                  </a:lnTo>
                  <a:lnTo>
                    <a:pt x="82" y="877"/>
                  </a:lnTo>
                  <a:lnTo>
                    <a:pt x="137" y="904"/>
                  </a:lnTo>
                  <a:lnTo>
                    <a:pt x="192" y="922"/>
                  </a:lnTo>
                  <a:lnTo>
                    <a:pt x="256" y="922"/>
                  </a:lnTo>
                  <a:lnTo>
                    <a:pt x="310" y="904"/>
                  </a:lnTo>
                  <a:lnTo>
                    <a:pt x="338" y="886"/>
                  </a:lnTo>
                  <a:lnTo>
                    <a:pt x="365" y="859"/>
                  </a:lnTo>
                  <a:lnTo>
                    <a:pt x="484" y="731"/>
                  </a:lnTo>
                  <a:lnTo>
                    <a:pt x="594" y="585"/>
                  </a:lnTo>
                  <a:lnTo>
                    <a:pt x="694" y="439"/>
                  </a:lnTo>
                  <a:lnTo>
                    <a:pt x="776" y="274"/>
                  </a:lnTo>
                  <a:lnTo>
                    <a:pt x="794" y="219"/>
                  </a:lnTo>
                  <a:lnTo>
                    <a:pt x="785" y="155"/>
                  </a:lnTo>
                  <a:lnTo>
                    <a:pt x="767" y="101"/>
                  </a:lnTo>
                  <a:lnTo>
                    <a:pt x="740" y="55"/>
                  </a:lnTo>
                  <a:lnTo>
                    <a:pt x="694" y="18"/>
                  </a:lnTo>
                  <a:lnTo>
                    <a:pt x="6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994375" y="3498925"/>
              <a:ext cx="104125" cy="98400"/>
            </a:xfrm>
            <a:custGeom>
              <a:rect b="b" l="l" r="r" t="t"/>
              <a:pathLst>
                <a:path extrusionOk="0" h="3936" w="4165">
                  <a:moveTo>
                    <a:pt x="1936" y="0"/>
                  </a:moveTo>
                  <a:lnTo>
                    <a:pt x="1726" y="18"/>
                  </a:lnTo>
                  <a:lnTo>
                    <a:pt x="1525" y="46"/>
                  </a:lnTo>
                  <a:lnTo>
                    <a:pt x="1324" y="101"/>
                  </a:lnTo>
                  <a:lnTo>
                    <a:pt x="1142" y="174"/>
                  </a:lnTo>
                  <a:lnTo>
                    <a:pt x="959" y="265"/>
                  </a:lnTo>
                  <a:lnTo>
                    <a:pt x="877" y="320"/>
                  </a:lnTo>
                  <a:lnTo>
                    <a:pt x="795" y="374"/>
                  </a:lnTo>
                  <a:lnTo>
                    <a:pt x="713" y="438"/>
                  </a:lnTo>
                  <a:lnTo>
                    <a:pt x="640" y="502"/>
                  </a:lnTo>
                  <a:lnTo>
                    <a:pt x="521" y="621"/>
                  </a:lnTo>
                  <a:lnTo>
                    <a:pt x="421" y="749"/>
                  </a:lnTo>
                  <a:lnTo>
                    <a:pt x="320" y="886"/>
                  </a:lnTo>
                  <a:lnTo>
                    <a:pt x="238" y="1032"/>
                  </a:lnTo>
                  <a:lnTo>
                    <a:pt x="165" y="1178"/>
                  </a:lnTo>
                  <a:lnTo>
                    <a:pt x="101" y="1333"/>
                  </a:lnTo>
                  <a:lnTo>
                    <a:pt x="55" y="1488"/>
                  </a:lnTo>
                  <a:lnTo>
                    <a:pt x="19" y="1653"/>
                  </a:lnTo>
                  <a:lnTo>
                    <a:pt x="1" y="1817"/>
                  </a:lnTo>
                  <a:lnTo>
                    <a:pt x="1" y="1981"/>
                  </a:lnTo>
                  <a:lnTo>
                    <a:pt x="10" y="2146"/>
                  </a:lnTo>
                  <a:lnTo>
                    <a:pt x="37" y="2301"/>
                  </a:lnTo>
                  <a:lnTo>
                    <a:pt x="83" y="2465"/>
                  </a:lnTo>
                  <a:lnTo>
                    <a:pt x="147" y="2621"/>
                  </a:lnTo>
                  <a:lnTo>
                    <a:pt x="229" y="2767"/>
                  </a:lnTo>
                  <a:lnTo>
                    <a:pt x="329" y="2913"/>
                  </a:lnTo>
                  <a:lnTo>
                    <a:pt x="411" y="3013"/>
                  </a:lnTo>
                  <a:lnTo>
                    <a:pt x="521" y="3123"/>
                  </a:lnTo>
                  <a:lnTo>
                    <a:pt x="640" y="3242"/>
                  </a:lnTo>
                  <a:lnTo>
                    <a:pt x="768" y="3351"/>
                  </a:lnTo>
                  <a:lnTo>
                    <a:pt x="904" y="3461"/>
                  </a:lnTo>
                  <a:lnTo>
                    <a:pt x="1051" y="3570"/>
                  </a:lnTo>
                  <a:lnTo>
                    <a:pt x="1206" y="3662"/>
                  </a:lnTo>
                  <a:lnTo>
                    <a:pt x="1361" y="3753"/>
                  </a:lnTo>
                  <a:lnTo>
                    <a:pt x="1525" y="3826"/>
                  </a:lnTo>
                  <a:lnTo>
                    <a:pt x="1690" y="3881"/>
                  </a:lnTo>
                  <a:lnTo>
                    <a:pt x="1845" y="3917"/>
                  </a:lnTo>
                  <a:lnTo>
                    <a:pt x="1927" y="3926"/>
                  </a:lnTo>
                  <a:lnTo>
                    <a:pt x="2009" y="3935"/>
                  </a:lnTo>
                  <a:lnTo>
                    <a:pt x="2091" y="3935"/>
                  </a:lnTo>
                  <a:lnTo>
                    <a:pt x="2165" y="3926"/>
                  </a:lnTo>
                  <a:lnTo>
                    <a:pt x="2247" y="3917"/>
                  </a:lnTo>
                  <a:lnTo>
                    <a:pt x="2320" y="3890"/>
                  </a:lnTo>
                  <a:lnTo>
                    <a:pt x="2393" y="3862"/>
                  </a:lnTo>
                  <a:lnTo>
                    <a:pt x="2466" y="3835"/>
                  </a:lnTo>
                  <a:lnTo>
                    <a:pt x="2539" y="3789"/>
                  </a:lnTo>
                  <a:lnTo>
                    <a:pt x="2603" y="3735"/>
                  </a:lnTo>
                  <a:lnTo>
                    <a:pt x="2630" y="3698"/>
                  </a:lnTo>
                  <a:lnTo>
                    <a:pt x="2648" y="3662"/>
                  </a:lnTo>
                  <a:lnTo>
                    <a:pt x="2648" y="3625"/>
                  </a:lnTo>
                  <a:lnTo>
                    <a:pt x="2630" y="3588"/>
                  </a:lnTo>
                  <a:lnTo>
                    <a:pt x="2612" y="3552"/>
                  </a:lnTo>
                  <a:lnTo>
                    <a:pt x="2585" y="3525"/>
                  </a:lnTo>
                  <a:lnTo>
                    <a:pt x="2548" y="3506"/>
                  </a:lnTo>
                  <a:lnTo>
                    <a:pt x="2502" y="3497"/>
                  </a:lnTo>
                  <a:lnTo>
                    <a:pt x="2283" y="3479"/>
                  </a:lnTo>
                  <a:lnTo>
                    <a:pt x="2064" y="3452"/>
                  </a:lnTo>
                  <a:lnTo>
                    <a:pt x="1863" y="3415"/>
                  </a:lnTo>
                  <a:lnTo>
                    <a:pt x="1671" y="3351"/>
                  </a:lnTo>
                  <a:lnTo>
                    <a:pt x="1480" y="3278"/>
                  </a:lnTo>
                  <a:lnTo>
                    <a:pt x="1297" y="3187"/>
                  </a:lnTo>
                  <a:lnTo>
                    <a:pt x="1114" y="3068"/>
                  </a:lnTo>
                  <a:lnTo>
                    <a:pt x="932" y="2931"/>
                  </a:lnTo>
                  <a:lnTo>
                    <a:pt x="868" y="2876"/>
                  </a:lnTo>
                  <a:lnTo>
                    <a:pt x="804" y="2812"/>
                  </a:lnTo>
                  <a:lnTo>
                    <a:pt x="694" y="2685"/>
                  </a:lnTo>
                  <a:lnTo>
                    <a:pt x="603" y="2538"/>
                  </a:lnTo>
                  <a:lnTo>
                    <a:pt x="530" y="2401"/>
                  </a:lnTo>
                  <a:lnTo>
                    <a:pt x="475" y="2246"/>
                  </a:lnTo>
                  <a:lnTo>
                    <a:pt x="448" y="2091"/>
                  </a:lnTo>
                  <a:lnTo>
                    <a:pt x="430" y="1936"/>
                  </a:lnTo>
                  <a:lnTo>
                    <a:pt x="439" y="1781"/>
                  </a:lnTo>
                  <a:lnTo>
                    <a:pt x="457" y="1625"/>
                  </a:lnTo>
                  <a:lnTo>
                    <a:pt x="494" y="1470"/>
                  </a:lnTo>
                  <a:lnTo>
                    <a:pt x="557" y="1324"/>
                  </a:lnTo>
                  <a:lnTo>
                    <a:pt x="621" y="1178"/>
                  </a:lnTo>
                  <a:lnTo>
                    <a:pt x="713" y="1041"/>
                  </a:lnTo>
                  <a:lnTo>
                    <a:pt x="822" y="913"/>
                  </a:lnTo>
                  <a:lnTo>
                    <a:pt x="941" y="794"/>
                  </a:lnTo>
                  <a:lnTo>
                    <a:pt x="1069" y="694"/>
                  </a:lnTo>
                  <a:lnTo>
                    <a:pt x="1151" y="639"/>
                  </a:lnTo>
                  <a:lnTo>
                    <a:pt x="1233" y="594"/>
                  </a:lnTo>
                  <a:lnTo>
                    <a:pt x="1398" y="511"/>
                  </a:lnTo>
                  <a:lnTo>
                    <a:pt x="1571" y="457"/>
                  </a:lnTo>
                  <a:lnTo>
                    <a:pt x="1745" y="420"/>
                  </a:lnTo>
                  <a:lnTo>
                    <a:pt x="1918" y="402"/>
                  </a:lnTo>
                  <a:lnTo>
                    <a:pt x="2091" y="411"/>
                  </a:lnTo>
                  <a:lnTo>
                    <a:pt x="2256" y="429"/>
                  </a:lnTo>
                  <a:lnTo>
                    <a:pt x="2429" y="466"/>
                  </a:lnTo>
                  <a:lnTo>
                    <a:pt x="2594" y="511"/>
                  </a:lnTo>
                  <a:lnTo>
                    <a:pt x="2758" y="584"/>
                  </a:lnTo>
                  <a:lnTo>
                    <a:pt x="2913" y="667"/>
                  </a:lnTo>
                  <a:lnTo>
                    <a:pt x="3059" y="758"/>
                  </a:lnTo>
                  <a:lnTo>
                    <a:pt x="3205" y="868"/>
                  </a:lnTo>
                  <a:lnTo>
                    <a:pt x="3333" y="986"/>
                  </a:lnTo>
                  <a:lnTo>
                    <a:pt x="3461" y="1114"/>
                  </a:lnTo>
                  <a:lnTo>
                    <a:pt x="3571" y="1251"/>
                  </a:lnTo>
                  <a:lnTo>
                    <a:pt x="3653" y="1370"/>
                  </a:lnTo>
                  <a:lnTo>
                    <a:pt x="3708" y="1488"/>
                  </a:lnTo>
                  <a:lnTo>
                    <a:pt x="3744" y="1598"/>
                  </a:lnTo>
                  <a:lnTo>
                    <a:pt x="3772" y="1708"/>
                  </a:lnTo>
                  <a:lnTo>
                    <a:pt x="3772" y="1808"/>
                  </a:lnTo>
                  <a:lnTo>
                    <a:pt x="3762" y="1908"/>
                  </a:lnTo>
                  <a:lnTo>
                    <a:pt x="3744" y="2009"/>
                  </a:lnTo>
                  <a:lnTo>
                    <a:pt x="3717" y="2109"/>
                  </a:lnTo>
                  <a:lnTo>
                    <a:pt x="3680" y="2201"/>
                  </a:lnTo>
                  <a:lnTo>
                    <a:pt x="3644" y="2301"/>
                  </a:lnTo>
                  <a:lnTo>
                    <a:pt x="3552" y="2493"/>
                  </a:lnTo>
                  <a:lnTo>
                    <a:pt x="3470" y="2694"/>
                  </a:lnTo>
                  <a:lnTo>
                    <a:pt x="3425" y="2794"/>
                  </a:lnTo>
                  <a:lnTo>
                    <a:pt x="3397" y="2895"/>
                  </a:lnTo>
                  <a:lnTo>
                    <a:pt x="3388" y="2949"/>
                  </a:lnTo>
                  <a:lnTo>
                    <a:pt x="3397" y="2986"/>
                  </a:lnTo>
                  <a:lnTo>
                    <a:pt x="3406" y="3022"/>
                  </a:lnTo>
                  <a:lnTo>
                    <a:pt x="3425" y="3059"/>
                  </a:lnTo>
                  <a:lnTo>
                    <a:pt x="3443" y="3086"/>
                  </a:lnTo>
                  <a:lnTo>
                    <a:pt x="3470" y="3114"/>
                  </a:lnTo>
                  <a:lnTo>
                    <a:pt x="3507" y="3132"/>
                  </a:lnTo>
                  <a:lnTo>
                    <a:pt x="3543" y="3141"/>
                  </a:lnTo>
                  <a:lnTo>
                    <a:pt x="3580" y="3150"/>
                  </a:lnTo>
                  <a:lnTo>
                    <a:pt x="3616" y="3150"/>
                  </a:lnTo>
                  <a:lnTo>
                    <a:pt x="3653" y="3141"/>
                  </a:lnTo>
                  <a:lnTo>
                    <a:pt x="3689" y="3132"/>
                  </a:lnTo>
                  <a:lnTo>
                    <a:pt x="3717" y="3114"/>
                  </a:lnTo>
                  <a:lnTo>
                    <a:pt x="3744" y="3086"/>
                  </a:lnTo>
                  <a:lnTo>
                    <a:pt x="3772" y="3050"/>
                  </a:lnTo>
                  <a:lnTo>
                    <a:pt x="3790" y="3004"/>
                  </a:lnTo>
                  <a:lnTo>
                    <a:pt x="3835" y="2885"/>
                  </a:lnTo>
                  <a:lnTo>
                    <a:pt x="3890" y="2776"/>
                  </a:lnTo>
                  <a:lnTo>
                    <a:pt x="4009" y="2557"/>
                  </a:lnTo>
                  <a:lnTo>
                    <a:pt x="4073" y="2438"/>
                  </a:lnTo>
                  <a:lnTo>
                    <a:pt x="4119" y="2319"/>
                  </a:lnTo>
                  <a:lnTo>
                    <a:pt x="4155" y="2191"/>
                  </a:lnTo>
                  <a:lnTo>
                    <a:pt x="4164" y="2128"/>
                  </a:lnTo>
                  <a:lnTo>
                    <a:pt x="4164" y="2055"/>
                  </a:lnTo>
                  <a:lnTo>
                    <a:pt x="4164" y="1835"/>
                  </a:lnTo>
                  <a:lnTo>
                    <a:pt x="4146" y="1644"/>
                  </a:lnTo>
                  <a:lnTo>
                    <a:pt x="4100" y="1452"/>
                  </a:lnTo>
                  <a:lnTo>
                    <a:pt x="4036" y="1278"/>
                  </a:lnTo>
                  <a:lnTo>
                    <a:pt x="3963" y="1114"/>
                  </a:lnTo>
                  <a:lnTo>
                    <a:pt x="3863" y="950"/>
                  </a:lnTo>
                  <a:lnTo>
                    <a:pt x="3744" y="785"/>
                  </a:lnTo>
                  <a:lnTo>
                    <a:pt x="3598" y="621"/>
                  </a:lnTo>
                  <a:lnTo>
                    <a:pt x="3534" y="557"/>
                  </a:lnTo>
                  <a:lnTo>
                    <a:pt x="3461" y="484"/>
                  </a:lnTo>
                  <a:lnTo>
                    <a:pt x="3379" y="420"/>
                  </a:lnTo>
                  <a:lnTo>
                    <a:pt x="3306" y="365"/>
                  </a:lnTo>
                  <a:lnTo>
                    <a:pt x="3132" y="265"/>
                  </a:lnTo>
                  <a:lnTo>
                    <a:pt x="2950" y="174"/>
                  </a:lnTo>
                  <a:lnTo>
                    <a:pt x="2758" y="101"/>
                  </a:lnTo>
                  <a:lnTo>
                    <a:pt x="2557" y="55"/>
                  </a:lnTo>
                  <a:lnTo>
                    <a:pt x="2356" y="18"/>
                  </a:lnTo>
                  <a:lnTo>
                    <a:pt x="2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1079975" y="3570125"/>
              <a:ext cx="116900" cy="87000"/>
            </a:xfrm>
            <a:custGeom>
              <a:rect b="b" l="l" r="r" t="t"/>
              <a:pathLst>
                <a:path extrusionOk="0" h="3480" w="4676">
                  <a:moveTo>
                    <a:pt x="156" y="1"/>
                  </a:moveTo>
                  <a:lnTo>
                    <a:pt x="110" y="10"/>
                  </a:lnTo>
                  <a:lnTo>
                    <a:pt x="64" y="28"/>
                  </a:lnTo>
                  <a:lnTo>
                    <a:pt x="28" y="56"/>
                  </a:lnTo>
                  <a:lnTo>
                    <a:pt x="10" y="92"/>
                  </a:lnTo>
                  <a:lnTo>
                    <a:pt x="1" y="138"/>
                  </a:lnTo>
                  <a:lnTo>
                    <a:pt x="10" y="184"/>
                  </a:lnTo>
                  <a:lnTo>
                    <a:pt x="37" y="229"/>
                  </a:lnTo>
                  <a:lnTo>
                    <a:pt x="265" y="476"/>
                  </a:lnTo>
                  <a:lnTo>
                    <a:pt x="503" y="704"/>
                  </a:lnTo>
                  <a:lnTo>
                    <a:pt x="749" y="932"/>
                  </a:lnTo>
                  <a:lnTo>
                    <a:pt x="1005" y="1161"/>
                  </a:lnTo>
                  <a:lnTo>
                    <a:pt x="1270" y="1380"/>
                  </a:lnTo>
                  <a:lnTo>
                    <a:pt x="1544" y="1590"/>
                  </a:lnTo>
                  <a:lnTo>
                    <a:pt x="1818" y="1800"/>
                  </a:lnTo>
                  <a:lnTo>
                    <a:pt x="2101" y="2001"/>
                  </a:lnTo>
                  <a:lnTo>
                    <a:pt x="2384" y="2201"/>
                  </a:lnTo>
                  <a:lnTo>
                    <a:pt x="2676" y="2393"/>
                  </a:lnTo>
                  <a:lnTo>
                    <a:pt x="3251" y="2768"/>
                  </a:lnTo>
                  <a:lnTo>
                    <a:pt x="3836" y="3124"/>
                  </a:lnTo>
                  <a:lnTo>
                    <a:pt x="4402" y="3452"/>
                  </a:lnTo>
                  <a:lnTo>
                    <a:pt x="4429" y="3471"/>
                  </a:lnTo>
                  <a:lnTo>
                    <a:pt x="4456" y="3480"/>
                  </a:lnTo>
                  <a:lnTo>
                    <a:pt x="4520" y="3471"/>
                  </a:lnTo>
                  <a:lnTo>
                    <a:pt x="4575" y="3452"/>
                  </a:lnTo>
                  <a:lnTo>
                    <a:pt x="4621" y="3425"/>
                  </a:lnTo>
                  <a:lnTo>
                    <a:pt x="4657" y="3379"/>
                  </a:lnTo>
                  <a:lnTo>
                    <a:pt x="4676" y="3325"/>
                  </a:lnTo>
                  <a:lnTo>
                    <a:pt x="4676" y="3297"/>
                  </a:lnTo>
                  <a:lnTo>
                    <a:pt x="4676" y="3270"/>
                  </a:lnTo>
                  <a:lnTo>
                    <a:pt x="4666" y="3242"/>
                  </a:lnTo>
                  <a:lnTo>
                    <a:pt x="4648" y="3215"/>
                  </a:lnTo>
                  <a:lnTo>
                    <a:pt x="4557" y="3105"/>
                  </a:lnTo>
                  <a:lnTo>
                    <a:pt x="4447" y="2996"/>
                  </a:lnTo>
                  <a:lnTo>
                    <a:pt x="4338" y="2895"/>
                  </a:lnTo>
                  <a:lnTo>
                    <a:pt x="4210" y="2795"/>
                  </a:lnTo>
                  <a:lnTo>
                    <a:pt x="4082" y="2694"/>
                  </a:lnTo>
                  <a:lnTo>
                    <a:pt x="3945" y="2603"/>
                  </a:lnTo>
                  <a:lnTo>
                    <a:pt x="3662" y="2430"/>
                  </a:lnTo>
                  <a:lnTo>
                    <a:pt x="3087" y="2092"/>
                  </a:lnTo>
                  <a:lnTo>
                    <a:pt x="2822" y="1928"/>
                  </a:lnTo>
                  <a:lnTo>
                    <a:pt x="2694" y="1845"/>
                  </a:lnTo>
                  <a:lnTo>
                    <a:pt x="2575" y="1763"/>
                  </a:lnTo>
                  <a:lnTo>
                    <a:pt x="2283" y="1544"/>
                  </a:lnTo>
                  <a:lnTo>
                    <a:pt x="2000" y="1316"/>
                  </a:lnTo>
                  <a:lnTo>
                    <a:pt x="1425" y="841"/>
                  </a:lnTo>
                  <a:lnTo>
                    <a:pt x="1124" y="604"/>
                  </a:lnTo>
                  <a:lnTo>
                    <a:pt x="822" y="384"/>
                  </a:lnTo>
                  <a:lnTo>
                    <a:pt x="676" y="284"/>
                  </a:lnTo>
                  <a:lnTo>
                    <a:pt x="521" y="193"/>
                  </a:lnTo>
                  <a:lnTo>
                    <a:pt x="366" y="101"/>
                  </a:lnTo>
                  <a:lnTo>
                    <a:pt x="211" y="19"/>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
            <p:cNvSpPr/>
            <p:nvPr/>
          </p:nvSpPr>
          <p:spPr>
            <a:xfrm>
              <a:off x="1053275" y="3586800"/>
              <a:ext cx="89050" cy="73750"/>
            </a:xfrm>
            <a:custGeom>
              <a:rect b="b" l="l" r="r" t="t"/>
              <a:pathLst>
                <a:path extrusionOk="0" h="2950" w="3562">
                  <a:moveTo>
                    <a:pt x="119" y="0"/>
                  </a:moveTo>
                  <a:lnTo>
                    <a:pt x="73" y="10"/>
                  </a:lnTo>
                  <a:lnTo>
                    <a:pt x="37" y="37"/>
                  </a:lnTo>
                  <a:lnTo>
                    <a:pt x="9" y="73"/>
                  </a:lnTo>
                  <a:lnTo>
                    <a:pt x="0" y="119"/>
                  </a:lnTo>
                  <a:lnTo>
                    <a:pt x="9" y="201"/>
                  </a:lnTo>
                  <a:lnTo>
                    <a:pt x="37" y="265"/>
                  </a:lnTo>
                  <a:lnTo>
                    <a:pt x="73" y="338"/>
                  </a:lnTo>
                  <a:lnTo>
                    <a:pt x="128" y="393"/>
                  </a:lnTo>
                  <a:lnTo>
                    <a:pt x="247" y="512"/>
                  </a:lnTo>
                  <a:lnTo>
                    <a:pt x="366" y="621"/>
                  </a:lnTo>
                  <a:lnTo>
                    <a:pt x="630" y="840"/>
                  </a:lnTo>
                  <a:lnTo>
                    <a:pt x="1160" y="1261"/>
                  </a:lnTo>
                  <a:lnTo>
                    <a:pt x="1689" y="1681"/>
                  </a:lnTo>
                  <a:lnTo>
                    <a:pt x="2219" y="2101"/>
                  </a:lnTo>
                  <a:lnTo>
                    <a:pt x="2749" y="2511"/>
                  </a:lnTo>
                  <a:lnTo>
                    <a:pt x="3287" y="2922"/>
                  </a:lnTo>
                  <a:lnTo>
                    <a:pt x="3324" y="2941"/>
                  </a:lnTo>
                  <a:lnTo>
                    <a:pt x="3351" y="2950"/>
                  </a:lnTo>
                  <a:lnTo>
                    <a:pt x="3415" y="2950"/>
                  </a:lnTo>
                  <a:lnTo>
                    <a:pt x="3443" y="2941"/>
                  </a:lnTo>
                  <a:lnTo>
                    <a:pt x="3470" y="2922"/>
                  </a:lnTo>
                  <a:lnTo>
                    <a:pt x="3525" y="2877"/>
                  </a:lnTo>
                  <a:lnTo>
                    <a:pt x="3552" y="2813"/>
                  </a:lnTo>
                  <a:lnTo>
                    <a:pt x="3561" y="2785"/>
                  </a:lnTo>
                  <a:lnTo>
                    <a:pt x="3561" y="2758"/>
                  </a:lnTo>
                  <a:lnTo>
                    <a:pt x="3561" y="2721"/>
                  </a:lnTo>
                  <a:lnTo>
                    <a:pt x="3552" y="2694"/>
                  </a:lnTo>
                  <a:lnTo>
                    <a:pt x="3534" y="2658"/>
                  </a:lnTo>
                  <a:lnTo>
                    <a:pt x="3507" y="2639"/>
                  </a:lnTo>
                  <a:lnTo>
                    <a:pt x="3251" y="2420"/>
                  </a:lnTo>
                  <a:lnTo>
                    <a:pt x="2995" y="2219"/>
                  </a:lnTo>
                  <a:lnTo>
                    <a:pt x="2466" y="1817"/>
                  </a:lnTo>
                  <a:lnTo>
                    <a:pt x="2201" y="1617"/>
                  </a:lnTo>
                  <a:lnTo>
                    <a:pt x="1936" y="1416"/>
                  </a:lnTo>
                  <a:lnTo>
                    <a:pt x="1689" y="1197"/>
                  </a:lnTo>
                  <a:lnTo>
                    <a:pt x="1443" y="977"/>
                  </a:lnTo>
                  <a:lnTo>
                    <a:pt x="1178" y="713"/>
                  </a:lnTo>
                  <a:lnTo>
                    <a:pt x="1005" y="557"/>
                  </a:lnTo>
                  <a:lnTo>
                    <a:pt x="831" y="393"/>
                  </a:lnTo>
                  <a:lnTo>
                    <a:pt x="639" y="247"/>
                  </a:lnTo>
                  <a:lnTo>
                    <a:pt x="548" y="183"/>
                  </a:lnTo>
                  <a:lnTo>
                    <a:pt x="457" y="119"/>
                  </a:lnTo>
                  <a:lnTo>
                    <a:pt x="366" y="73"/>
                  </a:lnTo>
                  <a:lnTo>
                    <a:pt x="283" y="37"/>
                  </a:lnTo>
                  <a:lnTo>
                    <a:pt x="201" y="10"/>
                  </a:lnTo>
                  <a:lnTo>
                    <a:pt x="1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944850" y="3712575"/>
              <a:ext cx="502900" cy="483950"/>
            </a:xfrm>
            <a:custGeom>
              <a:rect b="b" l="l" r="r" t="t"/>
              <a:pathLst>
                <a:path extrusionOk="0" h="19358" w="20116">
                  <a:moveTo>
                    <a:pt x="9898" y="466"/>
                  </a:moveTo>
                  <a:lnTo>
                    <a:pt x="10373" y="475"/>
                  </a:lnTo>
                  <a:lnTo>
                    <a:pt x="10857" y="494"/>
                  </a:lnTo>
                  <a:lnTo>
                    <a:pt x="11341" y="539"/>
                  </a:lnTo>
                  <a:lnTo>
                    <a:pt x="11825" y="612"/>
                  </a:lnTo>
                  <a:lnTo>
                    <a:pt x="12071" y="649"/>
                  </a:lnTo>
                  <a:lnTo>
                    <a:pt x="12318" y="704"/>
                  </a:lnTo>
                  <a:lnTo>
                    <a:pt x="12555" y="758"/>
                  </a:lnTo>
                  <a:lnTo>
                    <a:pt x="12802" y="822"/>
                  </a:lnTo>
                  <a:lnTo>
                    <a:pt x="13048" y="886"/>
                  </a:lnTo>
                  <a:lnTo>
                    <a:pt x="13286" y="959"/>
                  </a:lnTo>
                  <a:lnTo>
                    <a:pt x="13532" y="1041"/>
                  </a:lnTo>
                  <a:lnTo>
                    <a:pt x="13769" y="1133"/>
                  </a:lnTo>
                  <a:lnTo>
                    <a:pt x="14007" y="1224"/>
                  </a:lnTo>
                  <a:lnTo>
                    <a:pt x="14235" y="1324"/>
                  </a:lnTo>
                  <a:lnTo>
                    <a:pt x="14473" y="1434"/>
                  </a:lnTo>
                  <a:lnTo>
                    <a:pt x="14701" y="1544"/>
                  </a:lnTo>
                  <a:lnTo>
                    <a:pt x="14920" y="1662"/>
                  </a:lnTo>
                  <a:lnTo>
                    <a:pt x="15148" y="1781"/>
                  </a:lnTo>
                  <a:lnTo>
                    <a:pt x="15367" y="1918"/>
                  </a:lnTo>
                  <a:lnTo>
                    <a:pt x="15586" y="2046"/>
                  </a:lnTo>
                  <a:lnTo>
                    <a:pt x="15796" y="2192"/>
                  </a:lnTo>
                  <a:lnTo>
                    <a:pt x="16007" y="2329"/>
                  </a:lnTo>
                  <a:lnTo>
                    <a:pt x="16217" y="2484"/>
                  </a:lnTo>
                  <a:lnTo>
                    <a:pt x="16417" y="2639"/>
                  </a:lnTo>
                  <a:lnTo>
                    <a:pt x="16609" y="2804"/>
                  </a:lnTo>
                  <a:lnTo>
                    <a:pt x="16801" y="2968"/>
                  </a:lnTo>
                  <a:lnTo>
                    <a:pt x="16993" y="3132"/>
                  </a:lnTo>
                  <a:lnTo>
                    <a:pt x="17175" y="3306"/>
                  </a:lnTo>
                  <a:lnTo>
                    <a:pt x="17349" y="3488"/>
                  </a:lnTo>
                  <a:lnTo>
                    <a:pt x="17522" y="3671"/>
                  </a:lnTo>
                  <a:lnTo>
                    <a:pt x="17696" y="3863"/>
                  </a:lnTo>
                  <a:lnTo>
                    <a:pt x="17851" y="4055"/>
                  </a:lnTo>
                  <a:lnTo>
                    <a:pt x="18006" y="4255"/>
                  </a:lnTo>
                  <a:lnTo>
                    <a:pt x="18161" y="4456"/>
                  </a:lnTo>
                  <a:lnTo>
                    <a:pt x="18298" y="4657"/>
                  </a:lnTo>
                  <a:lnTo>
                    <a:pt x="18435" y="4867"/>
                  </a:lnTo>
                  <a:lnTo>
                    <a:pt x="18563" y="5077"/>
                  </a:lnTo>
                  <a:lnTo>
                    <a:pt x="18691" y="5296"/>
                  </a:lnTo>
                  <a:lnTo>
                    <a:pt x="18801" y="5506"/>
                  </a:lnTo>
                  <a:lnTo>
                    <a:pt x="18910" y="5726"/>
                  </a:lnTo>
                  <a:lnTo>
                    <a:pt x="19001" y="5954"/>
                  </a:lnTo>
                  <a:lnTo>
                    <a:pt x="19093" y="6173"/>
                  </a:lnTo>
                  <a:lnTo>
                    <a:pt x="19184" y="6401"/>
                  </a:lnTo>
                  <a:lnTo>
                    <a:pt x="19257" y="6629"/>
                  </a:lnTo>
                  <a:lnTo>
                    <a:pt x="19330" y="6867"/>
                  </a:lnTo>
                  <a:lnTo>
                    <a:pt x="19394" y="7104"/>
                  </a:lnTo>
                  <a:lnTo>
                    <a:pt x="19449" y="7333"/>
                  </a:lnTo>
                  <a:lnTo>
                    <a:pt x="19504" y="7570"/>
                  </a:lnTo>
                  <a:lnTo>
                    <a:pt x="19540" y="7807"/>
                  </a:lnTo>
                  <a:lnTo>
                    <a:pt x="19586" y="8054"/>
                  </a:lnTo>
                  <a:lnTo>
                    <a:pt x="19613" y="8291"/>
                  </a:lnTo>
                  <a:lnTo>
                    <a:pt x="19631" y="8538"/>
                  </a:lnTo>
                  <a:lnTo>
                    <a:pt x="19650" y="8775"/>
                  </a:lnTo>
                  <a:lnTo>
                    <a:pt x="19668" y="9022"/>
                  </a:lnTo>
                  <a:lnTo>
                    <a:pt x="19668" y="9268"/>
                  </a:lnTo>
                  <a:lnTo>
                    <a:pt x="19668" y="9506"/>
                  </a:lnTo>
                  <a:lnTo>
                    <a:pt x="19659" y="9752"/>
                  </a:lnTo>
                  <a:lnTo>
                    <a:pt x="19641" y="9999"/>
                  </a:lnTo>
                  <a:lnTo>
                    <a:pt x="19622" y="10236"/>
                  </a:lnTo>
                  <a:lnTo>
                    <a:pt x="19595" y="10483"/>
                  </a:lnTo>
                  <a:lnTo>
                    <a:pt x="19568" y="10720"/>
                  </a:lnTo>
                  <a:lnTo>
                    <a:pt x="19531" y="10967"/>
                  </a:lnTo>
                  <a:lnTo>
                    <a:pt x="19485" y="11204"/>
                  </a:lnTo>
                  <a:lnTo>
                    <a:pt x="19431" y="11441"/>
                  </a:lnTo>
                  <a:lnTo>
                    <a:pt x="19376" y="11679"/>
                  </a:lnTo>
                  <a:lnTo>
                    <a:pt x="19321" y="11916"/>
                  </a:lnTo>
                  <a:lnTo>
                    <a:pt x="19248" y="12154"/>
                  </a:lnTo>
                  <a:lnTo>
                    <a:pt x="19175" y="12382"/>
                  </a:lnTo>
                  <a:lnTo>
                    <a:pt x="19093" y="12628"/>
                  </a:lnTo>
                  <a:lnTo>
                    <a:pt x="19001" y="12875"/>
                  </a:lnTo>
                  <a:lnTo>
                    <a:pt x="18901" y="13122"/>
                  </a:lnTo>
                  <a:lnTo>
                    <a:pt x="18791" y="13359"/>
                  </a:lnTo>
                  <a:lnTo>
                    <a:pt x="18682" y="13587"/>
                  </a:lnTo>
                  <a:lnTo>
                    <a:pt x="18563" y="13815"/>
                  </a:lnTo>
                  <a:lnTo>
                    <a:pt x="18435" y="14044"/>
                  </a:lnTo>
                  <a:lnTo>
                    <a:pt x="18307" y="14263"/>
                  </a:lnTo>
                  <a:lnTo>
                    <a:pt x="18171" y="14482"/>
                  </a:lnTo>
                  <a:lnTo>
                    <a:pt x="18024" y="14692"/>
                  </a:lnTo>
                  <a:lnTo>
                    <a:pt x="17878" y="14902"/>
                  </a:lnTo>
                  <a:lnTo>
                    <a:pt x="17723" y="15103"/>
                  </a:lnTo>
                  <a:lnTo>
                    <a:pt x="17559" y="15304"/>
                  </a:lnTo>
                  <a:lnTo>
                    <a:pt x="17394" y="15496"/>
                  </a:lnTo>
                  <a:lnTo>
                    <a:pt x="17221" y="15687"/>
                  </a:lnTo>
                  <a:lnTo>
                    <a:pt x="17047" y="15879"/>
                  </a:lnTo>
                  <a:lnTo>
                    <a:pt x="16874" y="16052"/>
                  </a:lnTo>
                  <a:lnTo>
                    <a:pt x="16682" y="16235"/>
                  </a:lnTo>
                  <a:lnTo>
                    <a:pt x="16490" y="16399"/>
                  </a:lnTo>
                  <a:lnTo>
                    <a:pt x="16299" y="16573"/>
                  </a:lnTo>
                  <a:lnTo>
                    <a:pt x="16107" y="16728"/>
                  </a:lnTo>
                  <a:lnTo>
                    <a:pt x="15897" y="16883"/>
                  </a:lnTo>
                  <a:lnTo>
                    <a:pt x="15696" y="17039"/>
                  </a:lnTo>
                  <a:lnTo>
                    <a:pt x="15486" y="17185"/>
                  </a:lnTo>
                  <a:lnTo>
                    <a:pt x="15267" y="17322"/>
                  </a:lnTo>
                  <a:lnTo>
                    <a:pt x="15057" y="17459"/>
                  </a:lnTo>
                  <a:lnTo>
                    <a:pt x="14838" y="17586"/>
                  </a:lnTo>
                  <a:lnTo>
                    <a:pt x="14609" y="17714"/>
                  </a:lnTo>
                  <a:lnTo>
                    <a:pt x="14381" y="17833"/>
                  </a:lnTo>
                  <a:lnTo>
                    <a:pt x="14153" y="17952"/>
                  </a:lnTo>
                  <a:lnTo>
                    <a:pt x="13925" y="18061"/>
                  </a:lnTo>
                  <a:lnTo>
                    <a:pt x="13687" y="18162"/>
                  </a:lnTo>
                  <a:lnTo>
                    <a:pt x="13450" y="18262"/>
                  </a:lnTo>
                  <a:lnTo>
                    <a:pt x="13212" y="18353"/>
                  </a:lnTo>
                  <a:lnTo>
                    <a:pt x="12966" y="18436"/>
                  </a:lnTo>
                  <a:lnTo>
                    <a:pt x="12719" y="18518"/>
                  </a:lnTo>
                  <a:lnTo>
                    <a:pt x="12482" y="18591"/>
                  </a:lnTo>
                  <a:lnTo>
                    <a:pt x="12226" y="18655"/>
                  </a:lnTo>
                  <a:lnTo>
                    <a:pt x="11980" y="18719"/>
                  </a:lnTo>
                  <a:lnTo>
                    <a:pt x="11733" y="18773"/>
                  </a:lnTo>
                  <a:lnTo>
                    <a:pt x="11478" y="18828"/>
                  </a:lnTo>
                  <a:lnTo>
                    <a:pt x="11222" y="18865"/>
                  </a:lnTo>
                  <a:lnTo>
                    <a:pt x="10975" y="18910"/>
                  </a:lnTo>
                  <a:lnTo>
                    <a:pt x="10720" y="18938"/>
                  </a:lnTo>
                  <a:lnTo>
                    <a:pt x="10464" y="18965"/>
                  </a:lnTo>
                  <a:lnTo>
                    <a:pt x="10208" y="18983"/>
                  </a:lnTo>
                  <a:lnTo>
                    <a:pt x="9953" y="18993"/>
                  </a:lnTo>
                  <a:lnTo>
                    <a:pt x="9697" y="19002"/>
                  </a:lnTo>
                  <a:lnTo>
                    <a:pt x="9432" y="18993"/>
                  </a:lnTo>
                  <a:lnTo>
                    <a:pt x="9177" y="18983"/>
                  </a:lnTo>
                  <a:lnTo>
                    <a:pt x="8921" y="18974"/>
                  </a:lnTo>
                  <a:lnTo>
                    <a:pt x="8665" y="18956"/>
                  </a:lnTo>
                  <a:lnTo>
                    <a:pt x="8410" y="18920"/>
                  </a:lnTo>
                  <a:lnTo>
                    <a:pt x="8154" y="18892"/>
                  </a:lnTo>
                  <a:lnTo>
                    <a:pt x="7898" y="18847"/>
                  </a:lnTo>
                  <a:lnTo>
                    <a:pt x="7652" y="18792"/>
                  </a:lnTo>
                  <a:lnTo>
                    <a:pt x="7396" y="18737"/>
                  </a:lnTo>
                  <a:lnTo>
                    <a:pt x="7150" y="18673"/>
                  </a:lnTo>
                  <a:lnTo>
                    <a:pt x="6894" y="18609"/>
                  </a:lnTo>
                  <a:lnTo>
                    <a:pt x="6647" y="18527"/>
                  </a:lnTo>
                  <a:lnTo>
                    <a:pt x="6401" y="18445"/>
                  </a:lnTo>
                  <a:lnTo>
                    <a:pt x="6154" y="18344"/>
                  </a:lnTo>
                  <a:lnTo>
                    <a:pt x="5917" y="18244"/>
                  </a:lnTo>
                  <a:lnTo>
                    <a:pt x="5680" y="18143"/>
                  </a:lnTo>
                  <a:lnTo>
                    <a:pt x="5250" y="17933"/>
                  </a:lnTo>
                  <a:lnTo>
                    <a:pt x="4839" y="17705"/>
                  </a:lnTo>
                  <a:lnTo>
                    <a:pt x="4429" y="17459"/>
                  </a:lnTo>
                  <a:lnTo>
                    <a:pt x="4237" y="17331"/>
                  </a:lnTo>
                  <a:lnTo>
                    <a:pt x="4045" y="17203"/>
                  </a:lnTo>
                  <a:lnTo>
                    <a:pt x="3853" y="17066"/>
                  </a:lnTo>
                  <a:lnTo>
                    <a:pt x="3662" y="16920"/>
                  </a:lnTo>
                  <a:lnTo>
                    <a:pt x="3479" y="16774"/>
                  </a:lnTo>
                  <a:lnTo>
                    <a:pt x="3296" y="16619"/>
                  </a:lnTo>
                  <a:lnTo>
                    <a:pt x="3123" y="16463"/>
                  </a:lnTo>
                  <a:lnTo>
                    <a:pt x="2949" y="16299"/>
                  </a:lnTo>
                  <a:lnTo>
                    <a:pt x="2785" y="16135"/>
                  </a:lnTo>
                  <a:lnTo>
                    <a:pt x="2621" y="15961"/>
                  </a:lnTo>
                  <a:lnTo>
                    <a:pt x="2465" y="15779"/>
                  </a:lnTo>
                  <a:lnTo>
                    <a:pt x="2319" y="15587"/>
                  </a:lnTo>
                  <a:lnTo>
                    <a:pt x="2173" y="15386"/>
                  </a:lnTo>
                  <a:lnTo>
                    <a:pt x="2036" y="15176"/>
                  </a:lnTo>
                  <a:lnTo>
                    <a:pt x="1908" y="14957"/>
                  </a:lnTo>
                  <a:lnTo>
                    <a:pt x="1781" y="14738"/>
                  </a:lnTo>
                  <a:lnTo>
                    <a:pt x="1662" y="14509"/>
                  </a:lnTo>
                  <a:lnTo>
                    <a:pt x="1552" y="14272"/>
                  </a:lnTo>
                  <a:lnTo>
                    <a:pt x="1443" y="14035"/>
                  </a:lnTo>
                  <a:lnTo>
                    <a:pt x="1342" y="13797"/>
                  </a:lnTo>
                  <a:lnTo>
                    <a:pt x="1160" y="13322"/>
                  </a:lnTo>
                  <a:lnTo>
                    <a:pt x="986" y="12857"/>
                  </a:lnTo>
                  <a:lnTo>
                    <a:pt x="840" y="12400"/>
                  </a:lnTo>
                  <a:lnTo>
                    <a:pt x="740" y="12071"/>
                  </a:lnTo>
                  <a:lnTo>
                    <a:pt x="658" y="11734"/>
                  </a:lnTo>
                  <a:lnTo>
                    <a:pt x="584" y="11368"/>
                  </a:lnTo>
                  <a:lnTo>
                    <a:pt x="530" y="10994"/>
                  </a:lnTo>
                  <a:lnTo>
                    <a:pt x="475" y="10611"/>
                  </a:lnTo>
                  <a:lnTo>
                    <a:pt x="438" y="10218"/>
                  </a:lnTo>
                  <a:lnTo>
                    <a:pt x="411" y="9825"/>
                  </a:lnTo>
                  <a:lnTo>
                    <a:pt x="393" y="9433"/>
                  </a:lnTo>
                  <a:lnTo>
                    <a:pt x="393" y="9049"/>
                  </a:lnTo>
                  <a:lnTo>
                    <a:pt x="393" y="8666"/>
                  </a:lnTo>
                  <a:lnTo>
                    <a:pt x="411" y="8291"/>
                  </a:lnTo>
                  <a:lnTo>
                    <a:pt x="429" y="7935"/>
                  </a:lnTo>
                  <a:lnTo>
                    <a:pt x="466" y="7597"/>
                  </a:lnTo>
                  <a:lnTo>
                    <a:pt x="511" y="7278"/>
                  </a:lnTo>
                  <a:lnTo>
                    <a:pt x="566" y="6976"/>
                  </a:lnTo>
                  <a:lnTo>
                    <a:pt x="630" y="6712"/>
                  </a:lnTo>
                  <a:lnTo>
                    <a:pt x="703" y="6474"/>
                  </a:lnTo>
                  <a:lnTo>
                    <a:pt x="813" y="6219"/>
                  </a:lnTo>
                  <a:lnTo>
                    <a:pt x="941" y="5936"/>
                  </a:lnTo>
                  <a:lnTo>
                    <a:pt x="1096" y="5625"/>
                  </a:lnTo>
                  <a:lnTo>
                    <a:pt x="1278" y="5306"/>
                  </a:lnTo>
                  <a:lnTo>
                    <a:pt x="1488" y="4977"/>
                  </a:lnTo>
                  <a:lnTo>
                    <a:pt x="1717" y="4630"/>
                  </a:lnTo>
                  <a:lnTo>
                    <a:pt x="1963" y="4292"/>
                  </a:lnTo>
                  <a:lnTo>
                    <a:pt x="2228" y="3945"/>
                  </a:lnTo>
                  <a:lnTo>
                    <a:pt x="2511" y="3607"/>
                  </a:lnTo>
                  <a:lnTo>
                    <a:pt x="2812" y="3288"/>
                  </a:lnTo>
                  <a:lnTo>
                    <a:pt x="3123" y="2968"/>
                  </a:lnTo>
                  <a:lnTo>
                    <a:pt x="3278" y="2822"/>
                  </a:lnTo>
                  <a:lnTo>
                    <a:pt x="3442" y="2676"/>
                  </a:lnTo>
                  <a:lnTo>
                    <a:pt x="3607" y="2539"/>
                  </a:lnTo>
                  <a:lnTo>
                    <a:pt x="3771" y="2402"/>
                  </a:lnTo>
                  <a:lnTo>
                    <a:pt x="3945" y="2283"/>
                  </a:lnTo>
                  <a:lnTo>
                    <a:pt x="4118" y="2165"/>
                  </a:lnTo>
                  <a:lnTo>
                    <a:pt x="4292" y="2046"/>
                  </a:lnTo>
                  <a:lnTo>
                    <a:pt x="4465" y="1945"/>
                  </a:lnTo>
                  <a:lnTo>
                    <a:pt x="4894" y="1717"/>
                  </a:lnTo>
                  <a:lnTo>
                    <a:pt x="5333" y="1507"/>
                  </a:lnTo>
                  <a:lnTo>
                    <a:pt x="5771" y="1315"/>
                  </a:lnTo>
                  <a:lnTo>
                    <a:pt x="6218" y="1142"/>
                  </a:lnTo>
                  <a:lnTo>
                    <a:pt x="6666" y="987"/>
                  </a:lnTo>
                  <a:lnTo>
                    <a:pt x="7113" y="859"/>
                  </a:lnTo>
                  <a:lnTo>
                    <a:pt x="7570" y="740"/>
                  </a:lnTo>
                  <a:lnTo>
                    <a:pt x="8026" y="649"/>
                  </a:lnTo>
                  <a:lnTo>
                    <a:pt x="8492" y="567"/>
                  </a:lnTo>
                  <a:lnTo>
                    <a:pt x="8957" y="512"/>
                  </a:lnTo>
                  <a:lnTo>
                    <a:pt x="9423" y="484"/>
                  </a:lnTo>
                  <a:lnTo>
                    <a:pt x="9898" y="466"/>
                  </a:lnTo>
                  <a:close/>
                  <a:moveTo>
                    <a:pt x="9779" y="1"/>
                  </a:moveTo>
                  <a:lnTo>
                    <a:pt x="9359" y="19"/>
                  </a:lnTo>
                  <a:lnTo>
                    <a:pt x="8948" y="55"/>
                  </a:lnTo>
                  <a:lnTo>
                    <a:pt x="8537" y="110"/>
                  </a:lnTo>
                  <a:lnTo>
                    <a:pt x="8136" y="183"/>
                  </a:lnTo>
                  <a:lnTo>
                    <a:pt x="7661" y="293"/>
                  </a:lnTo>
                  <a:lnTo>
                    <a:pt x="7168" y="411"/>
                  </a:lnTo>
                  <a:lnTo>
                    <a:pt x="6684" y="558"/>
                  </a:lnTo>
                  <a:lnTo>
                    <a:pt x="6191" y="731"/>
                  </a:lnTo>
                  <a:lnTo>
                    <a:pt x="5698" y="923"/>
                  </a:lnTo>
                  <a:lnTo>
                    <a:pt x="5451" y="1023"/>
                  </a:lnTo>
                  <a:lnTo>
                    <a:pt x="5214" y="1133"/>
                  </a:lnTo>
                  <a:lnTo>
                    <a:pt x="4967" y="1242"/>
                  </a:lnTo>
                  <a:lnTo>
                    <a:pt x="4730" y="1361"/>
                  </a:lnTo>
                  <a:lnTo>
                    <a:pt x="4492" y="1489"/>
                  </a:lnTo>
                  <a:lnTo>
                    <a:pt x="4264" y="1617"/>
                  </a:lnTo>
                  <a:lnTo>
                    <a:pt x="4027" y="1745"/>
                  </a:lnTo>
                  <a:lnTo>
                    <a:pt x="3808" y="1891"/>
                  </a:lnTo>
                  <a:lnTo>
                    <a:pt x="3579" y="2037"/>
                  </a:lnTo>
                  <a:lnTo>
                    <a:pt x="3369" y="2183"/>
                  </a:lnTo>
                  <a:lnTo>
                    <a:pt x="3159" y="2338"/>
                  </a:lnTo>
                  <a:lnTo>
                    <a:pt x="2949" y="2502"/>
                  </a:lnTo>
                  <a:lnTo>
                    <a:pt x="2749" y="2667"/>
                  </a:lnTo>
                  <a:lnTo>
                    <a:pt x="2557" y="2840"/>
                  </a:lnTo>
                  <a:lnTo>
                    <a:pt x="2365" y="3014"/>
                  </a:lnTo>
                  <a:lnTo>
                    <a:pt x="2192" y="3196"/>
                  </a:lnTo>
                  <a:lnTo>
                    <a:pt x="2018" y="3388"/>
                  </a:lnTo>
                  <a:lnTo>
                    <a:pt x="1854" y="3580"/>
                  </a:lnTo>
                  <a:lnTo>
                    <a:pt x="1689" y="3781"/>
                  </a:lnTo>
                  <a:lnTo>
                    <a:pt x="1543" y="3991"/>
                  </a:lnTo>
                  <a:lnTo>
                    <a:pt x="1406" y="4201"/>
                  </a:lnTo>
                  <a:lnTo>
                    <a:pt x="1278" y="4411"/>
                  </a:lnTo>
                  <a:lnTo>
                    <a:pt x="1160" y="4575"/>
                  </a:lnTo>
                  <a:lnTo>
                    <a:pt x="1041" y="4749"/>
                  </a:lnTo>
                  <a:lnTo>
                    <a:pt x="941" y="4922"/>
                  </a:lnTo>
                  <a:lnTo>
                    <a:pt x="840" y="5096"/>
                  </a:lnTo>
                  <a:lnTo>
                    <a:pt x="749" y="5278"/>
                  </a:lnTo>
                  <a:lnTo>
                    <a:pt x="667" y="5452"/>
                  </a:lnTo>
                  <a:lnTo>
                    <a:pt x="584" y="5643"/>
                  </a:lnTo>
                  <a:lnTo>
                    <a:pt x="511" y="5826"/>
                  </a:lnTo>
                  <a:lnTo>
                    <a:pt x="438" y="6018"/>
                  </a:lnTo>
                  <a:lnTo>
                    <a:pt x="374" y="6209"/>
                  </a:lnTo>
                  <a:lnTo>
                    <a:pt x="320" y="6410"/>
                  </a:lnTo>
                  <a:lnTo>
                    <a:pt x="274" y="6602"/>
                  </a:lnTo>
                  <a:lnTo>
                    <a:pt x="183" y="7004"/>
                  </a:lnTo>
                  <a:lnTo>
                    <a:pt x="110" y="7415"/>
                  </a:lnTo>
                  <a:lnTo>
                    <a:pt x="55" y="7817"/>
                  </a:lnTo>
                  <a:lnTo>
                    <a:pt x="28" y="8237"/>
                  </a:lnTo>
                  <a:lnTo>
                    <a:pt x="0" y="8647"/>
                  </a:lnTo>
                  <a:lnTo>
                    <a:pt x="0" y="9058"/>
                  </a:lnTo>
                  <a:lnTo>
                    <a:pt x="0" y="9460"/>
                  </a:lnTo>
                  <a:lnTo>
                    <a:pt x="18" y="9871"/>
                  </a:lnTo>
                  <a:lnTo>
                    <a:pt x="46" y="10264"/>
                  </a:lnTo>
                  <a:lnTo>
                    <a:pt x="82" y="10656"/>
                  </a:lnTo>
                  <a:lnTo>
                    <a:pt x="128" y="11049"/>
                  </a:lnTo>
                  <a:lnTo>
                    <a:pt x="192" y="11460"/>
                  </a:lnTo>
                  <a:lnTo>
                    <a:pt x="265" y="11871"/>
                  </a:lnTo>
                  <a:lnTo>
                    <a:pt x="365" y="12281"/>
                  </a:lnTo>
                  <a:lnTo>
                    <a:pt x="475" y="12692"/>
                  </a:lnTo>
                  <a:lnTo>
                    <a:pt x="603" y="13103"/>
                  </a:lnTo>
                  <a:lnTo>
                    <a:pt x="740" y="13505"/>
                  </a:lnTo>
                  <a:lnTo>
                    <a:pt x="895" y="13907"/>
                  </a:lnTo>
                  <a:lnTo>
                    <a:pt x="1068" y="14299"/>
                  </a:lnTo>
                  <a:lnTo>
                    <a:pt x="1260" y="14692"/>
                  </a:lnTo>
                  <a:lnTo>
                    <a:pt x="1470" y="15057"/>
                  </a:lnTo>
                  <a:lnTo>
                    <a:pt x="1689" y="15422"/>
                  </a:lnTo>
                  <a:lnTo>
                    <a:pt x="1808" y="15596"/>
                  </a:lnTo>
                  <a:lnTo>
                    <a:pt x="1936" y="15769"/>
                  </a:lnTo>
                  <a:lnTo>
                    <a:pt x="2055" y="15934"/>
                  </a:lnTo>
                  <a:lnTo>
                    <a:pt x="2192" y="16089"/>
                  </a:lnTo>
                  <a:lnTo>
                    <a:pt x="2319" y="16253"/>
                  </a:lnTo>
                  <a:lnTo>
                    <a:pt x="2465" y="16399"/>
                  </a:lnTo>
                  <a:lnTo>
                    <a:pt x="2602" y="16546"/>
                  </a:lnTo>
                  <a:lnTo>
                    <a:pt x="2749" y="16683"/>
                  </a:lnTo>
                  <a:lnTo>
                    <a:pt x="3086" y="16984"/>
                  </a:lnTo>
                  <a:lnTo>
                    <a:pt x="3433" y="17258"/>
                  </a:lnTo>
                  <a:lnTo>
                    <a:pt x="3789" y="17523"/>
                  </a:lnTo>
                  <a:lnTo>
                    <a:pt x="4155" y="17760"/>
                  </a:lnTo>
                  <a:lnTo>
                    <a:pt x="4529" y="17988"/>
                  </a:lnTo>
                  <a:lnTo>
                    <a:pt x="4913" y="18198"/>
                  </a:lnTo>
                  <a:lnTo>
                    <a:pt x="5305" y="18390"/>
                  </a:lnTo>
                  <a:lnTo>
                    <a:pt x="5698" y="18563"/>
                  </a:lnTo>
                  <a:lnTo>
                    <a:pt x="6100" y="18719"/>
                  </a:lnTo>
                  <a:lnTo>
                    <a:pt x="6510" y="18856"/>
                  </a:lnTo>
                  <a:lnTo>
                    <a:pt x="6930" y="18983"/>
                  </a:lnTo>
                  <a:lnTo>
                    <a:pt x="7350" y="19084"/>
                  </a:lnTo>
                  <a:lnTo>
                    <a:pt x="7770" y="19175"/>
                  </a:lnTo>
                  <a:lnTo>
                    <a:pt x="8200" y="19248"/>
                  </a:lnTo>
                  <a:lnTo>
                    <a:pt x="8629" y="19303"/>
                  </a:lnTo>
                  <a:lnTo>
                    <a:pt x="9067" y="19340"/>
                  </a:lnTo>
                  <a:lnTo>
                    <a:pt x="9496" y="19358"/>
                  </a:lnTo>
                  <a:lnTo>
                    <a:pt x="9934" y="19358"/>
                  </a:lnTo>
                  <a:lnTo>
                    <a:pt x="10364" y="19340"/>
                  </a:lnTo>
                  <a:lnTo>
                    <a:pt x="10802" y="19312"/>
                  </a:lnTo>
                  <a:lnTo>
                    <a:pt x="11231" y="19257"/>
                  </a:lnTo>
                  <a:lnTo>
                    <a:pt x="11660" y="19193"/>
                  </a:lnTo>
                  <a:lnTo>
                    <a:pt x="12089" y="19111"/>
                  </a:lnTo>
                  <a:lnTo>
                    <a:pt x="12509" y="19011"/>
                  </a:lnTo>
                  <a:lnTo>
                    <a:pt x="12939" y="18892"/>
                  </a:lnTo>
                  <a:lnTo>
                    <a:pt x="13349" y="18755"/>
                  </a:lnTo>
                  <a:lnTo>
                    <a:pt x="13760" y="18600"/>
                  </a:lnTo>
                  <a:lnTo>
                    <a:pt x="14162" y="18427"/>
                  </a:lnTo>
                  <a:lnTo>
                    <a:pt x="14564" y="18244"/>
                  </a:lnTo>
                  <a:lnTo>
                    <a:pt x="14956" y="18034"/>
                  </a:lnTo>
                  <a:lnTo>
                    <a:pt x="15340" y="17815"/>
                  </a:lnTo>
                  <a:lnTo>
                    <a:pt x="15714" y="17577"/>
                  </a:lnTo>
                  <a:lnTo>
                    <a:pt x="16061" y="17331"/>
                  </a:lnTo>
                  <a:lnTo>
                    <a:pt x="16399" y="17066"/>
                  </a:lnTo>
                  <a:lnTo>
                    <a:pt x="16728" y="16801"/>
                  </a:lnTo>
                  <a:lnTo>
                    <a:pt x="17038" y="16509"/>
                  </a:lnTo>
                  <a:lnTo>
                    <a:pt x="17330" y="16217"/>
                  </a:lnTo>
                  <a:lnTo>
                    <a:pt x="17614" y="15906"/>
                  </a:lnTo>
                  <a:lnTo>
                    <a:pt x="17887" y="15587"/>
                  </a:lnTo>
                  <a:lnTo>
                    <a:pt x="18143" y="15258"/>
                  </a:lnTo>
                  <a:lnTo>
                    <a:pt x="18390" y="14911"/>
                  </a:lnTo>
                  <a:lnTo>
                    <a:pt x="18609" y="14564"/>
                  </a:lnTo>
                  <a:lnTo>
                    <a:pt x="18828" y="14208"/>
                  </a:lnTo>
                  <a:lnTo>
                    <a:pt x="19020" y="13843"/>
                  </a:lnTo>
                  <a:lnTo>
                    <a:pt x="19202" y="13468"/>
                  </a:lnTo>
                  <a:lnTo>
                    <a:pt x="19367" y="13085"/>
                  </a:lnTo>
                  <a:lnTo>
                    <a:pt x="19522" y="12701"/>
                  </a:lnTo>
                  <a:lnTo>
                    <a:pt x="19650" y="12309"/>
                  </a:lnTo>
                  <a:lnTo>
                    <a:pt x="19768" y="11907"/>
                  </a:lnTo>
                  <a:lnTo>
                    <a:pt x="19869" y="11505"/>
                  </a:lnTo>
                  <a:lnTo>
                    <a:pt x="19951" y="11104"/>
                  </a:lnTo>
                  <a:lnTo>
                    <a:pt x="20024" y="10693"/>
                  </a:lnTo>
                  <a:lnTo>
                    <a:pt x="20070" y="10282"/>
                  </a:lnTo>
                  <a:lnTo>
                    <a:pt x="20106" y="9871"/>
                  </a:lnTo>
                  <a:lnTo>
                    <a:pt x="20115" y="9451"/>
                  </a:lnTo>
                  <a:lnTo>
                    <a:pt x="20115" y="9040"/>
                  </a:lnTo>
                  <a:lnTo>
                    <a:pt x="20097" y="8620"/>
                  </a:lnTo>
                  <a:lnTo>
                    <a:pt x="20051" y="8209"/>
                  </a:lnTo>
                  <a:lnTo>
                    <a:pt x="19997" y="7789"/>
                  </a:lnTo>
                  <a:lnTo>
                    <a:pt x="19915" y="7378"/>
                  </a:lnTo>
                  <a:lnTo>
                    <a:pt x="19814" y="6967"/>
                  </a:lnTo>
                  <a:lnTo>
                    <a:pt x="19695" y="6556"/>
                  </a:lnTo>
                  <a:lnTo>
                    <a:pt x="19558" y="6155"/>
                  </a:lnTo>
                  <a:lnTo>
                    <a:pt x="19403" y="5753"/>
                  </a:lnTo>
                  <a:lnTo>
                    <a:pt x="19321" y="5561"/>
                  </a:lnTo>
                  <a:lnTo>
                    <a:pt x="19230" y="5379"/>
                  </a:lnTo>
                  <a:lnTo>
                    <a:pt x="19138" y="5187"/>
                  </a:lnTo>
                  <a:lnTo>
                    <a:pt x="19038" y="5004"/>
                  </a:lnTo>
                  <a:lnTo>
                    <a:pt x="18828" y="4648"/>
                  </a:lnTo>
                  <a:lnTo>
                    <a:pt x="18600" y="4301"/>
                  </a:lnTo>
                  <a:lnTo>
                    <a:pt x="18353" y="3963"/>
                  </a:lnTo>
                  <a:lnTo>
                    <a:pt x="18088" y="3635"/>
                  </a:lnTo>
                  <a:lnTo>
                    <a:pt x="17805" y="3324"/>
                  </a:lnTo>
                  <a:lnTo>
                    <a:pt x="17513" y="3023"/>
                  </a:lnTo>
                  <a:lnTo>
                    <a:pt x="17203" y="2740"/>
                  </a:lnTo>
                  <a:lnTo>
                    <a:pt x="16883" y="2466"/>
                  </a:lnTo>
                  <a:lnTo>
                    <a:pt x="16554" y="2201"/>
                  </a:lnTo>
                  <a:lnTo>
                    <a:pt x="16207" y="1955"/>
                  </a:lnTo>
                  <a:lnTo>
                    <a:pt x="15851" y="1717"/>
                  </a:lnTo>
                  <a:lnTo>
                    <a:pt x="15486" y="1498"/>
                  </a:lnTo>
                  <a:lnTo>
                    <a:pt x="15112" y="1288"/>
                  </a:lnTo>
                  <a:lnTo>
                    <a:pt x="14728" y="1096"/>
                  </a:lnTo>
                  <a:lnTo>
                    <a:pt x="14336" y="923"/>
                  </a:lnTo>
                  <a:lnTo>
                    <a:pt x="13934" y="758"/>
                  </a:lnTo>
                  <a:lnTo>
                    <a:pt x="13532" y="612"/>
                  </a:lnTo>
                  <a:lnTo>
                    <a:pt x="13121" y="475"/>
                  </a:lnTo>
                  <a:lnTo>
                    <a:pt x="12710" y="366"/>
                  </a:lnTo>
                  <a:lnTo>
                    <a:pt x="12299" y="265"/>
                  </a:lnTo>
                  <a:lnTo>
                    <a:pt x="11879" y="174"/>
                  </a:lnTo>
                  <a:lnTo>
                    <a:pt x="11459" y="110"/>
                  </a:lnTo>
                  <a:lnTo>
                    <a:pt x="11039" y="55"/>
                  </a:lnTo>
                  <a:lnTo>
                    <a:pt x="10619" y="19"/>
                  </a:lnTo>
                  <a:lnTo>
                    <a:pt x="101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1168100" y="3927375"/>
              <a:ext cx="46350" cy="45675"/>
            </a:xfrm>
            <a:custGeom>
              <a:rect b="b" l="l" r="r" t="t"/>
              <a:pathLst>
                <a:path extrusionOk="0" h="1827" w="1854">
                  <a:moveTo>
                    <a:pt x="931" y="402"/>
                  </a:moveTo>
                  <a:lnTo>
                    <a:pt x="986" y="412"/>
                  </a:lnTo>
                  <a:lnTo>
                    <a:pt x="1041" y="421"/>
                  </a:lnTo>
                  <a:lnTo>
                    <a:pt x="1096" y="439"/>
                  </a:lnTo>
                  <a:lnTo>
                    <a:pt x="1160" y="457"/>
                  </a:lnTo>
                  <a:lnTo>
                    <a:pt x="1214" y="494"/>
                  </a:lnTo>
                  <a:lnTo>
                    <a:pt x="1269" y="539"/>
                  </a:lnTo>
                  <a:lnTo>
                    <a:pt x="1315" y="576"/>
                  </a:lnTo>
                  <a:lnTo>
                    <a:pt x="1351" y="631"/>
                  </a:lnTo>
                  <a:lnTo>
                    <a:pt x="1379" y="676"/>
                  </a:lnTo>
                  <a:lnTo>
                    <a:pt x="1406" y="731"/>
                  </a:lnTo>
                  <a:lnTo>
                    <a:pt x="1415" y="786"/>
                  </a:lnTo>
                  <a:lnTo>
                    <a:pt x="1425" y="850"/>
                  </a:lnTo>
                  <a:lnTo>
                    <a:pt x="1425" y="905"/>
                  </a:lnTo>
                  <a:lnTo>
                    <a:pt x="1425" y="968"/>
                  </a:lnTo>
                  <a:lnTo>
                    <a:pt x="1406" y="1023"/>
                  </a:lnTo>
                  <a:lnTo>
                    <a:pt x="1388" y="1087"/>
                  </a:lnTo>
                  <a:lnTo>
                    <a:pt x="1361" y="1142"/>
                  </a:lnTo>
                  <a:lnTo>
                    <a:pt x="1333" y="1197"/>
                  </a:lnTo>
                  <a:lnTo>
                    <a:pt x="1297" y="1242"/>
                  </a:lnTo>
                  <a:lnTo>
                    <a:pt x="1251" y="1297"/>
                  </a:lnTo>
                  <a:lnTo>
                    <a:pt x="1205" y="1343"/>
                  </a:lnTo>
                  <a:lnTo>
                    <a:pt x="1151" y="1379"/>
                  </a:lnTo>
                  <a:lnTo>
                    <a:pt x="1096" y="1398"/>
                  </a:lnTo>
                  <a:lnTo>
                    <a:pt x="1041" y="1416"/>
                  </a:lnTo>
                  <a:lnTo>
                    <a:pt x="931" y="1416"/>
                  </a:lnTo>
                  <a:lnTo>
                    <a:pt x="877" y="1407"/>
                  </a:lnTo>
                  <a:lnTo>
                    <a:pt x="822" y="1389"/>
                  </a:lnTo>
                  <a:lnTo>
                    <a:pt x="767" y="1361"/>
                  </a:lnTo>
                  <a:lnTo>
                    <a:pt x="712" y="1334"/>
                  </a:lnTo>
                  <a:lnTo>
                    <a:pt x="621" y="1261"/>
                  </a:lnTo>
                  <a:lnTo>
                    <a:pt x="530" y="1178"/>
                  </a:lnTo>
                  <a:lnTo>
                    <a:pt x="457" y="1087"/>
                  </a:lnTo>
                  <a:lnTo>
                    <a:pt x="429" y="1042"/>
                  </a:lnTo>
                  <a:lnTo>
                    <a:pt x="411" y="996"/>
                  </a:lnTo>
                  <a:lnTo>
                    <a:pt x="393" y="950"/>
                  </a:lnTo>
                  <a:lnTo>
                    <a:pt x="393" y="905"/>
                  </a:lnTo>
                  <a:lnTo>
                    <a:pt x="393" y="859"/>
                  </a:lnTo>
                  <a:lnTo>
                    <a:pt x="402" y="813"/>
                  </a:lnTo>
                  <a:lnTo>
                    <a:pt x="420" y="768"/>
                  </a:lnTo>
                  <a:lnTo>
                    <a:pt x="438" y="731"/>
                  </a:lnTo>
                  <a:lnTo>
                    <a:pt x="493" y="649"/>
                  </a:lnTo>
                  <a:lnTo>
                    <a:pt x="566" y="576"/>
                  </a:lnTo>
                  <a:lnTo>
                    <a:pt x="648" y="503"/>
                  </a:lnTo>
                  <a:lnTo>
                    <a:pt x="731" y="439"/>
                  </a:lnTo>
                  <a:lnTo>
                    <a:pt x="831" y="412"/>
                  </a:lnTo>
                  <a:lnTo>
                    <a:pt x="886" y="402"/>
                  </a:lnTo>
                  <a:close/>
                  <a:moveTo>
                    <a:pt x="959" y="1"/>
                  </a:moveTo>
                  <a:lnTo>
                    <a:pt x="877" y="10"/>
                  </a:lnTo>
                  <a:lnTo>
                    <a:pt x="794" y="19"/>
                  </a:lnTo>
                  <a:lnTo>
                    <a:pt x="721" y="37"/>
                  </a:lnTo>
                  <a:lnTo>
                    <a:pt x="648" y="65"/>
                  </a:lnTo>
                  <a:lnTo>
                    <a:pt x="575" y="101"/>
                  </a:lnTo>
                  <a:lnTo>
                    <a:pt x="511" y="138"/>
                  </a:lnTo>
                  <a:lnTo>
                    <a:pt x="448" y="183"/>
                  </a:lnTo>
                  <a:lnTo>
                    <a:pt x="393" y="220"/>
                  </a:lnTo>
                  <a:lnTo>
                    <a:pt x="338" y="256"/>
                  </a:lnTo>
                  <a:lnTo>
                    <a:pt x="283" y="293"/>
                  </a:lnTo>
                  <a:lnTo>
                    <a:pt x="237" y="348"/>
                  </a:lnTo>
                  <a:lnTo>
                    <a:pt x="192" y="402"/>
                  </a:lnTo>
                  <a:lnTo>
                    <a:pt x="155" y="457"/>
                  </a:lnTo>
                  <a:lnTo>
                    <a:pt x="82" y="585"/>
                  </a:lnTo>
                  <a:lnTo>
                    <a:pt x="37" y="713"/>
                  </a:lnTo>
                  <a:lnTo>
                    <a:pt x="0" y="850"/>
                  </a:lnTo>
                  <a:lnTo>
                    <a:pt x="0" y="923"/>
                  </a:lnTo>
                  <a:lnTo>
                    <a:pt x="0" y="987"/>
                  </a:lnTo>
                  <a:lnTo>
                    <a:pt x="0" y="1051"/>
                  </a:lnTo>
                  <a:lnTo>
                    <a:pt x="18" y="1115"/>
                  </a:lnTo>
                  <a:lnTo>
                    <a:pt x="55" y="1215"/>
                  </a:lnTo>
                  <a:lnTo>
                    <a:pt x="101" y="1315"/>
                  </a:lnTo>
                  <a:lnTo>
                    <a:pt x="155" y="1398"/>
                  </a:lnTo>
                  <a:lnTo>
                    <a:pt x="219" y="1489"/>
                  </a:lnTo>
                  <a:lnTo>
                    <a:pt x="301" y="1562"/>
                  </a:lnTo>
                  <a:lnTo>
                    <a:pt x="384" y="1626"/>
                  </a:lnTo>
                  <a:lnTo>
                    <a:pt x="475" y="1681"/>
                  </a:lnTo>
                  <a:lnTo>
                    <a:pt x="566" y="1735"/>
                  </a:lnTo>
                  <a:lnTo>
                    <a:pt x="667" y="1772"/>
                  </a:lnTo>
                  <a:lnTo>
                    <a:pt x="767" y="1799"/>
                  </a:lnTo>
                  <a:lnTo>
                    <a:pt x="877" y="1818"/>
                  </a:lnTo>
                  <a:lnTo>
                    <a:pt x="977" y="1827"/>
                  </a:lnTo>
                  <a:lnTo>
                    <a:pt x="1087" y="1818"/>
                  </a:lnTo>
                  <a:lnTo>
                    <a:pt x="1187" y="1809"/>
                  </a:lnTo>
                  <a:lnTo>
                    <a:pt x="1288" y="1772"/>
                  </a:lnTo>
                  <a:lnTo>
                    <a:pt x="1388" y="1726"/>
                  </a:lnTo>
                  <a:lnTo>
                    <a:pt x="1479" y="1672"/>
                  </a:lnTo>
                  <a:lnTo>
                    <a:pt x="1571" y="1599"/>
                  </a:lnTo>
                  <a:lnTo>
                    <a:pt x="1644" y="1525"/>
                  </a:lnTo>
                  <a:lnTo>
                    <a:pt x="1708" y="1443"/>
                  </a:lnTo>
                  <a:lnTo>
                    <a:pt x="1762" y="1352"/>
                  </a:lnTo>
                  <a:lnTo>
                    <a:pt x="1799" y="1261"/>
                  </a:lnTo>
                  <a:lnTo>
                    <a:pt x="1826" y="1169"/>
                  </a:lnTo>
                  <a:lnTo>
                    <a:pt x="1845" y="1069"/>
                  </a:lnTo>
                  <a:lnTo>
                    <a:pt x="1854" y="968"/>
                  </a:lnTo>
                  <a:lnTo>
                    <a:pt x="1854" y="859"/>
                  </a:lnTo>
                  <a:lnTo>
                    <a:pt x="1835" y="758"/>
                  </a:lnTo>
                  <a:lnTo>
                    <a:pt x="1808" y="658"/>
                  </a:lnTo>
                  <a:lnTo>
                    <a:pt x="1771" y="558"/>
                  </a:lnTo>
                  <a:lnTo>
                    <a:pt x="1726" y="466"/>
                  </a:lnTo>
                  <a:lnTo>
                    <a:pt x="1671" y="375"/>
                  </a:lnTo>
                  <a:lnTo>
                    <a:pt x="1607" y="284"/>
                  </a:lnTo>
                  <a:lnTo>
                    <a:pt x="1543" y="229"/>
                  </a:lnTo>
                  <a:lnTo>
                    <a:pt x="1479" y="174"/>
                  </a:lnTo>
                  <a:lnTo>
                    <a:pt x="1415" y="128"/>
                  </a:lnTo>
                  <a:lnTo>
                    <a:pt x="1342" y="92"/>
                  </a:lnTo>
                  <a:lnTo>
                    <a:pt x="1269" y="55"/>
                  </a:lnTo>
                  <a:lnTo>
                    <a:pt x="1187" y="28"/>
                  </a:lnTo>
                  <a:lnTo>
                    <a:pt x="1114" y="19"/>
                  </a:lnTo>
                  <a:lnTo>
                    <a:pt x="1032" y="10"/>
                  </a:lnTo>
                  <a:lnTo>
                    <a:pt x="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946675" y="4262925"/>
              <a:ext cx="124425" cy="109600"/>
            </a:xfrm>
            <a:custGeom>
              <a:rect b="b" l="l" r="r" t="t"/>
              <a:pathLst>
                <a:path extrusionOk="0" h="4384" w="4977">
                  <a:moveTo>
                    <a:pt x="1525" y="1"/>
                  </a:moveTo>
                  <a:lnTo>
                    <a:pt x="1352" y="37"/>
                  </a:lnTo>
                  <a:lnTo>
                    <a:pt x="1196" y="83"/>
                  </a:lnTo>
                  <a:lnTo>
                    <a:pt x="1059" y="156"/>
                  </a:lnTo>
                  <a:lnTo>
                    <a:pt x="922" y="238"/>
                  </a:lnTo>
                  <a:lnTo>
                    <a:pt x="804" y="330"/>
                  </a:lnTo>
                  <a:lnTo>
                    <a:pt x="694" y="439"/>
                  </a:lnTo>
                  <a:lnTo>
                    <a:pt x="594" y="558"/>
                  </a:lnTo>
                  <a:lnTo>
                    <a:pt x="502" y="686"/>
                  </a:lnTo>
                  <a:lnTo>
                    <a:pt x="411" y="832"/>
                  </a:lnTo>
                  <a:lnTo>
                    <a:pt x="338" y="969"/>
                  </a:lnTo>
                  <a:lnTo>
                    <a:pt x="274" y="1124"/>
                  </a:lnTo>
                  <a:lnTo>
                    <a:pt x="210" y="1270"/>
                  </a:lnTo>
                  <a:lnTo>
                    <a:pt x="155" y="1425"/>
                  </a:lnTo>
                  <a:lnTo>
                    <a:pt x="110" y="1590"/>
                  </a:lnTo>
                  <a:lnTo>
                    <a:pt x="37" y="1900"/>
                  </a:lnTo>
                  <a:lnTo>
                    <a:pt x="18" y="1991"/>
                  </a:lnTo>
                  <a:lnTo>
                    <a:pt x="0" y="2083"/>
                  </a:lnTo>
                  <a:lnTo>
                    <a:pt x="0" y="2265"/>
                  </a:lnTo>
                  <a:lnTo>
                    <a:pt x="9" y="2448"/>
                  </a:lnTo>
                  <a:lnTo>
                    <a:pt x="37" y="2631"/>
                  </a:lnTo>
                  <a:lnTo>
                    <a:pt x="91" y="2804"/>
                  </a:lnTo>
                  <a:lnTo>
                    <a:pt x="155" y="2968"/>
                  </a:lnTo>
                  <a:lnTo>
                    <a:pt x="238" y="3133"/>
                  </a:lnTo>
                  <a:lnTo>
                    <a:pt x="329" y="3288"/>
                  </a:lnTo>
                  <a:lnTo>
                    <a:pt x="438" y="3434"/>
                  </a:lnTo>
                  <a:lnTo>
                    <a:pt x="566" y="3580"/>
                  </a:lnTo>
                  <a:lnTo>
                    <a:pt x="694" y="3708"/>
                  </a:lnTo>
                  <a:lnTo>
                    <a:pt x="831" y="3827"/>
                  </a:lnTo>
                  <a:lnTo>
                    <a:pt x="977" y="3936"/>
                  </a:lnTo>
                  <a:lnTo>
                    <a:pt x="1132" y="4037"/>
                  </a:lnTo>
                  <a:lnTo>
                    <a:pt x="1297" y="4119"/>
                  </a:lnTo>
                  <a:lnTo>
                    <a:pt x="1461" y="4192"/>
                  </a:lnTo>
                  <a:lnTo>
                    <a:pt x="1653" y="4256"/>
                  </a:lnTo>
                  <a:lnTo>
                    <a:pt x="1845" y="4311"/>
                  </a:lnTo>
                  <a:lnTo>
                    <a:pt x="2027" y="4347"/>
                  </a:lnTo>
                  <a:lnTo>
                    <a:pt x="2219" y="4375"/>
                  </a:lnTo>
                  <a:lnTo>
                    <a:pt x="2411" y="4384"/>
                  </a:lnTo>
                  <a:lnTo>
                    <a:pt x="2593" y="4384"/>
                  </a:lnTo>
                  <a:lnTo>
                    <a:pt x="2776" y="4365"/>
                  </a:lnTo>
                  <a:lnTo>
                    <a:pt x="2959" y="4347"/>
                  </a:lnTo>
                  <a:lnTo>
                    <a:pt x="3141" y="4311"/>
                  </a:lnTo>
                  <a:lnTo>
                    <a:pt x="3315" y="4256"/>
                  </a:lnTo>
                  <a:lnTo>
                    <a:pt x="3479" y="4201"/>
                  </a:lnTo>
                  <a:lnTo>
                    <a:pt x="3643" y="4128"/>
                  </a:lnTo>
                  <a:lnTo>
                    <a:pt x="3799" y="4055"/>
                  </a:lnTo>
                  <a:lnTo>
                    <a:pt x="3945" y="3964"/>
                  </a:lnTo>
                  <a:lnTo>
                    <a:pt x="4082" y="3863"/>
                  </a:lnTo>
                  <a:lnTo>
                    <a:pt x="4219" y="3754"/>
                  </a:lnTo>
                  <a:lnTo>
                    <a:pt x="4346" y="3644"/>
                  </a:lnTo>
                  <a:lnTo>
                    <a:pt x="4456" y="3516"/>
                  </a:lnTo>
                  <a:lnTo>
                    <a:pt x="4566" y="3388"/>
                  </a:lnTo>
                  <a:lnTo>
                    <a:pt x="4657" y="3242"/>
                  </a:lnTo>
                  <a:lnTo>
                    <a:pt x="4739" y="3096"/>
                  </a:lnTo>
                  <a:lnTo>
                    <a:pt x="4812" y="2941"/>
                  </a:lnTo>
                  <a:lnTo>
                    <a:pt x="4876" y="2786"/>
                  </a:lnTo>
                  <a:lnTo>
                    <a:pt x="4922" y="2621"/>
                  </a:lnTo>
                  <a:lnTo>
                    <a:pt x="4949" y="2448"/>
                  </a:lnTo>
                  <a:lnTo>
                    <a:pt x="4967" y="2274"/>
                  </a:lnTo>
                  <a:lnTo>
                    <a:pt x="4976" y="2092"/>
                  </a:lnTo>
                  <a:lnTo>
                    <a:pt x="4958" y="1900"/>
                  </a:lnTo>
                  <a:lnTo>
                    <a:pt x="4931" y="1718"/>
                  </a:lnTo>
                  <a:lnTo>
                    <a:pt x="4885" y="1517"/>
                  </a:lnTo>
                  <a:lnTo>
                    <a:pt x="4821" y="1325"/>
                  </a:lnTo>
                  <a:lnTo>
                    <a:pt x="4748" y="1124"/>
                  </a:lnTo>
                  <a:lnTo>
                    <a:pt x="4712" y="1078"/>
                  </a:lnTo>
                  <a:lnTo>
                    <a:pt x="4675" y="1051"/>
                  </a:lnTo>
                  <a:lnTo>
                    <a:pt x="4630" y="1042"/>
                  </a:lnTo>
                  <a:lnTo>
                    <a:pt x="4575" y="1042"/>
                  </a:lnTo>
                  <a:lnTo>
                    <a:pt x="4529" y="1051"/>
                  </a:lnTo>
                  <a:lnTo>
                    <a:pt x="4493" y="1078"/>
                  </a:lnTo>
                  <a:lnTo>
                    <a:pt x="4456" y="1115"/>
                  </a:lnTo>
                  <a:lnTo>
                    <a:pt x="4438" y="1161"/>
                  </a:lnTo>
                  <a:lnTo>
                    <a:pt x="4419" y="1270"/>
                  </a:lnTo>
                  <a:lnTo>
                    <a:pt x="4419" y="1371"/>
                  </a:lnTo>
                  <a:lnTo>
                    <a:pt x="4419" y="1571"/>
                  </a:lnTo>
                  <a:lnTo>
                    <a:pt x="4429" y="1772"/>
                  </a:lnTo>
                  <a:lnTo>
                    <a:pt x="4447" y="1973"/>
                  </a:lnTo>
                  <a:lnTo>
                    <a:pt x="4465" y="2174"/>
                  </a:lnTo>
                  <a:lnTo>
                    <a:pt x="4465" y="2274"/>
                  </a:lnTo>
                  <a:lnTo>
                    <a:pt x="4456" y="2375"/>
                  </a:lnTo>
                  <a:lnTo>
                    <a:pt x="4447" y="2475"/>
                  </a:lnTo>
                  <a:lnTo>
                    <a:pt x="4419" y="2576"/>
                  </a:lnTo>
                  <a:lnTo>
                    <a:pt x="4392" y="2676"/>
                  </a:lnTo>
                  <a:lnTo>
                    <a:pt x="4356" y="2786"/>
                  </a:lnTo>
                  <a:lnTo>
                    <a:pt x="4283" y="2923"/>
                  </a:lnTo>
                  <a:lnTo>
                    <a:pt x="4200" y="3051"/>
                  </a:lnTo>
                  <a:lnTo>
                    <a:pt x="4118" y="3169"/>
                  </a:lnTo>
                  <a:lnTo>
                    <a:pt x="4018" y="3270"/>
                  </a:lnTo>
                  <a:lnTo>
                    <a:pt x="3908" y="3370"/>
                  </a:lnTo>
                  <a:lnTo>
                    <a:pt x="3799" y="3452"/>
                  </a:lnTo>
                  <a:lnTo>
                    <a:pt x="3680" y="3535"/>
                  </a:lnTo>
                  <a:lnTo>
                    <a:pt x="3552" y="3598"/>
                  </a:lnTo>
                  <a:lnTo>
                    <a:pt x="3424" y="3662"/>
                  </a:lnTo>
                  <a:lnTo>
                    <a:pt x="3287" y="3708"/>
                  </a:lnTo>
                  <a:lnTo>
                    <a:pt x="3150" y="3763"/>
                  </a:lnTo>
                  <a:lnTo>
                    <a:pt x="3013" y="3799"/>
                  </a:lnTo>
                  <a:lnTo>
                    <a:pt x="2867" y="3836"/>
                  </a:lnTo>
                  <a:lnTo>
                    <a:pt x="2721" y="3863"/>
                  </a:lnTo>
                  <a:lnTo>
                    <a:pt x="2420" y="3909"/>
                  </a:lnTo>
                  <a:lnTo>
                    <a:pt x="2329" y="3918"/>
                  </a:lnTo>
                  <a:lnTo>
                    <a:pt x="2146" y="3918"/>
                  </a:lnTo>
                  <a:lnTo>
                    <a:pt x="2064" y="3909"/>
                  </a:lnTo>
                  <a:lnTo>
                    <a:pt x="1881" y="3872"/>
                  </a:lnTo>
                  <a:lnTo>
                    <a:pt x="1708" y="3818"/>
                  </a:lnTo>
                  <a:lnTo>
                    <a:pt x="1543" y="3745"/>
                  </a:lnTo>
                  <a:lnTo>
                    <a:pt x="1388" y="3662"/>
                  </a:lnTo>
                  <a:lnTo>
                    <a:pt x="1233" y="3562"/>
                  </a:lnTo>
                  <a:lnTo>
                    <a:pt x="1096" y="3443"/>
                  </a:lnTo>
                  <a:lnTo>
                    <a:pt x="968" y="3315"/>
                  </a:lnTo>
                  <a:lnTo>
                    <a:pt x="849" y="3169"/>
                  </a:lnTo>
                  <a:lnTo>
                    <a:pt x="749" y="3023"/>
                  </a:lnTo>
                  <a:lnTo>
                    <a:pt x="658" y="2868"/>
                  </a:lnTo>
                  <a:lnTo>
                    <a:pt x="585" y="2704"/>
                  </a:lnTo>
                  <a:lnTo>
                    <a:pt x="530" y="2539"/>
                  </a:lnTo>
                  <a:lnTo>
                    <a:pt x="484" y="2366"/>
                  </a:lnTo>
                  <a:lnTo>
                    <a:pt x="466" y="2192"/>
                  </a:lnTo>
                  <a:lnTo>
                    <a:pt x="466" y="2046"/>
                  </a:lnTo>
                  <a:lnTo>
                    <a:pt x="484" y="1909"/>
                  </a:lnTo>
                  <a:lnTo>
                    <a:pt x="511" y="1763"/>
                  </a:lnTo>
                  <a:lnTo>
                    <a:pt x="548" y="1626"/>
                  </a:lnTo>
                  <a:lnTo>
                    <a:pt x="594" y="1489"/>
                  </a:lnTo>
                  <a:lnTo>
                    <a:pt x="648" y="1361"/>
                  </a:lnTo>
                  <a:lnTo>
                    <a:pt x="712" y="1234"/>
                  </a:lnTo>
                  <a:lnTo>
                    <a:pt x="795" y="1106"/>
                  </a:lnTo>
                  <a:lnTo>
                    <a:pt x="877" y="987"/>
                  </a:lnTo>
                  <a:lnTo>
                    <a:pt x="968" y="877"/>
                  </a:lnTo>
                  <a:lnTo>
                    <a:pt x="1059" y="768"/>
                  </a:lnTo>
                  <a:lnTo>
                    <a:pt x="1160" y="667"/>
                  </a:lnTo>
                  <a:lnTo>
                    <a:pt x="1269" y="576"/>
                  </a:lnTo>
                  <a:lnTo>
                    <a:pt x="1379" y="485"/>
                  </a:lnTo>
                  <a:lnTo>
                    <a:pt x="1498" y="403"/>
                  </a:lnTo>
                  <a:lnTo>
                    <a:pt x="1607" y="330"/>
                  </a:lnTo>
                  <a:lnTo>
                    <a:pt x="1635" y="311"/>
                  </a:lnTo>
                  <a:lnTo>
                    <a:pt x="1653" y="293"/>
                  </a:lnTo>
                  <a:lnTo>
                    <a:pt x="1680" y="247"/>
                  </a:lnTo>
                  <a:lnTo>
                    <a:pt x="1689" y="184"/>
                  </a:lnTo>
                  <a:lnTo>
                    <a:pt x="1689" y="129"/>
                  </a:lnTo>
                  <a:lnTo>
                    <a:pt x="1671" y="74"/>
                  </a:lnTo>
                  <a:lnTo>
                    <a:pt x="1635" y="37"/>
                  </a:lnTo>
                  <a:lnTo>
                    <a:pt x="1607" y="19"/>
                  </a:lnTo>
                  <a:lnTo>
                    <a:pt x="1580" y="10"/>
                  </a:lnTo>
                  <a:lnTo>
                    <a:pt x="15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1372175" y="4230525"/>
              <a:ext cx="122825" cy="113700"/>
            </a:xfrm>
            <a:custGeom>
              <a:rect b="b" l="l" r="r" t="t"/>
              <a:pathLst>
                <a:path extrusionOk="0" h="4548" w="4913">
                  <a:moveTo>
                    <a:pt x="3196" y="0"/>
                  </a:moveTo>
                  <a:lnTo>
                    <a:pt x="3159" y="9"/>
                  </a:lnTo>
                  <a:lnTo>
                    <a:pt x="3114" y="19"/>
                  </a:lnTo>
                  <a:lnTo>
                    <a:pt x="3077" y="28"/>
                  </a:lnTo>
                  <a:lnTo>
                    <a:pt x="3050" y="55"/>
                  </a:lnTo>
                  <a:lnTo>
                    <a:pt x="3013" y="83"/>
                  </a:lnTo>
                  <a:lnTo>
                    <a:pt x="2995" y="110"/>
                  </a:lnTo>
                  <a:lnTo>
                    <a:pt x="2977" y="146"/>
                  </a:lnTo>
                  <a:lnTo>
                    <a:pt x="2958" y="183"/>
                  </a:lnTo>
                  <a:lnTo>
                    <a:pt x="2958" y="229"/>
                  </a:lnTo>
                  <a:lnTo>
                    <a:pt x="2958" y="265"/>
                  </a:lnTo>
                  <a:lnTo>
                    <a:pt x="2958" y="302"/>
                  </a:lnTo>
                  <a:lnTo>
                    <a:pt x="2977" y="338"/>
                  </a:lnTo>
                  <a:lnTo>
                    <a:pt x="2995" y="375"/>
                  </a:lnTo>
                  <a:lnTo>
                    <a:pt x="3032" y="402"/>
                  </a:lnTo>
                  <a:lnTo>
                    <a:pt x="3068" y="429"/>
                  </a:lnTo>
                  <a:lnTo>
                    <a:pt x="3287" y="566"/>
                  </a:lnTo>
                  <a:lnTo>
                    <a:pt x="3497" y="694"/>
                  </a:lnTo>
                  <a:lnTo>
                    <a:pt x="3689" y="840"/>
                  </a:lnTo>
                  <a:lnTo>
                    <a:pt x="3780" y="913"/>
                  </a:lnTo>
                  <a:lnTo>
                    <a:pt x="3862" y="986"/>
                  </a:lnTo>
                  <a:lnTo>
                    <a:pt x="3945" y="1069"/>
                  </a:lnTo>
                  <a:lnTo>
                    <a:pt x="4018" y="1160"/>
                  </a:lnTo>
                  <a:lnTo>
                    <a:pt x="4091" y="1251"/>
                  </a:lnTo>
                  <a:lnTo>
                    <a:pt x="4155" y="1343"/>
                  </a:lnTo>
                  <a:lnTo>
                    <a:pt x="4219" y="1452"/>
                  </a:lnTo>
                  <a:lnTo>
                    <a:pt x="4273" y="1562"/>
                  </a:lnTo>
                  <a:lnTo>
                    <a:pt x="4328" y="1680"/>
                  </a:lnTo>
                  <a:lnTo>
                    <a:pt x="4374" y="1808"/>
                  </a:lnTo>
                  <a:lnTo>
                    <a:pt x="4410" y="1945"/>
                  </a:lnTo>
                  <a:lnTo>
                    <a:pt x="4438" y="2082"/>
                  </a:lnTo>
                  <a:lnTo>
                    <a:pt x="4447" y="2219"/>
                  </a:lnTo>
                  <a:lnTo>
                    <a:pt x="4438" y="2365"/>
                  </a:lnTo>
                  <a:lnTo>
                    <a:pt x="4419" y="2502"/>
                  </a:lnTo>
                  <a:lnTo>
                    <a:pt x="4392" y="2639"/>
                  </a:lnTo>
                  <a:lnTo>
                    <a:pt x="4346" y="2776"/>
                  </a:lnTo>
                  <a:lnTo>
                    <a:pt x="4301" y="2904"/>
                  </a:lnTo>
                  <a:lnTo>
                    <a:pt x="4237" y="3032"/>
                  </a:lnTo>
                  <a:lnTo>
                    <a:pt x="4164" y="3160"/>
                  </a:lnTo>
                  <a:lnTo>
                    <a:pt x="4091" y="3278"/>
                  </a:lnTo>
                  <a:lnTo>
                    <a:pt x="3999" y="3388"/>
                  </a:lnTo>
                  <a:lnTo>
                    <a:pt x="3908" y="3497"/>
                  </a:lnTo>
                  <a:lnTo>
                    <a:pt x="3808" y="3598"/>
                  </a:lnTo>
                  <a:lnTo>
                    <a:pt x="3707" y="3689"/>
                  </a:lnTo>
                  <a:lnTo>
                    <a:pt x="3598" y="3771"/>
                  </a:lnTo>
                  <a:lnTo>
                    <a:pt x="3488" y="3835"/>
                  </a:lnTo>
                  <a:lnTo>
                    <a:pt x="3378" y="3890"/>
                  </a:lnTo>
                  <a:lnTo>
                    <a:pt x="3269" y="3945"/>
                  </a:lnTo>
                  <a:lnTo>
                    <a:pt x="3150" y="3981"/>
                  </a:lnTo>
                  <a:lnTo>
                    <a:pt x="3032" y="4009"/>
                  </a:lnTo>
                  <a:lnTo>
                    <a:pt x="2913" y="4027"/>
                  </a:lnTo>
                  <a:lnTo>
                    <a:pt x="2785" y="4045"/>
                  </a:lnTo>
                  <a:lnTo>
                    <a:pt x="2411" y="4045"/>
                  </a:lnTo>
                  <a:lnTo>
                    <a:pt x="2164" y="4009"/>
                  </a:lnTo>
                  <a:lnTo>
                    <a:pt x="1918" y="3963"/>
                  </a:lnTo>
                  <a:lnTo>
                    <a:pt x="1689" y="3908"/>
                  </a:lnTo>
                  <a:lnTo>
                    <a:pt x="1543" y="3854"/>
                  </a:lnTo>
                  <a:lnTo>
                    <a:pt x="1397" y="3780"/>
                  </a:lnTo>
                  <a:lnTo>
                    <a:pt x="1251" y="3689"/>
                  </a:lnTo>
                  <a:lnTo>
                    <a:pt x="1114" y="3580"/>
                  </a:lnTo>
                  <a:lnTo>
                    <a:pt x="986" y="3452"/>
                  </a:lnTo>
                  <a:lnTo>
                    <a:pt x="858" y="3315"/>
                  </a:lnTo>
                  <a:lnTo>
                    <a:pt x="749" y="3169"/>
                  </a:lnTo>
                  <a:lnTo>
                    <a:pt x="648" y="3014"/>
                  </a:lnTo>
                  <a:lnTo>
                    <a:pt x="566" y="2849"/>
                  </a:lnTo>
                  <a:lnTo>
                    <a:pt x="493" y="2685"/>
                  </a:lnTo>
                  <a:lnTo>
                    <a:pt x="447" y="2511"/>
                  </a:lnTo>
                  <a:lnTo>
                    <a:pt x="420" y="2347"/>
                  </a:lnTo>
                  <a:lnTo>
                    <a:pt x="411" y="2256"/>
                  </a:lnTo>
                  <a:lnTo>
                    <a:pt x="411" y="2173"/>
                  </a:lnTo>
                  <a:lnTo>
                    <a:pt x="411" y="2091"/>
                  </a:lnTo>
                  <a:lnTo>
                    <a:pt x="429" y="2009"/>
                  </a:lnTo>
                  <a:lnTo>
                    <a:pt x="447" y="1927"/>
                  </a:lnTo>
                  <a:lnTo>
                    <a:pt x="466" y="1845"/>
                  </a:lnTo>
                  <a:lnTo>
                    <a:pt x="502" y="1772"/>
                  </a:lnTo>
                  <a:lnTo>
                    <a:pt x="539" y="1690"/>
                  </a:lnTo>
                  <a:lnTo>
                    <a:pt x="557" y="1662"/>
                  </a:lnTo>
                  <a:lnTo>
                    <a:pt x="566" y="1626"/>
                  </a:lnTo>
                  <a:lnTo>
                    <a:pt x="566" y="1598"/>
                  </a:lnTo>
                  <a:lnTo>
                    <a:pt x="557" y="1562"/>
                  </a:lnTo>
                  <a:lnTo>
                    <a:pt x="530" y="1507"/>
                  </a:lnTo>
                  <a:lnTo>
                    <a:pt x="493" y="1461"/>
                  </a:lnTo>
                  <a:lnTo>
                    <a:pt x="438" y="1425"/>
                  </a:lnTo>
                  <a:lnTo>
                    <a:pt x="402" y="1416"/>
                  </a:lnTo>
                  <a:lnTo>
                    <a:pt x="347" y="1416"/>
                  </a:lnTo>
                  <a:lnTo>
                    <a:pt x="311" y="1434"/>
                  </a:lnTo>
                  <a:lnTo>
                    <a:pt x="283" y="1452"/>
                  </a:lnTo>
                  <a:lnTo>
                    <a:pt x="256" y="1470"/>
                  </a:lnTo>
                  <a:lnTo>
                    <a:pt x="174" y="1589"/>
                  </a:lnTo>
                  <a:lnTo>
                    <a:pt x="110" y="1708"/>
                  </a:lnTo>
                  <a:lnTo>
                    <a:pt x="55" y="1836"/>
                  </a:lnTo>
                  <a:lnTo>
                    <a:pt x="27" y="1973"/>
                  </a:lnTo>
                  <a:lnTo>
                    <a:pt x="0" y="2119"/>
                  </a:lnTo>
                  <a:lnTo>
                    <a:pt x="0" y="2256"/>
                  </a:lnTo>
                  <a:lnTo>
                    <a:pt x="9" y="2402"/>
                  </a:lnTo>
                  <a:lnTo>
                    <a:pt x="27" y="2548"/>
                  </a:lnTo>
                  <a:lnTo>
                    <a:pt x="55" y="2694"/>
                  </a:lnTo>
                  <a:lnTo>
                    <a:pt x="101" y="2840"/>
                  </a:lnTo>
                  <a:lnTo>
                    <a:pt x="146" y="2986"/>
                  </a:lnTo>
                  <a:lnTo>
                    <a:pt x="201" y="3123"/>
                  </a:lnTo>
                  <a:lnTo>
                    <a:pt x="274" y="3251"/>
                  </a:lnTo>
                  <a:lnTo>
                    <a:pt x="338" y="3370"/>
                  </a:lnTo>
                  <a:lnTo>
                    <a:pt x="411" y="3488"/>
                  </a:lnTo>
                  <a:lnTo>
                    <a:pt x="493" y="3589"/>
                  </a:lnTo>
                  <a:lnTo>
                    <a:pt x="630" y="3744"/>
                  </a:lnTo>
                  <a:lnTo>
                    <a:pt x="776" y="3881"/>
                  </a:lnTo>
                  <a:lnTo>
                    <a:pt x="931" y="4009"/>
                  </a:lnTo>
                  <a:lnTo>
                    <a:pt x="1096" y="4127"/>
                  </a:lnTo>
                  <a:lnTo>
                    <a:pt x="1260" y="4228"/>
                  </a:lnTo>
                  <a:lnTo>
                    <a:pt x="1434" y="4310"/>
                  </a:lnTo>
                  <a:lnTo>
                    <a:pt x="1616" y="4383"/>
                  </a:lnTo>
                  <a:lnTo>
                    <a:pt x="1799" y="4447"/>
                  </a:lnTo>
                  <a:lnTo>
                    <a:pt x="1991" y="4493"/>
                  </a:lnTo>
                  <a:lnTo>
                    <a:pt x="2191" y="4520"/>
                  </a:lnTo>
                  <a:lnTo>
                    <a:pt x="2383" y="4547"/>
                  </a:lnTo>
                  <a:lnTo>
                    <a:pt x="2584" y="4547"/>
                  </a:lnTo>
                  <a:lnTo>
                    <a:pt x="2785" y="4538"/>
                  </a:lnTo>
                  <a:lnTo>
                    <a:pt x="2977" y="4520"/>
                  </a:lnTo>
                  <a:lnTo>
                    <a:pt x="3178" y="4484"/>
                  </a:lnTo>
                  <a:lnTo>
                    <a:pt x="3378" y="4429"/>
                  </a:lnTo>
                  <a:lnTo>
                    <a:pt x="3570" y="4365"/>
                  </a:lnTo>
                  <a:lnTo>
                    <a:pt x="3753" y="4283"/>
                  </a:lnTo>
                  <a:lnTo>
                    <a:pt x="3926" y="4182"/>
                  </a:lnTo>
                  <a:lnTo>
                    <a:pt x="4082" y="4082"/>
                  </a:lnTo>
                  <a:lnTo>
                    <a:pt x="4228" y="3963"/>
                  </a:lnTo>
                  <a:lnTo>
                    <a:pt x="4355" y="3835"/>
                  </a:lnTo>
                  <a:lnTo>
                    <a:pt x="4465" y="3689"/>
                  </a:lnTo>
                  <a:lnTo>
                    <a:pt x="4565" y="3543"/>
                  </a:lnTo>
                  <a:lnTo>
                    <a:pt x="4657" y="3397"/>
                  </a:lnTo>
                  <a:lnTo>
                    <a:pt x="4730" y="3233"/>
                  </a:lnTo>
                  <a:lnTo>
                    <a:pt x="4794" y="3068"/>
                  </a:lnTo>
                  <a:lnTo>
                    <a:pt x="4849" y="2895"/>
                  </a:lnTo>
                  <a:lnTo>
                    <a:pt x="4885" y="2721"/>
                  </a:lnTo>
                  <a:lnTo>
                    <a:pt x="4903" y="2548"/>
                  </a:lnTo>
                  <a:lnTo>
                    <a:pt x="4912" y="2365"/>
                  </a:lnTo>
                  <a:lnTo>
                    <a:pt x="4912" y="2192"/>
                  </a:lnTo>
                  <a:lnTo>
                    <a:pt x="4903" y="2009"/>
                  </a:lnTo>
                  <a:lnTo>
                    <a:pt x="4876" y="1836"/>
                  </a:lnTo>
                  <a:lnTo>
                    <a:pt x="4839" y="1662"/>
                  </a:lnTo>
                  <a:lnTo>
                    <a:pt x="4785" y="1489"/>
                  </a:lnTo>
                  <a:lnTo>
                    <a:pt x="4721" y="1315"/>
                  </a:lnTo>
                  <a:lnTo>
                    <a:pt x="4648" y="1151"/>
                  </a:lnTo>
                  <a:lnTo>
                    <a:pt x="4556" y="996"/>
                  </a:lnTo>
                  <a:lnTo>
                    <a:pt x="4456" y="850"/>
                  </a:lnTo>
                  <a:lnTo>
                    <a:pt x="4346" y="703"/>
                  </a:lnTo>
                  <a:lnTo>
                    <a:pt x="4228" y="576"/>
                  </a:lnTo>
                  <a:lnTo>
                    <a:pt x="4091" y="448"/>
                  </a:lnTo>
                  <a:lnTo>
                    <a:pt x="3945" y="338"/>
                  </a:lnTo>
                  <a:lnTo>
                    <a:pt x="3789" y="238"/>
                  </a:lnTo>
                  <a:lnTo>
                    <a:pt x="3616" y="146"/>
                  </a:lnTo>
                  <a:lnTo>
                    <a:pt x="3433" y="73"/>
                  </a:lnTo>
                  <a:lnTo>
                    <a:pt x="3242" y="9"/>
                  </a:lnTo>
                  <a:lnTo>
                    <a:pt x="3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977025" y="4206325"/>
              <a:ext cx="104125" cy="119650"/>
            </a:xfrm>
            <a:custGeom>
              <a:rect b="b" l="l" r="r" t="t"/>
              <a:pathLst>
                <a:path extrusionOk="0" h="4786" w="4165">
                  <a:moveTo>
                    <a:pt x="1288" y="0"/>
                  </a:moveTo>
                  <a:lnTo>
                    <a:pt x="1261" y="10"/>
                  </a:lnTo>
                  <a:lnTo>
                    <a:pt x="1233" y="19"/>
                  </a:lnTo>
                  <a:lnTo>
                    <a:pt x="1215" y="37"/>
                  </a:lnTo>
                  <a:lnTo>
                    <a:pt x="1188" y="55"/>
                  </a:lnTo>
                  <a:lnTo>
                    <a:pt x="1096" y="174"/>
                  </a:lnTo>
                  <a:lnTo>
                    <a:pt x="1014" y="302"/>
                  </a:lnTo>
                  <a:lnTo>
                    <a:pt x="932" y="430"/>
                  </a:lnTo>
                  <a:lnTo>
                    <a:pt x="850" y="576"/>
                  </a:lnTo>
                  <a:lnTo>
                    <a:pt x="695" y="868"/>
                  </a:lnTo>
                  <a:lnTo>
                    <a:pt x="558" y="1178"/>
                  </a:lnTo>
                  <a:lnTo>
                    <a:pt x="430" y="1489"/>
                  </a:lnTo>
                  <a:lnTo>
                    <a:pt x="320" y="1808"/>
                  </a:lnTo>
                  <a:lnTo>
                    <a:pt x="220" y="2110"/>
                  </a:lnTo>
                  <a:lnTo>
                    <a:pt x="138" y="2402"/>
                  </a:lnTo>
                  <a:lnTo>
                    <a:pt x="92" y="2566"/>
                  </a:lnTo>
                  <a:lnTo>
                    <a:pt x="55" y="2731"/>
                  </a:lnTo>
                  <a:lnTo>
                    <a:pt x="28" y="2895"/>
                  </a:lnTo>
                  <a:lnTo>
                    <a:pt x="10" y="3050"/>
                  </a:lnTo>
                  <a:lnTo>
                    <a:pt x="1" y="3215"/>
                  </a:lnTo>
                  <a:lnTo>
                    <a:pt x="1" y="3361"/>
                  </a:lnTo>
                  <a:lnTo>
                    <a:pt x="10" y="3507"/>
                  </a:lnTo>
                  <a:lnTo>
                    <a:pt x="37" y="3653"/>
                  </a:lnTo>
                  <a:lnTo>
                    <a:pt x="64" y="3790"/>
                  </a:lnTo>
                  <a:lnTo>
                    <a:pt x="119" y="3927"/>
                  </a:lnTo>
                  <a:lnTo>
                    <a:pt x="183" y="4055"/>
                  </a:lnTo>
                  <a:lnTo>
                    <a:pt x="256" y="4182"/>
                  </a:lnTo>
                  <a:lnTo>
                    <a:pt x="348" y="4301"/>
                  </a:lnTo>
                  <a:lnTo>
                    <a:pt x="457" y="4411"/>
                  </a:lnTo>
                  <a:lnTo>
                    <a:pt x="585" y="4520"/>
                  </a:lnTo>
                  <a:lnTo>
                    <a:pt x="731" y="4621"/>
                  </a:lnTo>
                  <a:lnTo>
                    <a:pt x="804" y="4657"/>
                  </a:lnTo>
                  <a:lnTo>
                    <a:pt x="868" y="4694"/>
                  </a:lnTo>
                  <a:lnTo>
                    <a:pt x="941" y="4721"/>
                  </a:lnTo>
                  <a:lnTo>
                    <a:pt x="1014" y="4739"/>
                  </a:lnTo>
                  <a:lnTo>
                    <a:pt x="1160" y="4767"/>
                  </a:lnTo>
                  <a:lnTo>
                    <a:pt x="1315" y="4785"/>
                  </a:lnTo>
                  <a:lnTo>
                    <a:pt x="1471" y="4776"/>
                  </a:lnTo>
                  <a:lnTo>
                    <a:pt x="1626" y="4748"/>
                  </a:lnTo>
                  <a:lnTo>
                    <a:pt x="1781" y="4712"/>
                  </a:lnTo>
                  <a:lnTo>
                    <a:pt x="1936" y="4666"/>
                  </a:lnTo>
                  <a:lnTo>
                    <a:pt x="2092" y="4602"/>
                  </a:lnTo>
                  <a:lnTo>
                    <a:pt x="2238" y="4538"/>
                  </a:lnTo>
                  <a:lnTo>
                    <a:pt x="2384" y="4456"/>
                  </a:lnTo>
                  <a:lnTo>
                    <a:pt x="2521" y="4374"/>
                  </a:lnTo>
                  <a:lnTo>
                    <a:pt x="2658" y="4283"/>
                  </a:lnTo>
                  <a:lnTo>
                    <a:pt x="2776" y="4192"/>
                  </a:lnTo>
                  <a:lnTo>
                    <a:pt x="2886" y="4100"/>
                  </a:lnTo>
                  <a:lnTo>
                    <a:pt x="2986" y="4009"/>
                  </a:lnTo>
                  <a:lnTo>
                    <a:pt x="3105" y="3881"/>
                  </a:lnTo>
                  <a:lnTo>
                    <a:pt x="3224" y="3753"/>
                  </a:lnTo>
                  <a:lnTo>
                    <a:pt x="3324" y="3625"/>
                  </a:lnTo>
                  <a:lnTo>
                    <a:pt x="3416" y="3488"/>
                  </a:lnTo>
                  <a:lnTo>
                    <a:pt x="3507" y="3342"/>
                  </a:lnTo>
                  <a:lnTo>
                    <a:pt x="3589" y="3205"/>
                  </a:lnTo>
                  <a:lnTo>
                    <a:pt x="3671" y="3050"/>
                  </a:lnTo>
                  <a:lnTo>
                    <a:pt x="3735" y="2904"/>
                  </a:lnTo>
                  <a:lnTo>
                    <a:pt x="3863" y="2594"/>
                  </a:lnTo>
                  <a:lnTo>
                    <a:pt x="3972" y="2274"/>
                  </a:lnTo>
                  <a:lnTo>
                    <a:pt x="4073" y="1954"/>
                  </a:lnTo>
                  <a:lnTo>
                    <a:pt x="4155" y="1635"/>
                  </a:lnTo>
                  <a:lnTo>
                    <a:pt x="4164" y="1589"/>
                  </a:lnTo>
                  <a:lnTo>
                    <a:pt x="4164" y="1553"/>
                  </a:lnTo>
                  <a:lnTo>
                    <a:pt x="4155" y="1507"/>
                  </a:lnTo>
                  <a:lnTo>
                    <a:pt x="4137" y="1471"/>
                  </a:lnTo>
                  <a:lnTo>
                    <a:pt x="4109" y="1443"/>
                  </a:lnTo>
                  <a:lnTo>
                    <a:pt x="4091" y="1416"/>
                  </a:lnTo>
                  <a:lnTo>
                    <a:pt x="4055" y="1397"/>
                  </a:lnTo>
                  <a:lnTo>
                    <a:pt x="4027" y="1379"/>
                  </a:lnTo>
                  <a:lnTo>
                    <a:pt x="3991" y="1361"/>
                  </a:lnTo>
                  <a:lnTo>
                    <a:pt x="3881" y="1361"/>
                  </a:lnTo>
                  <a:lnTo>
                    <a:pt x="3845" y="1379"/>
                  </a:lnTo>
                  <a:lnTo>
                    <a:pt x="3808" y="1397"/>
                  </a:lnTo>
                  <a:lnTo>
                    <a:pt x="3781" y="1425"/>
                  </a:lnTo>
                  <a:lnTo>
                    <a:pt x="3753" y="1461"/>
                  </a:lnTo>
                  <a:lnTo>
                    <a:pt x="3735" y="1498"/>
                  </a:lnTo>
                  <a:lnTo>
                    <a:pt x="3717" y="1544"/>
                  </a:lnTo>
                  <a:lnTo>
                    <a:pt x="3653" y="1690"/>
                  </a:lnTo>
                  <a:lnTo>
                    <a:pt x="3589" y="1845"/>
                  </a:lnTo>
                  <a:lnTo>
                    <a:pt x="3489" y="2164"/>
                  </a:lnTo>
                  <a:lnTo>
                    <a:pt x="3388" y="2484"/>
                  </a:lnTo>
                  <a:lnTo>
                    <a:pt x="3324" y="2639"/>
                  </a:lnTo>
                  <a:lnTo>
                    <a:pt x="3251" y="2785"/>
                  </a:lnTo>
                  <a:lnTo>
                    <a:pt x="3105" y="3068"/>
                  </a:lnTo>
                  <a:lnTo>
                    <a:pt x="3023" y="3196"/>
                  </a:lnTo>
                  <a:lnTo>
                    <a:pt x="2932" y="3324"/>
                  </a:lnTo>
                  <a:lnTo>
                    <a:pt x="2849" y="3452"/>
                  </a:lnTo>
                  <a:lnTo>
                    <a:pt x="2749" y="3561"/>
                  </a:lnTo>
                  <a:lnTo>
                    <a:pt x="2649" y="3680"/>
                  </a:lnTo>
                  <a:lnTo>
                    <a:pt x="2539" y="3781"/>
                  </a:lnTo>
                  <a:lnTo>
                    <a:pt x="2429" y="3872"/>
                  </a:lnTo>
                  <a:lnTo>
                    <a:pt x="2311" y="3963"/>
                  </a:lnTo>
                  <a:lnTo>
                    <a:pt x="2183" y="4036"/>
                  </a:lnTo>
                  <a:lnTo>
                    <a:pt x="2055" y="4109"/>
                  </a:lnTo>
                  <a:lnTo>
                    <a:pt x="1909" y="4173"/>
                  </a:lnTo>
                  <a:lnTo>
                    <a:pt x="1763" y="4219"/>
                  </a:lnTo>
                  <a:lnTo>
                    <a:pt x="1608" y="4255"/>
                  </a:lnTo>
                  <a:lnTo>
                    <a:pt x="1443" y="4283"/>
                  </a:lnTo>
                  <a:lnTo>
                    <a:pt x="1261" y="4301"/>
                  </a:lnTo>
                  <a:lnTo>
                    <a:pt x="1096" y="4292"/>
                  </a:lnTo>
                  <a:lnTo>
                    <a:pt x="1023" y="4283"/>
                  </a:lnTo>
                  <a:lnTo>
                    <a:pt x="959" y="4265"/>
                  </a:lnTo>
                  <a:lnTo>
                    <a:pt x="895" y="4237"/>
                  </a:lnTo>
                  <a:lnTo>
                    <a:pt x="841" y="4219"/>
                  </a:lnTo>
                  <a:lnTo>
                    <a:pt x="786" y="4182"/>
                  </a:lnTo>
                  <a:lnTo>
                    <a:pt x="731" y="4155"/>
                  </a:lnTo>
                  <a:lnTo>
                    <a:pt x="685" y="4109"/>
                  </a:lnTo>
                  <a:lnTo>
                    <a:pt x="649" y="4073"/>
                  </a:lnTo>
                  <a:lnTo>
                    <a:pt x="576" y="3972"/>
                  </a:lnTo>
                  <a:lnTo>
                    <a:pt x="521" y="3863"/>
                  </a:lnTo>
                  <a:lnTo>
                    <a:pt x="485" y="3744"/>
                  </a:lnTo>
                  <a:lnTo>
                    <a:pt x="457" y="3607"/>
                  </a:lnTo>
                  <a:lnTo>
                    <a:pt x="448" y="3461"/>
                  </a:lnTo>
                  <a:lnTo>
                    <a:pt x="448" y="3306"/>
                  </a:lnTo>
                  <a:lnTo>
                    <a:pt x="457" y="3151"/>
                  </a:lnTo>
                  <a:lnTo>
                    <a:pt x="475" y="2986"/>
                  </a:lnTo>
                  <a:lnTo>
                    <a:pt x="503" y="2813"/>
                  </a:lnTo>
                  <a:lnTo>
                    <a:pt x="539" y="2630"/>
                  </a:lnTo>
                  <a:lnTo>
                    <a:pt x="585" y="2457"/>
                  </a:lnTo>
                  <a:lnTo>
                    <a:pt x="631" y="2274"/>
                  </a:lnTo>
                  <a:lnTo>
                    <a:pt x="749" y="1909"/>
                  </a:lnTo>
                  <a:lnTo>
                    <a:pt x="877" y="1553"/>
                  </a:lnTo>
                  <a:lnTo>
                    <a:pt x="1005" y="1224"/>
                  </a:lnTo>
                  <a:lnTo>
                    <a:pt x="1133" y="914"/>
                  </a:lnTo>
                  <a:lnTo>
                    <a:pt x="1261" y="640"/>
                  </a:lnTo>
                  <a:lnTo>
                    <a:pt x="1443" y="256"/>
                  </a:lnTo>
                  <a:lnTo>
                    <a:pt x="1462" y="229"/>
                  </a:lnTo>
                  <a:lnTo>
                    <a:pt x="1462" y="201"/>
                  </a:lnTo>
                  <a:lnTo>
                    <a:pt x="1452" y="137"/>
                  </a:lnTo>
                  <a:lnTo>
                    <a:pt x="1434" y="83"/>
                  </a:lnTo>
                  <a:lnTo>
                    <a:pt x="1388" y="46"/>
                  </a:lnTo>
                  <a:lnTo>
                    <a:pt x="1343" y="10"/>
                  </a:lnTo>
                  <a:lnTo>
                    <a:pt x="1315" y="10"/>
                  </a:lnTo>
                  <a:lnTo>
                    <a:pt x="12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1353450" y="4184875"/>
              <a:ext cx="103425" cy="117800"/>
            </a:xfrm>
            <a:custGeom>
              <a:rect b="b" l="l" r="r" t="t"/>
              <a:pathLst>
                <a:path extrusionOk="0" h="4712" w="4137">
                  <a:moveTo>
                    <a:pt x="2548" y="0"/>
                  </a:moveTo>
                  <a:lnTo>
                    <a:pt x="2511" y="9"/>
                  </a:lnTo>
                  <a:lnTo>
                    <a:pt x="2475" y="18"/>
                  </a:lnTo>
                  <a:lnTo>
                    <a:pt x="2438" y="37"/>
                  </a:lnTo>
                  <a:lnTo>
                    <a:pt x="2411" y="55"/>
                  </a:lnTo>
                  <a:lnTo>
                    <a:pt x="2383" y="82"/>
                  </a:lnTo>
                  <a:lnTo>
                    <a:pt x="2356" y="110"/>
                  </a:lnTo>
                  <a:lnTo>
                    <a:pt x="2347" y="146"/>
                  </a:lnTo>
                  <a:lnTo>
                    <a:pt x="2329" y="183"/>
                  </a:lnTo>
                  <a:lnTo>
                    <a:pt x="2329" y="219"/>
                  </a:lnTo>
                  <a:lnTo>
                    <a:pt x="2329" y="256"/>
                  </a:lnTo>
                  <a:lnTo>
                    <a:pt x="2338" y="301"/>
                  </a:lnTo>
                  <a:lnTo>
                    <a:pt x="2356" y="338"/>
                  </a:lnTo>
                  <a:lnTo>
                    <a:pt x="2347" y="338"/>
                  </a:lnTo>
                  <a:lnTo>
                    <a:pt x="2447" y="502"/>
                  </a:lnTo>
                  <a:lnTo>
                    <a:pt x="2566" y="694"/>
                  </a:lnTo>
                  <a:lnTo>
                    <a:pt x="2858" y="1151"/>
                  </a:lnTo>
                  <a:lnTo>
                    <a:pt x="3014" y="1397"/>
                  </a:lnTo>
                  <a:lnTo>
                    <a:pt x="3169" y="1653"/>
                  </a:lnTo>
                  <a:lnTo>
                    <a:pt x="3315" y="1927"/>
                  </a:lnTo>
                  <a:lnTo>
                    <a:pt x="3443" y="2192"/>
                  </a:lnTo>
                  <a:lnTo>
                    <a:pt x="3552" y="2465"/>
                  </a:lnTo>
                  <a:lnTo>
                    <a:pt x="3598" y="2602"/>
                  </a:lnTo>
                  <a:lnTo>
                    <a:pt x="3634" y="2730"/>
                  </a:lnTo>
                  <a:lnTo>
                    <a:pt x="3671" y="2867"/>
                  </a:lnTo>
                  <a:lnTo>
                    <a:pt x="3689" y="2995"/>
                  </a:lnTo>
                  <a:lnTo>
                    <a:pt x="3698" y="3123"/>
                  </a:lnTo>
                  <a:lnTo>
                    <a:pt x="3698" y="3242"/>
                  </a:lnTo>
                  <a:lnTo>
                    <a:pt x="3689" y="3360"/>
                  </a:lnTo>
                  <a:lnTo>
                    <a:pt x="3671" y="3479"/>
                  </a:lnTo>
                  <a:lnTo>
                    <a:pt x="3634" y="3589"/>
                  </a:lnTo>
                  <a:lnTo>
                    <a:pt x="3589" y="3698"/>
                  </a:lnTo>
                  <a:lnTo>
                    <a:pt x="3525" y="3799"/>
                  </a:lnTo>
                  <a:lnTo>
                    <a:pt x="3452" y="3890"/>
                  </a:lnTo>
                  <a:lnTo>
                    <a:pt x="3360" y="3981"/>
                  </a:lnTo>
                  <a:lnTo>
                    <a:pt x="3251" y="4063"/>
                  </a:lnTo>
                  <a:lnTo>
                    <a:pt x="3123" y="4136"/>
                  </a:lnTo>
                  <a:lnTo>
                    <a:pt x="2995" y="4191"/>
                  </a:lnTo>
                  <a:lnTo>
                    <a:pt x="2877" y="4228"/>
                  </a:lnTo>
                  <a:lnTo>
                    <a:pt x="2758" y="4255"/>
                  </a:lnTo>
                  <a:lnTo>
                    <a:pt x="2639" y="4255"/>
                  </a:lnTo>
                  <a:lnTo>
                    <a:pt x="2520" y="4246"/>
                  </a:lnTo>
                  <a:lnTo>
                    <a:pt x="2402" y="4228"/>
                  </a:lnTo>
                  <a:lnTo>
                    <a:pt x="2292" y="4191"/>
                  </a:lnTo>
                  <a:lnTo>
                    <a:pt x="2173" y="4136"/>
                  </a:lnTo>
                  <a:lnTo>
                    <a:pt x="2064" y="4082"/>
                  </a:lnTo>
                  <a:lnTo>
                    <a:pt x="1963" y="4009"/>
                  </a:lnTo>
                  <a:lnTo>
                    <a:pt x="1854" y="3926"/>
                  </a:lnTo>
                  <a:lnTo>
                    <a:pt x="1753" y="3835"/>
                  </a:lnTo>
                  <a:lnTo>
                    <a:pt x="1653" y="3735"/>
                  </a:lnTo>
                  <a:lnTo>
                    <a:pt x="1553" y="3634"/>
                  </a:lnTo>
                  <a:lnTo>
                    <a:pt x="1452" y="3525"/>
                  </a:lnTo>
                  <a:lnTo>
                    <a:pt x="1270" y="3287"/>
                  </a:lnTo>
                  <a:lnTo>
                    <a:pt x="1096" y="3041"/>
                  </a:lnTo>
                  <a:lnTo>
                    <a:pt x="932" y="2785"/>
                  </a:lnTo>
                  <a:lnTo>
                    <a:pt x="776" y="2529"/>
                  </a:lnTo>
                  <a:lnTo>
                    <a:pt x="493" y="2055"/>
                  </a:lnTo>
                  <a:lnTo>
                    <a:pt x="366" y="1854"/>
                  </a:lnTo>
                  <a:lnTo>
                    <a:pt x="256" y="1680"/>
                  </a:lnTo>
                  <a:lnTo>
                    <a:pt x="229" y="1644"/>
                  </a:lnTo>
                  <a:lnTo>
                    <a:pt x="183" y="1625"/>
                  </a:lnTo>
                  <a:lnTo>
                    <a:pt x="146" y="1616"/>
                  </a:lnTo>
                  <a:lnTo>
                    <a:pt x="101" y="1625"/>
                  </a:lnTo>
                  <a:lnTo>
                    <a:pt x="64" y="1635"/>
                  </a:lnTo>
                  <a:lnTo>
                    <a:pt x="28" y="1662"/>
                  </a:lnTo>
                  <a:lnTo>
                    <a:pt x="9" y="1699"/>
                  </a:lnTo>
                  <a:lnTo>
                    <a:pt x="0" y="1744"/>
                  </a:lnTo>
                  <a:lnTo>
                    <a:pt x="19" y="1899"/>
                  </a:lnTo>
                  <a:lnTo>
                    <a:pt x="46" y="2055"/>
                  </a:lnTo>
                  <a:lnTo>
                    <a:pt x="92" y="2201"/>
                  </a:lnTo>
                  <a:lnTo>
                    <a:pt x="146" y="2356"/>
                  </a:lnTo>
                  <a:lnTo>
                    <a:pt x="219" y="2502"/>
                  </a:lnTo>
                  <a:lnTo>
                    <a:pt x="293" y="2657"/>
                  </a:lnTo>
                  <a:lnTo>
                    <a:pt x="375" y="2803"/>
                  </a:lnTo>
                  <a:lnTo>
                    <a:pt x="466" y="2949"/>
                  </a:lnTo>
                  <a:lnTo>
                    <a:pt x="667" y="3223"/>
                  </a:lnTo>
                  <a:lnTo>
                    <a:pt x="877" y="3497"/>
                  </a:lnTo>
                  <a:lnTo>
                    <a:pt x="1279" y="3990"/>
                  </a:lnTo>
                  <a:lnTo>
                    <a:pt x="1370" y="4091"/>
                  </a:lnTo>
                  <a:lnTo>
                    <a:pt x="1461" y="4182"/>
                  </a:lnTo>
                  <a:lnTo>
                    <a:pt x="1571" y="4273"/>
                  </a:lnTo>
                  <a:lnTo>
                    <a:pt x="1690" y="4365"/>
                  </a:lnTo>
                  <a:lnTo>
                    <a:pt x="1808" y="4438"/>
                  </a:lnTo>
                  <a:lnTo>
                    <a:pt x="1936" y="4511"/>
                  </a:lnTo>
                  <a:lnTo>
                    <a:pt x="2073" y="4575"/>
                  </a:lnTo>
                  <a:lnTo>
                    <a:pt x="2210" y="4620"/>
                  </a:lnTo>
                  <a:lnTo>
                    <a:pt x="2347" y="4666"/>
                  </a:lnTo>
                  <a:lnTo>
                    <a:pt x="2493" y="4693"/>
                  </a:lnTo>
                  <a:lnTo>
                    <a:pt x="2630" y="4712"/>
                  </a:lnTo>
                  <a:lnTo>
                    <a:pt x="2776" y="4712"/>
                  </a:lnTo>
                  <a:lnTo>
                    <a:pt x="2913" y="4703"/>
                  </a:lnTo>
                  <a:lnTo>
                    <a:pt x="3050" y="4675"/>
                  </a:lnTo>
                  <a:lnTo>
                    <a:pt x="3187" y="4630"/>
                  </a:lnTo>
                  <a:lnTo>
                    <a:pt x="3315" y="4566"/>
                  </a:lnTo>
                  <a:lnTo>
                    <a:pt x="3470" y="4474"/>
                  </a:lnTo>
                  <a:lnTo>
                    <a:pt x="3607" y="4374"/>
                  </a:lnTo>
                  <a:lnTo>
                    <a:pt x="3726" y="4264"/>
                  </a:lnTo>
                  <a:lnTo>
                    <a:pt x="3826" y="4146"/>
                  </a:lnTo>
                  <a:lnTo>
                    <a:pt x="3917" y="4018"/>
                  </a:lnTo>
                  <a:lnTo>
                    <a:pt x="3991" y="3890"/>
                  </a:lnTo>
                  <a:lnTo>
                    <a:pt x="4045" y="3753"/>
                  </a:lnTo>
                  <a:lnTo>
                    <a:pt x="4082" y="3607"/>
                  </a:lnTo>
                  <a:lnTo>
                    <a:pt x="4118" y="3461"/>
                  </a:lnTo>
                  <a:lnTo>
                    <a:pt x="4127" y="3315"/>
                  </a:lnTo>
                  <a:lnTo>
                    <a:pt x="4137" y="3159"/>
                  </a:lnTo>
                  <a:lnTo>
                    <a:pt x="4127" y="3004"/>
                  </a:lnTo>
                  <a:lnTo>
                    <a:pt x="4109" y="2840"/>
                  </a:lnTo>
                  <a:lnTo>
                    <a:pt x="4082" y="2676"/>
                  </a:lnTo>
                  <a:lnTo>
                    <a:pt x="4045" y="2520"/>
                  </a:lnTo>
                  <a:lnTo>
                    <a:pt x="4000" y="2356"/>
                  </a:lnTo>
                  <a:lnTo>
                    <a:pt x="3954" y="2192"/>
                  </a:lnTo>
                  <a:lnTo>
                    <a:pt x="3890" y="2027"/>
                  </a:lnTo>
                  <a:lnTo>
                    <a:pt x="3826" y="1863"/>
                  </a:lnTo>
                  <a:lnTo>
                    <a:pt x="3753" y="1708"/>
                  </a:lnTo>
                  <a:lnTo>
                    <a:pt x="3598" y="1388"/>
                  </a:lnTo>
                  <a:lnTo>
                    <a:pt x="3424" y="1087"/>
                  </a:lnTo>
                  <a:lnTo>
                    <a:pt x="3242" y="795"/>
                  </a:lnTo>
                  <a:lnTo>
                    <a:pt x="3050" y="530"/>
                  </a:lnTo>
                  <a:lnTo>
                    <a:pt x="2867" y="283"/>
                  </a:lnTo>
                  <a:lnTo>
                    <a:pt x="2685" y="73"/>
                  </a:lnTo>
                  <a:lnTo>
                    <a:pt x="2657" y="37"/>
                  </a:lnTo>
                  <a:lnTo>
                    <a:pt x="2621" y="18"/>
                  </a:lnTo>
                  <a:lnTo>
                    <a:pt x="2584" y="9"/>
                  </a:lnTo>
                  <a:lnTo>
                    <a:pt x="25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1152100" y="3912775"/>
              <a:ext cx="81750" cy="79675"/>
            </a:xfrm>
            <a:custGeom>
              <a:rect b="b" l="l" r="r" t="t"/>
              <a:pathLst>
                <a:path extrusionOk="0" h="3187" w="3270">
                  <a:moveTo>
                    <a:pt x="1727" y="356"/>
                  </a:moveTo>
                  <a:lnTo>
                    <a:pt x="1827" y="365"/>
                  </a:lnTo>
                  <a:lnTo>
                    <a:pt x="1918" y="375"/>
                  </a:lnTo>
                  <a:lnTo>
                    <a:pt x="2010" y="393"/>
                  </a:lnTo>
                  <a:lnTo>
                    <a:pt x="2101" y="411"/>
                  </a:lnTo>
                  <a:lnTo>
                    <a:pt x="2192" y="448"/>
                  </a:lnTo>
                  <a:lnTo>
                    <a:pt x="2275" y="484"/>
                  </a:lnTo>
                  <a:lnTo>
                    <a:pt x="2357" y="521"/>
                  </a:lnTo>
                  <a:lnTo>
                    <a:pt x="2439" y="575"/>
                  </a:lnTo>
                  <a:lnTo>
                    <a:pt x="2512" y="630"/>
                  </a:lnTo>
                  <a:lnTo>
                    <a:pt x="2576" y="694"/>
                  </a:lnTo>
                  <a:lnTo>
                    <a:pt x="2640" y="758"/>
                  </a:lnTo>
                  <a:lnTo>
                    <a:pt x="2695" y="831"/>
                  </a:lnTo>
                  <a:lnTo>
                    <a:pt x="2740" y="913"/>
                  </a:lnTo>
                  <a:lnTo>
                    <a:pt x="2777" y="996"/>
                  </a:lnTo>
                  <a:lnTo>
                    <a:pt x="2813" y="1096"/>
                  </a:lnTo>
                  <a:lnTo>
                    <a:pt x="2841" y="1233"/>
                  </a:lnTo>
                  <a:lnTo>
                    <a:pt x="2850" y="1379"/>
                  </a:lnTo>
                  <a:lnTo>
                    <a:pt x="2850" y="1516"/>
                  </a:lnTo>
                  <a:lnTo>
                    <a:pt x="2831" y="1662"/>
                  </a:lnTo>
                  <a:lnTo>
                    <a:pt x="2795" y="1799"/>
                  </a:lnTo>
                  <a:lnTo>
                    <a:pt x="2758" y="1936"/>
                  </a:lnTo>
                  <a:lnTo>
                    <a:pt x="2704" y="2073"/>
                  </a:lnTo>
                  <a:lnTo>
                    <a:pt x="2640" y="2201"/>
                  </a:lnTo>
                  <a:lnTo>
                    <a:pt x="2594" y="2274"/>
                  </a:lnTo>
                  <a:lnTo>
                    <a:pt x="2548" y="2338"/>
                  </a:lnTo>
                  <a:lnTo>
                    <a:pt x="2494" y="2402"/>
                  </a:lnTo>
                  <a:lnTo>
                    <a:pt x="2448" y="2456"/>
                  </a:lnTo>
                  <a:lnTo>
                    <a:pt x="2384" y="2511"/>
                  </a:lnTo>
                  <a:lnTo>
                    <a:pt x="2329" y="2557"/>
                  </a:lnTo>
                  <a:lnTo>
                    <a:pt x="2201" y="2639"/>
                  </a:lnTo>
                  <a:lnTo>
                    <a:pt x="2065" y="2703"/>
                  </a:lnTo>
                  <a:lnTo>
                    <a:pt x="1928" y="2749"/>
                  </a:lnTo>
                  <a:lnTo>
                    <a:pt x="1781" y="2767"/>
                  </a:lnTo>
                  <a:lnTo>
                    <a:pt x="1635" y="2776"/>
                  </a:lnTo>
                  <a:lnTo>
                    <a:pt x="1480" y="2767"/>
                  </a:lnTo>
                  <a:lnTo>
                    <a:pt x="1334" y="2739"/>
                  </a:lnTo>
                  <a:lnTo>
                    <a:pt x="1188" y="2703"/>
                  </a:lnTo>
                  <a:lnTo>
                    <a:pt x="1051" y="2639"/>
                  </a:lnTo>
                  <a:lnTo>
                    <a:pt x="914" y="2566"/>
                  </a:lnTo>
                  <a:lnTo>
                    <a:pt x="795" y="2475"/>
                  </a:lnTo>
                  <a:lnTo>
                    <a:pt x="686" y="2374"/>
                  </a:lnTo>
                  <a:lnTo>
                    <a:pt x="585" y="2256"/>
                  </a:lnTo>
                  <a:lnTo>
                    <a:pt x="512" y="2137"/>
                  </a:lnTo>
                  <a:lnTo>
                    <a:pt x="448" y="2027"/>
                  </a:lnTo>
                  <a:lnTo>
                    <a:pt x="403" y="1899"/>
                  </a:lnTo>
                  <a:lnTo>
                    <a:pt x="375" y="1781"/>
                  </a:lnTo>
                  <a:lnTo>
                    <a:pt x="357" y="1653"/>
                  </a:lnTo>
                  <a:lnTo>
                    <a:pt x="348" y="1525"/>
                  </a:lnTo>
                  <a:lnTo>
                    <a:pt x="357" y="1397"/>
                  </a:lnTo>
                  <a:lnTo>
                    <a:pt x="366" y="1269"/>
                  </a:lnTo>
                  <a:lnTo>
                    <a:pt x="403" y="1160"/>
                  </a:lnTo>
                  <a:lnTo>
                    <a:pt x="448" y="1059"/>
                  </a:lnTo>
                  <a:lnTo>
                    <a:pt x="494" y="959"/>
                  </a:lnTo>
                  <a:lnTo>
                    <a:pt x="540" y="877"/>
                  </a:lnTo>
                  <a:lnTo>
                    <a:pt x="604" y="795"/>
                  </a:lnTo>
                  <a:lnTo>
                    <a:pt x="667" y="722"/>
                  </a:lnTo>
                  <a:lnTo>
                    <a:pt x="731" y="658"/>
                  </a:lnTo>
                  <a:lnTo>
                    <a:pt x="804" y="603"/>
                  </a:lnTo>
                  <a:lnTo>
                    <a:pt x="887" y="548"/>
                  </a:lnTo>
                  <a:lnTo>
                    <a:pt x="978" y="502"/>
                  </a:lnTo>
                  <a:lnTo>
                    <a:pt x="1069" y="466"/>
                  </a:lnTo>
                  <a:lnTo>
                    <a:pt x="1170" y="429"/>
                  </a:lnTo>
                  <a:lnTo>
                    <a:pt x="1279" y="402"/>
                  </a:lnTo>
                  <a:lnTo>
                    <a:pt x="1389" y="384"/>
                  </a:lnTo>
                  <a:lnTo>
                    <a:pt x="1508" y="365"/>
                  </a:lnTo>
                  <a:lnTo>
                    <a:pt x="1635" y="356"/>
                  </a:lnTo>
                  <a:close/>
                  <a:moveTo>
                    <a:pt x="1562" y="0"/>
                  </a:moveTo>
                  <a:lnTo>
                    <a:pt x="1434" y="9"/>
                  </a:lnTo>
                  <a:lnTo>
                    <a:pt x="1298" y="28"/>
                  </a:lnTo>
                  <a:lnTo>
                    <a:pt x="1170" y="55"/>
                  </a:lnTo>
                  <a:lnTo>
                    <a:pt x="1051" y="82"/>
                  </a:lnTo>
                  <a:lnTo>
                    <a:pt x="932" y="128"/>
                  </a:lnTo>
                  <a:lnTo>
                    <a:pt x="814" y="174"/>
                  </a:lnTo>
                  <a:lnTo>
                    <a:pt x="704" y="229"/>
                  </a:lnTo>
                  <a:lnTo>
                    <a:pt x="604" y="292"/>
                  </a:lnTo>
                  <a:lnTo>
                    <a:pt x="503" y="365"/>
                  </a:lnTo>
                  <a:lnTo>
                    <a:pt x="412" y="448"/>
                  </a:lnTo>
                  <a:lnTo>
                    <a:pt x="339" y="530"/>
                  </a:lnTo>
                  <a:lnTo>
                    <a:pt x="266" y="630"/>
                  </a:lnTo>
                  <a:lnTo>
                    <a:pt x="202" y="731"/>
                  </a:lnTo>
                  <a:lnTo>
                    <a:pt x="138" y="840"/>
                  </a:lnTo>
                  <a:lnTo>
                    <a:pt x="83" y="968"/>
                  </a:lnTo>
                  <a:lnTo>
                    <a:pt x="47" y="1087"/>
                  </a:lnTo>
                  <a:lnTo>
                    <a:pt x="19" y="1215"/>
                  </a:lnTo>
                  <a:lnTo>
                    <a:pt x="10" y="1352"/>
                  </a:lnTo>
                  <a:lnTo>
                    <a:pt x="1" y="1489"/>
                  </a:lnTo>
                  <a:lnTo>
                    <a:pt x="10" y="1626"/>
                  </a:lnTo>
                  <a:lnTo>
                    <a:pt x="28" y="1753"/>
                  </a:lnTo>
                  <a:lnTo>
                    <a:pt x="56" y="1890"/>
                  </a:lnTo>
                  <a:lnTo>
                    <a:pt x="92" y="2027"/>
                  </a:lnTo>
                  <a:lnTo>
                    <a:pt x="138" y="2155"/>
                  </a:lnTo>
                  <a:lnTo>
                    <a:pt x="193" y="2283"/>
                  </a:lnTo>
                  <a:lnTo>
                    <a:pt x="257" y="2402"/>
                  </a:lnTo>
                  <a:lnTo>
                    <a:pt x="330" y="2511"/>
                  </a:lnTo>
                  <a:lnTo>
                    <a:pt x="412" y="2621"/>
                  </a:lnTo>
                  <a:lnTo>
                    <a:pt x="494" y="2721"/>
                  </a:lnTo>
                  <a:lnTo>
                    <a:pt x="567" y="2794"/>
                  </a:lnTo>
                  <a:lnTo>
                    <a:pt x="640" y="2858"/>
                  </a:lnTo>
                  <a:lnTo>
                    <a:pt x="722" y="2922"/>
                  </a:lnTo>
                  <a:lnTo>
                    <a:pt x="804" y="2977"/>
                  </a:lnTo>
                  <a:lnTo>
                    <a:pt x="887" y="3023"/>
                  </a:lnTo>
                  <a:lnTo>
                    <a:pt x="978" y="3068"/>
                  </a:lnTo>
                  <a:lnTo>
                    <a:pt x="1060" y="3105"/>
                  </a:lnTo>
                  <a:lnTo>
                    <a:pt x="1151" y="3132"/>
                  </a:lnTo>
                  <a:lnTo>
                    <a:pt x="1243" y="3160"/>
                  </a:lnTo>
                  <a:lnTo>
                    <a:pt x="1334" y="3169"/>
                  </a:lnTo>
                  <a:lnTo>
                    <a:pt x="1425" y="3187"/>
                  </a:lnTo>
                  <a:lnTo>
                    <a:pt x="1699" y="3187"/>
                  </a:lnTo>
                  <a:lnTo>
                    <a:pt x="1882" y="3160"/>
                  </a:lnTo>
                  <a:lnTo>
                    <a:pt x="2055" y="3114"/>
                  </a:lnTo>
                  <a:lnTo>
                    <a:pt x="2229" y="3041"/>
                  </a:lnTo>
                  <a:lnTo>
                    <a:pt x="2402" y="2959"/>
                  </a:lnTo>
                  <a:lnTo>
                    <a:pt x="2558" y="2858"/>
                  </a:lnTo>
                  <a:lnTo>
                    <a:pt x="2704" y="2730"/>
                  </a:lnTo>
                  <a:lnTo>
                    <a:pt x="2841" y="2593"/>
                  </a:lnTo>
                  <a:lnTo>
                    <a:pt x="2959" y="2447"/>
                  </a:lnTo>
                  <a:lnTo>
                    <a:pt x="3005" y="2365"/>
                  </a:lnTo>
                  <a:lnTo>
                    <a:pt x="3060" y="2274"/>
                  </a:lnTo>
                  <a:lnTo>
                    <a:pt x="3105" y="2183"/>
                  </a:lnTo>
                  <a:lnTo>
                    <a:pt x="3142" y="2091"/>
                  </a:lnTo>
                  <a:lnTo>
                    <a:pt x="3178" y="1991"/>
                  </a:lnTo>
                  <a:lnTo>
                    <a:pt x="3206" y="1899"/>
                  </a:lnTo>
                  <a:lnTo>
                    <a:pt x="3233" y="1808"/>
                  </a:lnTo>
                  <a:lnTo>
                    <a:pt x="3252" y="1708"/>
                  </a:lnTo>
                  <a:lnTo>
                    <a:pt x="3270" y="1525"/>
                  </a:lnTo>
                  <a:lnTo>
                    <a:pt x="3270" y="1342"/>
                  </a:lnTo>
                  <a:lnTo>
                    <a:pt x="3242" y="1160"/>
                  </a:lnTo>
                  <a:lnTo>
                    <a:pt x="3197" y="986"/>
                  </a:lnTo>
                  <a:lnTo>
                    <a:pt x="3133" y="831"/>
                  </a:lnTo>
                  <a:lnTo>
                    <a:pt x="3096" y="749"/>
                  </a:lnTo>
                  <a:lnTo>
                    <a:pt x="3051" y="676"/>
                  </a:lnTo>
                  <a:lnTo>
                    <a:pt x="3005" y="603"/>
                  </a:lnTo>
                  <a:lnTo>
                    <a:pt x="2950" y="530"/>
                  </a:lnTo>
                  <a:lnTo>
                    <a:pt x="2886" y="466"/>
                  </a:lnTo>
                  <a:lnTo>
                    <a:pt x="2831" y="402"/>
                  </a:lnTo>
                  <a:lnTo>
                    <a:pt x="2758" y="347"/>
                  </a:lnTo>
                  <a:lnTo>
                    <a:pt x="2685" y="292"/>
                  </a:lnTo>
                  <a:lnTo>
                    <a:pt x="2612" y="238"/>
                  </a:lnTo>
                  <a:lnTo>
                    <a:pt x="2530" y="192"/>
                  </a:lnTo>
                  <a:lnTo>
                    <a:pt x="2448" y="155"/>
                  </a:lnTo>
                  <a:lnTo>
                    <a:pt x="2357" y="110"/>
                  </a:lnTo>
                  <a:lnTo>
                    <a:pt x="2265" y="82"/>
                  </a:lnTo>
                  <a:lnTo>
                    <a:pt x="2174" y="55"/>
                  </a:lnTo>
                  <a:lnTo>
                    <a:pt x="2074" y="28"/>
                  </a:lnTo>
                  <a:lnTo>
                    <a:pt x="1964" y="19"/>
                  </a:lnTo>
                  <a:lnTo>
                    <a:pt x="18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a:off x="1174025" y="3733800"/>
              <a:ext cx="12800" cy="36100"/>
            </a:xfrm>
            <a:custGeom>
              <a:rect b="b" l="l" r="r" t="t"/>
              <a:pathLst>
                <a:path extrusionOk="0" h="1444" w="512">
                  <a:moveTo>
                    <a:pt x="174" y="1"/>
                  </a:moveTo>
                  <a:lnTo>
                    <a:pt x="119" y="10"/>
                  </a:lnTo>
                  <a:lnTo>
                    <a:pt x="74" y="37"/>
                  </a:lnTo>
                  <a:lnTo>
                    <a:pt x="46" y="74"/>
                  </a:lnTo>
                  <a:lnTo>
                    <a:pt x="28" y="129"/>
                  </a:lnTo>
                  <a:lnTo>
                    <a:pt x="10" y="275"/>
                  </a:lnTo>
                  <a:lnTo>
                    <a:pt x="0" y="421"/>
                  </a:lnTo>
                  <a:lnTo>
                    <a:pt x="0" y="567"/>
                  </a:lnTo>
                  <a:lnTo>
                    <a:pt x="0" y="713"/>
                  </a:lnTo>
                  <a:lnTo>
                    <a:pt x="19" y="859"/>
                  </a:lnTo>
                  <a:lnTo>
                    <a:pt x="37" y="1005"/>
                  </a:lnTo>
                  <a:lnTo>
                    <a:pt x="83" y="1288"/>
                  </a:lnTo>
                  <a:lnTo>
                    <a:pt x="101" y="1325"/>
                  </a:lnTo>
                  <a:lnTo>
                    <a:pt x="110" y="1361"/>
                  </a:lnTo>
                  <a:lnTo>
                    <a:pt x="137" y="1389"/>
                  </a:lnTo>
                  <a:lnTo>
                    <a:pt x="165" y="1407"/>
                  </a:lnTo>
                  <a:lnTo>
                    <a:pt x="229" y="1434"/>
                  </a:lnTo>
                  <a:lnTo>
                    <a:pt x="293" y="1443"/>
                  </a:lnTo>
                  <a:lnTo>
                    <a:pt x="366" y="1434"/>
                  </a:lnTo>
                  <a:lnTo>
                    <a:pt x="393" y="1425"/>
                  </a:lnTo>
                  <a:lnTo>
                    <a:pt x="430" y="1407"/>
                  </a:lnTo>
                  <a:lnTo>
                    <a:pt x="448" y="1389"/>
                  </a:lnTo>
                  <a:lnTo>
                    <a:pt x="475" y="1361"/>
                  </a:lnTo>
                  <a:lnTo>
                    <a:pt x="494" y="1334"/>
                  </a:lnTo>
                  <a:lnTo>
                    <a:pt x="503" y="1288"/>
                  </a:lnTo>
                  <a:lnTo>
                    <a:pt x="512" y="1206"/>
                  </a:lnTo>
                  <a:lnTo>
                    <a:pt x="512" y="1115"/>
                  </a:lnTo>
                  <a:lnTo>
                    <a:pt x="494" y="950"/>
                  </a:lnTo>
                  <a:lnTo>
                    <a:pt x="466" y="777"/>
                  </a:lnTo>
                  <a:lnTo>
                    <a:pt x="457" y="686"/>
                  </a:lnTo>
                  <a:lnTo>
                    <a:pt x="457" y="603"/>
                  </a:lnTo>
                  <a:lnTo>
                    <a:pt x="457" y="466"/>
                  </a:lnTo>
                  <a:lnTo>
                    <a:pt x="439" y="339"/>
                  </a:lnTo>
                  <a:lnTo>
                    <a:pt x="430" y="275"/>
                  </a:lnTo>
                  <a:lnTo>
                    <a:pt x="411" y="211"/>
                  </a:lnTo>
                  <a:lnTo>
                    <a:pt x="384" y="147"/>
                  </a:lnTo>
                  <a:lnTo>
                    <a:pt x="357" y="92"/>
                  </a:lnTo>
                  <a:lnTo>
                    <a:pt x="320" y="46"/>
                  </a:lnTo>
                  <a:lnTo>
                    <a:pt x="274" y="19"/>
                  </a:lnTo>
                  <a:lnTo>
                    <a:pt x="220" y="10"/>
                  </a:lnTo>
                  <a:lnTo>
                    <a:pt x="1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a:off x="1198900" y="4144225"/>
              <a:ext cx="12350" cy="34725"/>
            </a:xfrm>
            <a:custGeom>
              <a:rect b="b" l="l" r="r" t="t"/>
              <a:pathLst>
                <a:path extrusionOk="0" h="1389" w="494">
                  <a:moveTo>
                    <a:pt x="156" y="1"/>
                  </a:moveTo>
                  <a:lnTo>
                    <a:pt x="119" y="10"/>
                  </a:lnTo>
                  <a:lnTo>
                    <a:pt x="83" y="37"/>
                  </a:lnTo>
                  <a:lnTo>
                    <a:pt x="46" y="65"/>
                  </a:lnTo>
                  <a:lnTo>
                    <a:pt x="28" y="101"/>
                  </a:lnTo>
                  <a:lnTo>
                    <a:pt x="28" y="138"/>
                  </a:lnTo>
                  <a:lnTo>
                    <a:pt x="28" y="229"/>
                  </a:lnTo>
                  <a:lnTo>
                    <a:pt x="19" y="320"/>
                  </a:lnTo>
                  <a:lnTo>
                    <a:pt x="10" y="494"/>
                  </a:lnTo>
                  <a:lnTo>
                    <a:pt x="1" y="667"/>
                  </a:lnTo>
                  <a:lnTo>
                    <a:pt x="1" y="759"/>
                  </a:lnTo>
                  <a:lnTo>
                    <a:pt x="19" y="850"/>
                  </a:lnTo>
                  <a:lnTo>
                    <a:pt x="28" y="987"/>
                  </a:lnTo>
                  <a:lnTo>
                    <a:pt x="46" y="1142"/>
                  </a:lnTo>
                  <a:lnTo>
                    <a:pt x="56" y="1206"/>
                  </a:lnTo>
                  <a:lnTo>
                    <a:pt x="83" y="1270"/>
                  </a:lnTo>
                  <a:lnTo>
                    <a:pt x="129" y="1325"/>
                  </a:lnTo>
                  <a:lnTo>
                    <a:pt x="156" y="1352"/>
                  </a:lnTo>
                  <a:lnTo>
                    <a:pt x="193" y="1371"/>
                  </a:lnTo>
                  <a:lnTo>
                    <a:pt x="247" y="1389"/>
                  </a:lnTo>
                  <a:lnTo>
                    <a:pt x="302" y="1389"/>
                  </a:lnTo>
                  <a:lnTo>
                    <a:pt x="366" y="1371"/>
                  </a:lnTo>
                  <a:lnTo>
                    <a:pt x="421" y="1352"/>
                  </a:lnTo>
                  <a:lnTo>
                    <a:pt x="457" y="1316"/>
                  </a:lnTo>
                  <a:lnTo>
                    <a:pt x="485" y="1261"/>
                  </a:lnTo>
                  <a:lnTo>
                    <a:pt x="494" y="1243"/>
                  </a:lnTo>
                  <a:lnTo>
                    <a:pt x="494" y="1206"/>
                  </a:lnTo>
                  <a:lnTo>
                    <a:pt x="494" y="1179"/>
                  </a:lnTo>
                  <a:lnTo>
                    <a:pt x="485" y="1142"/>
                  </a:lnTo>
                  <a:lnTo>
                    <a:pt x="466" y="1087"/>
                  </a:lnTo>
                  <a:lnTo>
                    <a:pt x="466" y="1033"/>
                  </a:lnTo>
                  <a:lnTo>
                    <a:pt x="476" y="978"/>
                  </a:lnTo>
                  <a:lnTo>
                    <a:pt x="466" y="923"/>
                  </a:lnTo>
                  <a:lnTo>
                    <a:pt x="430" y="750"/>
                  </a:lnTo>
                  <a:lnTo>
                    <a:pt x="412" y="667"/>
                  </a:lnTo>
                  <a:lnTo>
                    <a:pt x="403" y="576"/>
                  </a:lnTo>
                  <a:lnTo>
                    <a:pt x="393" y="430"/>
                  </a:lnTo>
                  <a:lnTo>
                    <a:pt x="384" y="293"/>
                  </a:lnTo>
                  <a:lnTo>
                    <a:pt x="366" y="229"/>
                  </a:lnTo>
                  <a:lnTo>
                    <a:pt x="339" y="165"/>
                  </a:lnTo>
                  <a:lnTo>
                    <a:pt x="311" y="101"/>
                  </a:lnTo>
                  <a:lnTo>
                    <a:pt x="266" y="47"/>
                  </a:lnTo>
                  <a:lnTo>
                    <a:pt x="238" y="10"/>
                  </a:lnTo>
                  <a:lnTo>
                    <a:pt x="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a:off x="1385625" y="3939250"/>
              <a:ext cx="42025" cy="13250"/>
            </a:xfrm>
            <a:custGeom>
              <a:rect b="b" l="l" r="r" t="t"/>
              <a:pathLst>
                <a:path extrusionOk="0" h="530" w="1681">
                  <a:moveTo>
                    <a:pt x="1434" y="0"/>
                  </a:moveTo>
                  <a:lnTo>
                    <a:pt x="1389" y="10"/>
                  </a:lnTo>
                  <a:lnTo>
                    <a:pt x="1087" y="28"/>
                  </a:lnTo>
                  <a:lnTo>
                    <a:pt x="786" y="55"/>
                  </a:lnTo>
                  <a:lnTo>
                    <a:pt x="494" y="92"/>
                  </a:lnTo>
                  <a:lnTo>
                    <a:pt x="193" y="128"/>
                  </a:lnTo>
                  <a:lnTo>
                    <a:pt x="147" y="137"/>
                  </a:lnTo>
                  <a:lnTo>
                    <a:pt x="110" y="147"/>
                  </a:lnTo>
                  <a:lnTo>
                    <a:pt x="74" y="165"/>
                  </a:lnTo>
                  <a:lnTo>
                    <a:pt x="46" y="192"/>
                  </a:lnTo>
                  <a:lnTo>
                    <a:pt x="28" y="220"/>
                  </a:lnTo>
                  <a:lnTo>
                    <a:pt x="10" y="256"/>
                  </a:lnTo>
                  <a:lnTo>
                    <a:pt x="1" y="283"/>
                  </a:lnTo>
                  <a:lnTo>
                    <a:pt x="1" y="320"/>
                  </a:lnTo>
                  <a:lnTo>
                    <a:pt x="1" y="357"/>
                  </a:lnTo>
                  <a:lnTo>
                    <a:pt x="10" y="393"/>
                  </a:lnTo>
                  <a:lnTo>
                    <a:pt x="28" y="420"/>
                  </a:lnTo>
                  <a:lnTo>
                    <a:pt x="46" y="448"/>
                  </a:lnTo>
                  <a:lnTo>
                    <a:pt x="74" y="475"/>
                  </a:lnTo>
                  <a:lnTo>
                    <a:pt x="110" y="493"/>
                  </a:lnTo>
                  <a:lnTo>
                    <a:pt x="147" y="512"/>
                  </a:lnTo>
                  <a:lnTo>
                    <a:pt x="193" y="521"/>
                  </a:lnTo>
                  <a:lnTo>
                    <a:pt x="348" y="530"/>
                  </a:lnTo>
                  <a:lnTo>
                    <a:pt x="512" y="521"/>
                  </a:lnTo>
                  <a:lnTo>
                    <a:pt x="823" y="503"/>
                  </a:lnTo>
                  <a:lnTo>
                    <a:pt x="1142" y="475"/>
                  </a:lnTo>
                  <a:lnTo>
                    <a:pt x="1462" y="457"/>
                  </a:lnTo>
                  <a:lnTo>
                    <a:pt x="1535" y="448"/>
                  </a:lnTo>
                  <a:lnTo>
                    <a:pt x="1590" y="430"/>
                  </a:lnTo>
                  <a:lnTo>
                    <a:pt x="1626" y="402"/>
                  </a:lnTo>
                  <a:lnTo>
                    <a:pt x="1653" y="366"/>
                  </a:lnTo>
                  <a:lnTo>
                    <a:pt x="1672" y="320"/>
                  </a:lnTo>
                  <a:lnTo>
                    <a:pt x="1681" y="283"/>
                  </a:lnTo>
                  <a:lnTo>
                    <a:pt x="1681" y="238"/>
                  </a:lnTo>
                  <a:lnTo>
                    <a:pt x="1663" y="192"/>
                  </a:lnTo>
                  <a:lnTo>
                    <a:pt x="1644" y="147"/>
                  </a:lnTo>
                  <a:lnTo>
                    <a:pt x="1626" y="101"/>
                  </a:lnTo>
                  <a:lnTo>
                    <a:pt x="1590" y="64"/>
                  </a:lnTo>
                  <a:lnTo>
                    <a:pt x="1562" y="37"/>
                  </a:lnTo>
                  <a:lnTo>
                    <a:pt x="1517" y="19"/>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p:nvPr/>
          </p:nvSpPr>
          <p:spPr>
            <a:xfrm>
              <a:off x="965150" y="3958425"/>
              <a:ext cx="42725" cy="12350"/>
            </a:xfrm>
            <a:custGeom>
              <a:rect b="b" l="l" r="r" t="t"/>
              <a:pathLst>
                <a:path extrusionOk="0" h="494" w="1709">
                  <a:moveTo>
                    <a:pt x="1334" y="0"/>
                  </a:moveTo>
                  <a:lnTo>
                    <a:pt x="1243" y="10"/>
                  </a:lnTo>
                  <a:lnTo>
                    <a:pt x="1078" y="28"/>
                  </a:lnTo>
                  <a:lnTo>
                    <a:pt x="905" y="46"/>
                  </a:lnTo>
                  <a:lnTo>
                    <a:pt x="549" y="46"/>
                  </a:lnTo>
                  <a:lnTo>
                    <a:pt x="375" y="37"/>
                  </a:lnTo>
                  <a:lnTo>
                    <a:pt x="193" y="46"/>
                  </a:lnTo>
                  <a:lnTo>
                    <a:pt x="147" y="46"/>
                  </a:lnTo>
                  <a:lnTo>
                    <a:pt x="110" y="64"/>
                  </a:lnTo>
                  <a:lnTo>
                    <a:pt x="74" y="83"/>
                  </a:lnTo>
                  <a:lnTo>
                    <a:pt x="46" y="101"/>
                  </a:lnTo>
                  <a:lnTo>
                    <a:pt x="28" y="128"/>
                  </a:lnTo>
                  <a:lnTo>
                    <a:pt x="10" y="165"/>
                  </a:lnTo>
                  <a:lnTo>
                    <a:pt x="1" y="201"/>
                  </a:lnTo>
                  <a:lnTo>
                    <a:pt x="1" y="229"/>
                  </a:lnTo>
                  <a:lnTo>
                    <a:pt x="10" y="265"/>
                  </a:lnTo>
                  <a:lnTo>
                    <a:pt x="19" y="302"/>
                  </a:lnTo>
                  <a:lnTo>
                    <a:pt x="28" y="329"/>
                  </a:lnTo>
                  <a:lnTo>
                    <a:pt x="56" y="366"/>
                  </a:lnTo>
                  <a:lnTo>
                    <a:pt x="83" y="393"/>
                  </a:lnTo>
                  <a:lnTo>
                    <a:pt x="110" y="411"/>
                  </a:lnTo>
                  <a:lnTo>
                    <a:pt x="147" y="430"/>
                  </a:lnTo>
                  <a:lnTo>
                    <a:pt x="193" y="439"/>
                  </a:lnTo>
                  <a:lnTo>
                    <a:pt x="549" y="475"/>
                  </a:lnTo>
                  <a:lnTo>
                    <a:pt x="722" y="484"/>
                  </a:lnTo>
                  <a:lnTo>
                    <a:pt x="905" y="493"/>
                  </a:lnTo>
                  <a:lnTo>
                    <a:pt x="1087" y="484"/>
                  </a:lnTo>
                  <a:lnTo>
                    <a:pt x="1279" y="475"/>
                  </a:lnTo>
                  <a:lnTo>
                    <a:pt x="1370" y="457"/>
                  </a:lnTo>
                  <a:lnTo>
                    <a:pt x="1462" y="439"/>
                  </a:lnTo>
                  <a:lnTo>
                    <a:pt x="1544" y="411"/>
                  </a:lnTo>
                  <a:lnTo>
                    <a:pt x="1626" y="366"/>
                  </a:lnTo>
                  <a:lnTo>
                    <a:pt x="1663" y="329"/>
                  </a:lnTo>
                  <a:lnTo>
                    <a:pt x="1690" y="283"/>
                  </a:lnTo>
                  <a:lnTo>
                    <a:pt x="1708" y="238"/>
                  </a:lnTo>
                  <a:lnTo>
                    <a:pt x="1708" y="183"/>
                  </a:lnTo>
                  <a:lnTo>
                    <a:pt x="1699" y="137"/>
                  </a:lnTo>
                  <a:lnTo>
                    <a:pt x="1672" y="92"/>
                  </a:lnTo>
                  <a:lnTo>
                    <a:pt x="1626" y="55"/>
                  </a:lnTo>
                  <a:lnTo>
                    <a:pt x="1580" y="28"/>
                  </a:lnTo>
                  <a:lnTo>
                    <a:pt x="1498" y="10"/>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988450" y="3854800"/>
              <a:ext cx="33575" cy="17600"/>
            </a:xfrm>
            <a:custGeom>
              <a:rect b="b" l="l" r="r" t="t"/>
              <a:pathLst>
                <a:path extrusionOk="0" h="704" w="1343">
                  <a:moveTo>
                    <a:pt x="192" y="0"/>
                  </a:moveTo>
                  <a:lnTo>
                    <a:pt x="164" y="9"/>
                  </a:lnTo>
                  <a:lnTo>
                    <a:pt x="137" y="18"/>
                  </a:lnTo>
                  <a:lnTo>
                    <a:pt x="82" y="46"/>
                  </a:lnTo>
                  <a:lnTo>
                    <a:pt x="46" y="91"/>
                  </a:lnTo>
                  <a:lnTo>
                    <a:pt x="18" y="146"/>
                  </a:lnTo>
                  <a:lnTo>
                    <a:pt x="0" y="210"/>
                  </a:lnTo>
                  <a:lnTo>
                    <a:pt x="9" y="265"/>
                  </a:lnTo>
                  <a:lnTo>
                    <a:pt x="28" y="283"/>
                  </a:lnTo>
                  <a:lnTo>
                    <a:pt x="46" y="310"/>
                  </a:lnTo>
                  <a:lnTo>
                    <a:pt x="64" y="329"/>
                  </a:lnTo>
                  <a:lnTo>
                    <a:pt x="101" y="347"/>
                  </a:lnTo>
                  <a:lnTo>
                    <a:pt x="155" y="384"/>
                  </a:lnTo>
                  <a:lnTo>
                    <a:pt x="210" y="420"/>
                  </a:lnTo>
                  <a:lnTo>
                    <a:pt x="274" y="457"/>
                  </a:lnTo>
                  <a:lnTo>
                    <a:pt x="329" y="493"/>
                  </a:lnTo>
                  <a:lnTo>
                    <a:pt x="402" y="520"/>
                  </a:lnTo>
                  <a:lnTo>
                    <a:pt x="475" y="548"/>
                  </a:lnTo>
                  <a:lnTo>
                    <a:pt x="630" y="594"/>
                  </a:lnTo>
                  <a:lnTo>
                    <a:pt x="785" y="648"/>
                  </a:lnTo>
                  <a:lnTo>
                    <a:pt x="868" y="676"/>
                  </a:lnTo>
                  <a:lnTo>
                    <a:pt x="941" y="694"/>
                  </a:lnTo>
                  <a:lnTo>
                    <a:pt x="1014" y="703"/>
                  </a:lnTo>
                  <a:lnTo>
                    <a:pt x="1096" y="703"/>
                  </a:lnTo>
                  <a:lnTo>
                    <a:pt x="1169" y="694"/>
                  </a:lnTo>
                  <a:lnTo>
                    <a:pt x="1251" y="667"/>
                  </a:lnTo>
                  <a:lnTo>
                    <a:pt x="1288" y="639"/>
                  </a:lnTo>
                  <a:lnTo>
                    <a:pt x="1315" y="603"/>
                  </a:lnTo>
                  <a:lnTo>
                    <a:pt x="1333" y="566"/>
                  </a:lnTo>
                  <a:lnTo>
                    <a:pt x="1342" y="520"/>
                  </a:lnTo>
                  <a:lnTo>
                    <a:pt x="1342" y="484"/>
                  </a:lnTo>
                  <a:lnTo>
                    <a:pt x="1333" y="438"/>
                  </a:lnTo>
                  <a:lnTo>
                    <a:pt x="1315" y="402"/>
                  </a:lnTo>
                  <a:lnTo>
                    <a:pt x="1288" y="365"/>
                  </a:lnTo>
                  <a:lnTo>
                    <a:pt x="1233" y="310"/>
                  </a:lnTo>
                  <a:lnTo>
                    <a:pt x="1169" y="274"/>
                  </a:lnTo>
                  <a:lnTo>
                    <a:pt x="1096" y="237"/>
                  </a:lnTo>
                  <a:lnTo>
                    <a:pt x="1014" y="210"/>
                  </a:lnTo>
                  <a:lnTo>
                    <a:pt x="840" y="174"/>
                  </a:lnTo>
                  <a:lnTo>
                    <a:pt x="685" y="137"/>
                  </a:lnTo>
                  <a:lnTo>
                    <a:pt x="557" y="119"/>
                  </a:lnTo>
                  <a:lnTo>
                    <a:pt x="484" y="100"/>
                  </a:lnTo>
                  <a:lnTo>
                    <a:pt x="429" y="73"/>
                  </a:lnTo>
                  <a:lnTo>
                    <a:pt x="374" y="37"/>
                  </a:lnTo>
                  <a:lnTo>
                    <a:pt x="320" y="18"/>
                  </a:lnTo>
                  <a:lnTo>
                    <a:pt x="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a:off x="1053725" y="3781050"/>
              <a:ext cx="24000" cy="26050"/>
            </a:xfrm>
            <a:custGeom>
              <a:rect b="b" l="l" r="r" t="t"/>
              <a:pathLst>
                <a:path extrusionOk="0" h="1042" w="960">
                  <a:moveTo>
                    <a:pt x="201" y="1"/>
                  </a:moveTo>
                  <a:lnTo>
                    <a:pt x="174" y="10"/>
                  </a:lnTo>
                  <a:lnTo>
                    <a:pt x="137" y="19"/>
                  </a:lnTo>
                  <a:lnTo>
                    <a:pt x="110" y="28"/>
                  </a:lnTo>
                  <a:lnTo>
                    <a:pt x="83" y="56"/>
                  </a:lnTo>
                  <a:lnTo>
                    <a:pt x="37" y="101"/>
                  </a:lnTo>
                  <a:lnTo>
                    <a:pt x="10" y="174"/>
                  </a:lnTo>
                  <a:lnTo>
                    <a:pt x="1" y="211"/>
                  </a:lnTo>
                  <a:lnTo>
                    <a:pt x="1" y="247"/>
                  </a:lnTo>
                  <a:lnTo>
                    <a:pt x="10" y="284"/>
                  </a:lnTo>
                  <a:lnTo>
                    <a:pt x="19" y="320"/>
                  </a:lnTo>
                  <a:lnTo>
                    <a:pt x="37" y="357"/>
                  </a:lnTo>
                  <a:lnTo>
                    <a:pt x="64" y="393"/>
                  </a:lnTo>
                  <a:lnTo>
                    <a:pt x="119" y="466"/>
                  </a:lnTo>
                  <a:lnTo>
                    <a:pt x="183" y="530"/>
                  </a:lnTo>
                  <a:lnTo>
                    <a:pt x="238" y="594"/>
                  </a:lnTo>
                  <a:lnTo>
                    <a:pt x="393" y="786"/>
                  </a:lnTo>
                  <a:lnTo>
                    <a:pt x="558" y="969"/>
                  </a:lnTo>
                  <a:lnTo>
                    <a:pt x="594" y="1005"/>
                  </a:lnTo>
                  <a:lnTo>
                    <a:pt x="649" y="1033"/>
                  </a:lnTo>
                  <a:lnTo>
                    <a:pt x="694" y="1042"/>
                  </a:lnTo>
                  <a:lnTo>
                    <a:pt x="749" y="1042"/>
                  </a:lnTo>
                  <a:lnTo>
                    <a:pt x="804" y="1023"/>
                  </a:lnTo>
                  <a:lnTo>
                    <a:pt x="850" y="996"/>
                  </a:lnTo>
                  <a:lnTo>
                    <a:pt x="895" y="969"/>
                  </a:lnTo>
                  <a:lnTo>
                    <a:pt x="923" y="923"/>
                  </a:lnTo>
                  <a:lnTo>
                    <a:pt x="950" y="859"/>
                  </a:lnTo>
                  <a:lnTo>
                    <a:pt x="959" y="795"/>
                  </a:lnTo>
                  <a:lnTo>
                    <a:pt x="941" y="740"/>
                  </a:lnTo>
                  <a:lnTo>
                    <a:pt x="914" y="686"/>
                  </a:lnTo>
                  <a:lnTo>
                    <a:pt x="923" y="686"/>
                  </a:lnTo>
                  <a:lnTo>
                    <a:pt x="859" y="603"/>
                  </a:lnTo>
                  <a:lnTo>
                    <a:pt x="786" y="521"/>
                  </a:lnTo>
                  <a:lnTo>
                    <a:pt x="713" y="448"/>
                  </a:lnTo>
                  <a:lnTo>
                    <a:pt x="640" y="366"/>
                  </a:lnTo>
                  <a:lnTo>
                    <a:pt x="567" y="275"/>
                  </a:lnTo>
                  <a:lnTo>
                    <a:pt x="484" y="193"/>
                  </a:lnTo>
                  <a:lnTo>
                    <a:pt x="448" y="156"/>
                  </a:lnTo>
                  <a:lnTo>
                    <a:pt x="411" y="129"/>
                  </a:lnTo>
                  <a:lnTo>
                    <a:pt x="366" y="101"/>
                  </a:lnTo>
                  <a:lnTo>
                    <a:pt x="338" y="74"/>
                  </a:lnTo>
                  <a:lnTo>
                    <a:pt x="302" y="46"/>
                  </a:lnTo>
                  <a:lnTo>
                    <a:pt x="274" y="19"/>
                  </a:lnTo>
                  <a:lnTo>
                    <a:pt x="238" y="10"/>
                  </a:lnTo>
                  <a:lnTo>
                    <a:pt x="2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1274475" y="3764400"/>
              <a:ext cx="18050" cy="28550"/>
            </a:xfrm>
            <a:custGeom>
              <a:rect b="b" l="l" r="r" t="t"/>
              <a:pathLst>
                <a:path extrusionOk="0" h="1142" w="722">
                  <a:moveTo>
                    <a:pt x="548" y="0"/>
                  </a:moveTo>
                  <a:lnTo>
                    <a:pt x="493" y="18"/>
                  </a:lnTo>
                  <a:lnTo>
                    <a:pt x="447" y="46"/>
                  </a:lnTo>
                  <a:lnTo>
                    <a:pt x="384" y="119"/>
                  </a:lnTo>
                  <a:lnTo>
                    <a:pt x="329" y="201"/>
                  </a:lnTo>
                  <a:lnTo>
                    <a:pt x="283" y="283"/>
                  </a:lnTo>
                  <a:lnTo>
                    <a:pt x="237" y="375"/>
                  </a:lnTo>
                  <a:lnTo>
                    <a:pt x="128" y="612"/>
                  </a:lnTo>
                  <a:lnTo>
                    <a:pt x="18" y="849"/>
                  </a:lnTo>
                  <a:lnTo>
                    <a:pt x="9" y="895"/>
                  </a:lnTo>
                  <a:lnTo>
                    <a:pt x="0" y="941"/>
                  </a:lnTo>
                  <a:lnTo>
                    <a:pt x="9" y="986"/>
                  </a:lnTo>
                  <a:lnTo>
                    <a:pt x="27" y="1023"/>
                  </a:lnTo>
                  <a:lnTo>
                    <a:pt x="46" y="1050"/>
                  </a:lnTo>
                  <a:lnTo>
                    <a:pt x="73" y="1087"/>
                  </a:lnTo>
                  <a:lnTo>
                    <a:pt x="110" y="1105"/>
                  </a:lnTo>
                  <a:lnTo>
                    <a:pt x="146" y="1123"/>
                  </a:lnTo>
                  <a:lnTo>
                    <a:pt x="192" y="1142"/>
                  </a:lnTo>
                  <a:lnTo>
                    <a:pt x="320" y="1142"/>
                  </a:lnTo>
                  <a:lnTo>
                    <a:pt x="365" y="1123"/>
                  </a:lnTo>
                  <a:lnTo>
                    <a:pt x="402" y="1105"/>
                  </a:lnTo>
                  <a:lnTo>
                    <a:pt x="429" y="1078"/>
                  </a:lnTo>
                  <a:lnTo>
                    <a:pt x="466" y="1032"/>
                  </a:lnTo>
                  <a:lnTo>
                    <a:pt x="511" y="941"/>
                  </a:lnTo>
                  <a:lnTo>
                    <a:pt x="557" y="840"/>
                  </a:lnTo>
                  <a:lnTo>
                    <a:pt x="594" y="740"/>
                  </a:lnTo>
                  <a:lnTo>
                    <a:pt x="630" y="639"/>
                  </a:lnTo>
                  <a:lnTo>
                    <a:pt x="685" y="420"/>
                  </a:lnTo>
                  <a:lnTo>
                    <a:pt x="721" y="210"/>
                  </a:lnTo>
                  <a:lnTo>
                    <a:pt x="721" y="155"/>
                  </a:lnTo>
                  <a:lnTo>
                    <a:pt x="712" y="101"/>
                  </a:lnTo>
                  <a:lnTo>
                    <a:pt x="685" y="55"/>
                  </a:lnTo>
                  <a:lnTo>
                    <a:pt x="648" y="28"/>
                  </a:lnTo>
                  <a:lnTo>
                    <a:pt x="603" y="9"/>
                  </a:lnTo>
                  <a:lnTo>
                    <a:pt x="5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1349325" y="3838800"/>
              <a:ext cx="27425" cy="24450"/>
            </a:xfrm>
            <a:custGeom>
              <a:rect b="b" l="l" r="r" t="t"/>
              <a:pathLst>
                <a:path extrusionOk="0" h="978" w="1097">
                  <a:moveTo>
                    <a:pt x="841" y="1"/>
                  </a:moveTo>
                  <a:lnTo>
                    <a:pt x="795" y="10"/>
                  </a:lnTo>
                  <a:lnTo>
                    <a:pt x="741" y="28"/>
                  </a:lnTo>
                  <a:lnTo>
                    <a:pt x="640" y="83"/>
                  </a:lnTo>
                  <a:lnTo>
                    <a:pt x="540" y="147"/>
                  </a:lnTo>
                  <a:lnTo>
                    <a:pt x="439" y="220"/>
                  </a:lnTo>
                  <a:lnTo>
                    <a:pt x="348" y="293"/>
                  </a:lnTo>
                  <a:lnTo>
                    <a:pt x="257" y="384"/>
                  </a:lnTo>
                  <a:lnTo>
                    <a:pt x="174" y="476"/>
                  </a:lnTo>
                  <a:lnTo>
                    <a:pt x="101" y="567"/>
                  </a:lnTo>
                  <a:lnTo>
                    <a:pt x="28" y="658"/>
                  </a:lnTo>
                  <a:lnTo>
                    <a:pt x="10" y="695"/>
                  </a:lnTo>
                  <a:lnTo>
                    <a:pt x="1" y="722"/>
                  </a:lnTo>
                  <a:lnTo>
                    <a:pt x="1" y="759"/>
                  </a:lnTo>
                  <a:lnTo>
                    <a:pt x="1" y="795"/>
                  </a:lnTo>
                  <a:lnTo>
                    <a:pt x="10" y="823"/>
                  </a:lnTo>
                  <a:lnTo>
                    <a:pt x="19" y="859"/>
                  </a:lnTo>
                  <a:lnTo>
                    <a:pt x="65" y="914"/>
                  </a:lnTo>
                  <a:lnTo>
                    <a:pt x="120" y="950"/>
                  </a:lnTo>
                  <a:lnTo>
                    <a:pt x="147" y="969"/>
                  </a:lnTo>
                  <a:lnTo>
                    <a:pt x="184" y="978"/>
                  </a:lnTo>
                  <a:lnTo>
                    <a:pt x="248" y="978"/>
                  </a:lnTo>
                  <a:lnTo>
                    <a:pt x="284" y="969"/>
                  </a:lnTo>
                  <a:lnTo>
                    <a:pt x="321" y="950"/>
                  </a:lnTo>
                  <a:lnTo>
                    <a:pt x="485" y="823"/>
                  </a:lnTo>
                  <a:lnTo>
                    <a:pt x="649" y="695"/>
                  </a:lnTo>
                  <a:lnTo>
                    <a:pt x="814" y="567"/>
                  </a:lnTo>
                  <a:lnTo>
                    <a:pt x="896" y="503"/>
                  </a:lnTo>
                  <a:lnTo>
                    <a:pt x="987" y="448"/>
                  </a:lnTo>
                  <a:lnTo>
                    <a:pt x="1033" y="412"/>
                  </a:lnTo>
                  <a:lnTo>
                    <a:pt x="1060" y="366"/>
                  </a:lnTo>
                  <a:lnTo>
                    <a:pt x="1078" y="330"/>
                  </a:lnTo>
                  <a:lnTo>
                    <a:pt x="1097" y="284"/>
                  </a:lnTo>
                  <a:lnTo>
                    <a:pt x="1097" y="238"/>
                  </a:lnTo>
                  <a:lnTo>
                    <a:pt x="1097" y="202"/>
                  </a:lnTo>
                  <a:lnTo>
                    <a:pt x="1088" y="156"/>
                  </a:lnTo>
                  <a:lnTo>
                    <a:pt x="1069" y="120"/>
                  </a:lnTo>
                  <a:lnTo>
                    <a:pt x="1042" y="83"/>
                  </a:lnTo>
                  <a:lnTo>
                    <a:pt x="1015" y="56"/>
                  </a:lnTo>
                  <a:lnTo>
                    <a:pt x="978" y="28"/>
                  </a:lnTo>
                  <a:lnTo>
                    <a:pt x="932" y="10"/>
                  </a:lnTo>
                  <a:lnTo>
                    <a:pt x="8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1006475" y="4052475"/>
              <a:ext cx="37450" cy="29475"/>
            </a:xfrm>
            <a:custGeom>
              <a:rect b="b" l="l" r="r" t="t"/>
              <a:pathLst>
                <a:path extrusionOk="0" h="1179" w="1498">
                  <a:moveTo>
                    <a:pt x="1242" y="0"/>
                  </a:moveTo>
                  <a:lnTo>
                    <a:pt x="1206" y="19"/>
                  </a:lnTo>
                  <a:lnTo>
                    <a:pt x="1160" y="37"/>
                  </a:lnTo>
                  <a:lnTo>
                    <a:pt x="1032" y="119"/>
                  </a:lnTo>
                  <a:lnTo>
                    <a:pt x="904" y="219"/>
                  </a:lnTo>
                  <a:lnTo>
                    <a:pt x="658" y="439"/>
                  </a:lnTo>
                  <a:lnTo>
                    <a:pt x="530" y="539"/>
                  </a:lnTo>
                  <a:lnTo>
                    <a:pt x="402" y="630"/>
                  </a:lnTo>
                  <a:lnTo>
                    <a:pt x="284" y="694"/>
                  </a:lnTo>
                  <a:lnTo>
                    <a:pt x="220" y="722"/>
                  </a:lnTo>
                  <a:lnTo>
                    <a:pt x="156" y="740"/>
                  </a:lnTo>
                  <a:lnTo>
                    <a:pt x="119" y="749"/>
                  </a:lnTo>
                  <a:lnTo>
                    <a:pt x="92" y="767"/>
                  </a:lnTo>
                  <a:lnTo>
                    <a:pt x="64" y="795"/>
                  </a:lnTo>
                  <a:lnTo>
                    <a:pt x="37" y="822"/>
                  </a:lnTo>
                  <a:lnTo>
                    <a:pt x="28" y="849"/>
                  </a:lnTo>
                  <a:lnTo>
                    <a:pt x="10" y="886"/>
                  </a:lnTo>
                  <a:lnTo>
                    <a:pt x="0" y="950"/>
                  </a:lnTo>
                  <a:lnTo>
                    <a:pt x="10" y="1023"/>
                  </a:lnTo>
                  <a:lnTo>
                    <a:pt x="28" y="1050"/>
                  </a:lnTo>
                  <a:lnTo>
                    <a:pt x="37" y="1087"/>
                  </a:lnTo>
                  <a:lnTo>
                    <a:pt x="64" y="1114"/>
                  </a:lnTo>
                  <a:lnTo>
                    <a:pt x="92" y="1133"/>
                  </a:lnTo>
                  <a:lnTo>
                    <a:pt x="119" y="1151"/>
                  </a:lnTo>
                  <a:lnTo>
                    <a:pt x="156" y="1160"/>
                  </a:lnTo>
                  <a:lnTo>
                    <a:pt x="247" y="1178"/>
                  </a:lnTo>
                  <a:lnTo>
                    <a:pt x="329" y="1169"/>
                  </a:lnTo>
                  <a:lnTo>
                    <a:pt x="402" y="1142"/>
                  </a:lnTo>
                  <a:lnTo>
                    <a:pt x="484" y="1105"/>
                  </a:lnTo>
                  <a:lnTo>
                    <a:pt x="567" y="1069"/>
                  </a:lnTo>
                  <a:lnTo>
                    <a:pt x="640" y="1023"/>
                  </a:lnTo>
                  <a:lnTo>
                    <a:pt x="777" y="923"/>
                  </a:lnTo>
                  <a:lnTo>
                    <a:pt x="950" y="804"/>
                  </a:lnTo>
                  <a:lnTo>
                    <a:pt x="1114" y="676"/>
                  </a:lnTo>
                  <a:lnTo>
                    <a:pt x="1443" y="402"/>
                  </a:lnTo>
                  <a:lnTo>
                    <a:pt x="1434" y="402"/>
                  </a:lnTo>
                  <a:lnTo>
                    <a:pt x="1461" y="366"/>
                  </a:lnTo>
                  <a:lnTo>
                    <a:pt x="1489" y="329"/>
                  </a:lnTo>
                  <a:lnTo>
                    <a:pt x="1498" y="292"/>
                  </a:lnTo>
                  <a:lnTo>
                    <a:pt x="1498" y="256"/>
                  </a:lnTo>
                  <a:lnTo>
                    <a:pt x="1498" y="210"/>
                  </a:lnTo>
                  <a:lnTo>
                    <a:pt x="1489" y="174"/>
                  </a:lnTo>
                  <a:lnTo>
                    <a:pt x="1471" y="137"/>
                  </a:lnTo>
                  <a:lnTo>
                    <a:pt x="1452" y="101"/>
                  </a:lnTo>
                  <a:lnTo>
                    <a:pt x="1425" y="73"/>
                  </a:lnTo>
                  <a:lnTo>
                    <a:pt x="1397" y="46"/>
                  </a:lnTo>
                  <a:lnTo>
                    <a:pt x="1361" y="28"/>
                  </a:lnTo>
                  <a:lnTo>
                    <a:pt x="1324" y="9"/>
                  </a:lnTo>
                  <a:lnTo>
                    <a:pt x="12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1087500" y="4119575"/>
              <a:ext cx="21950" cy="29475"/>
            </a:xfrm>
            <a:custGeom>
              <a:rect b="b" l="l" r="r" t="t"/>
              <a:pathLst>
                <a:path extrusionOk="0" h="1179" w="878">
                  <a:moveTo>
                    <a:pt x="613" y="1"/>
                  </a:moveTo>
                  <a:lnTo>
                    <a:pt x="576" y="10"/>
                  </a:lnTo>
                  <a:lnTo>
                    <a:pt x="530" y="28"/>
                  </a:lnTo>
                  <a:lnTo>
                    <a:pt x="476" y="65"/>
                  </a:lnTo>
                  <a:lnTo>
                    <a:pt x="439" y="101"/>
                  </a:lnTo>
                  <a:lnTo>
                    <a:pt x="394" y="147"/>
                  </a:lnTo>
                  <a:lnTo>
                    <a:pt x="366" y="202"/>
                  </a:lnTo>
                  <a:lnTo>
                    <a:pt x="311" y="302"/>
                  </a:lnTo>
                  <a:lnTo>
                    <a:pt x="257" y="412"/>
                  </a:lnTo>
                  <a:lnTo>
                    <a:pt x="120" y="658"/>
                  </a:lnTo>
                  <a:lnTo>
                    <a:pt x="56" y="786"/>
                  </a:lnTo>
                  <a:lnTo>
                    <a:pt x="28" y="850"/>
                  </a:lnTo>
                  <a:lnTo>
                    <a:pt x="10" y="914"/>
                  </a:lnTo>
                  <a:lnTo>
                    <a:pt x="1" y="960"/>
                  </a:lnTo>
                  <a:lnTo>
                    <a:pt x="1" y="996"/>
                  </a:lnTo>
                  <a:lnTo>
                    <a:pt x="10" y="1033"/>
                  </a:lnTo>
                  <a:lnTo>
                    <a:pt x="28" y="1069"/>
                  </a:lnTo>
                  <a:lnTo>
                    <a:pt x="47" y="1096"/>
                  </a:lnTo>
                  <a:lnTo>
                    <a:pt x="74" y="1124"/>
                  </a:lnTo>
                  <a:lnTo>
                    <a:pt x="101" y="1142"/>
                  </a:lnTo>
                  <a:lnTo>
                    <a:pt x="129" y="1160"/>
                  </a:lnTo>
                  <a:lnTo>
                    <a:pt x="165" y="1170"/>
                  </a:lnTo>
                  <a:lnTo>
                    <a:pt x="202" y="1179"/>
                  </a:lnTo>
                  <a:lnTo>
                    <a:pt x="229" y="1179"/>
                  </a:lnTo>
                  <a:lnTo>
                    <a:pt x="266" y="1170"/>
                  </a:lnTo>
                  <a:lnTo>
                    <a:pt x="302" y="1151"/>
                  </a:lnTo>
                  <a:lnTo>
                    <a:pt x="330" y="1133"/>
                  </a:lnTo>
                  <a:lnTo>
                    <a:pt x="366" y="1115"/>
                  </a:lnTo>
                  <a:lnTo>
                    <a:pt x="384" y="1078"/>
                  </a:lnTo>
                  <a:lnTo>
                    <a:pt x="594" y="759"/>
                  </a:lnTo>
                  <a:lnTo>
                    <a:pt x="649" y="667"/>
                  </a:lnTo>
                  <a:lnTo>
                    <a:pt x="695" y="567"/>
                  </a:lnTo>
                  <a:lnTo>
                    <a:pt x="750" y="476"/>
                  </a:lnTo>
                  <a:lnTo>
                    <a:pt x="777" y="430"/>
                  </a:lnTo>
                  <a:lnTo>
                    <a:pt x="804" y="384"/>
                  </a:lnTo>
                  <a:lnTo>
                    <a:pt x="832" y="348"/>
                  </a:lnTo>
                  <a:lnTo>
                    <a:pt x="859" y="311"/>
                  </a:lnTo>
                  <a:lnTo>
                    <a:pt x="868" y="275"/>
                  </a:lnTo>
                  <a:lnTo>
                    <a:pt x="877" y="238"/>
                  </a:lnTo>
                  <a:lnTo>
                    <a:pt x="868" y="202"/>
                  </a:lnTo>
                  <a:lnTo>
                    <a:pt x="859" y="156"/>
                  </a:lnTo>
                  <a:lnTo>
                    <a:pt x="841" y="129"/>
                  </a:lnTo>
                  <a:lnTo>
                    <a:pt x="823" y="92"/>
                  </a:lnTo>
                  <a:lnTo>
                    <a:pt x="795" y="65"/>
                  </a:lnTo>
                  <a:lnTo>
                    <a:pt x="768" y="37"/>
                  </a:lnTo>
                  <a:lnTo>
                    <a:pt x="731" y="19"/>
                  </a:lnTo>
                  <a:lnTo>
                    <a:pt x="695" y="10"/>
                  </a:lnTo>
                  <a:lnTo>
                    <a:pt x="6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1286575" y="4109300"/>
              <a:ext cx="22850" cy="26750"/>
            </a:xfrm>
            <a:custGeom>
              <a:rect b="b" l="l" r="r" t="t"/>
              <a:pathLst>
                <a:path extrusionOk="0" h="1070" w="914">
                  <a:moveTo>
                    <a:pt x="146" y="1"/>
                  </a:moveTo>
                  <a:lnTo>
                    <a:pt x="82" y="19"/>
                  </a:lnTo>
                  <a:lnTo>
                    <a:pt x="64" y="28"/>
                  </a:lnTo>
                  <a:lnTo>
                    <a:pt x="37" y="47"/>
                  </a:lnTo>
                  <a:lnTo>
                    <a:pt x="18" y="74"/>
                  </a:lnTo>
                  <a:lnTo>
                    <a:pt x="9" y="101"/>
                  </a:lnTo>
                  <a:lnTo>
                    <a:pt x="0" y="138"/>
                  </a:lnTo>
                  <a:lnTo>
                    <a:pt x="0" y="174"/>
                  </a:lnTo>
                  <a:lnTo>
                    <a:pt x="9" y="238"/>
                  </a:lnTo>
                  <a:lnTo>
                    <a:pt x="27" y="311"/>
                  </a:lnTo>
                  <a:lnTo>
                    <a:pt x="55" y="375"/>
                  </a:lnTo>
                  <a:lnTo>
                    <a:pt x="91" y="448"/>
                  </a:lnTo>
                  <a:lnTo>
                    <a:pt x="183" y="576"/>
                  </a:lnTo>
                  <a:lnTo>
                    <a:pt x="265" y="695"/>
                  </a:lnTo>
                  <a:lnTo>
                    <a:pt x="338" y="823"/>
                  </a:lnTo>
                  <a:lnTo>
                    <a:pt x="393" y="887"/>
                  </a:lnTo>
                  <a:lnTo>
                    <a:pt x="438" y="941"/>
                  </a:lnTo>
                  <a:lnTo>
                    <a:pt x="502" y="996"/>
                  </a:lnTo>
                  <a:lnTo>
                    <a:pt x="566" y="1042"/>
                  </a:lnTo>
                  <a:lnTo>
                    <a:pt x="630" y="1069"/>
                  </a:lnTo>
                  <a:lnTo>
                    <a:pt x="703" y="1069"/>
                  </a:lnTo>
                  <a:lnTo>
                    <a:pt x="758" y="1060"/>
                  </a:lnTo>
                  <a:lnTo>
                    <a:pt x="813" y="1042"/>
                  </a:lnTo>
                  <a:lnTo>
                    <a:pt x="858" y="1005"/>
                  </a:lnTo>
                  <a:lnTo>
                    <a:pt x="886" y="960"/>
                  </a:lnTo>
                  <a:lnTo>
                    <a:pt x="913" y="914"/>
                  </a:lnTo>
                  <a:lnTo>
                    <a:pt x="913" y="859"/>
                  </a:lnTo>
                  <a:lnTo>
                    <a:pt x="913" y="804"/>
                  </a:lnTo>
                  <a:lnTo>
                    <a:pt x="886" y="740"/>
                  </a:lnTo>
                  <a:lnTo>
                    <a:pt x="867" y="722"/>
                  </a:lnTo>
                  <a:lnTo>
                    <a:pt x="849" y="704"/>
                  </a:lnTo>
                  <a:lnTo>
                    <a:pt x="858" y="704"/>
                  </a:lnTo>
                  <a:lnTo>
                    <a:pt x="785" y="631"/>
                  </a:lnTo>
                  <a:lnTo>
                    <a:pt x="730" y="558"/>
                  </a:lnTo>
                  <a:lnTo>
                    <a:pt x="694" y="521"/>
                  </a:lnTo>
                  <a:lnTo>
                    <a:pt x="657" y="494"/>
                  </a:lnTo>
                  <a:lnTo>
                    <a:pt x="657" y="494"/>
                  </a:lnTo>
                  <a:lnTo>
                    <a:pt x="685" y="503"/>
                  </a:lnTo>
                  <a:lnTo>
                    <a:pt x="667" y="485"/>
                  </a:lnTo>
                  <a:lnTo>
                    <a:pt x="612" y="421"/>
                  </a:lnTo>
                  <a:lnTo>
                    <a:pt x="438" y="211"/>
                  </a:lnTo>
                  <a:lnTo>
                    <a:pt x="374" y="147"/>
                  </a:lnTo>
                  <a:lnTo>
                    <a:pt x="347" y="120"/>
                  </a:lnTo>
                  <a:lnTo>
                    <a:pt x="338" y="120"/>
                  </a:lnTo>
                  <a:lnTo>
                    <a:pt x="338" y="129"/>
                  </a:lnTo>
                  <a:lnTo>
                    <a:pt x="329" y="92"/>
                  </a:lnTo>
                  <a:lnTo>
                    <a:pt x="310" y="65"/>
                  </a:lnTo>
                  <a:lnTo>
                    <a:pt x="256" y="28"/>
                  </a:lnTo>
                  <a:lnTo>
                    <a:pt x="201" y="10"/>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1355275" y="4033525"/>
              <a:ext cx="32675" cy="25350"/>
            </a:xfrm>
            <a:custGeom>
              <a:rect b="b" l="l" r="r" t="t"/>
              <a:pathLst>
                <a:path extrusionOk="0" h="1014" w="1307">
                  <a:moveTo>
                    <a:pt x="174" y="0"/>
                  </a:moveTo>
                  <a:lnTo>
                    <a:pt x="128" y="10"/>
                  </a:lnTo>
                  <a:lnTo>
                    <a:pt x="73" y="19"/>
                  </a:lnTo>
                  <a:lnTo>
                    <a:pt x="37" y="46"/>
                  </a:lnTo>
                  <a:lnTo>
                    <a:pt x="10" y="92"/>
                  </a:lnTo>
                  <a:lnTo>
                    <a:pt x="0" y="137"/>
                  </a:lnTo>
                  <a:lnTo>
                    <a:pt x="0" y="201"/>
                  </a:lnTo>
                  <a:lnTo>
                    <a:pt x="28" y="274"/>
                  </a:lnTo>
                  <a:lnTo>
                    <a:pt x="64" y="347"/>
                  </a:lnTo>
                  <a:lnTo>
                    <a:pt x="110" y="411"/>
                  </a:lnTo>
                  <a:lnTo>
                    <a:pt x="165" y="475"/>
                  </a:lnTo>
                  <a:lnTo>
                    <a:pt x="274" y="585"/>
                  </a:lnTo>
                  <a:lnTo>
                    <a:pt x="402" y="685"/>
                  </a:lnTo>
                  <a:lnTo>
                    <a:pt x="466" y="740"/>
                  </a:lnTo>
                  <a:lnTo>
                    <a:pt x="539" y="786"/>
                  </a:lnTo>
                  <a:lnTo>
                    <a:pt x="694" y="868"/>
                  </a:lnTo>
                  <a:lnTo>
                    <a:pt x="868" y="950"/>
                  </a:lnTo>
                  <a:lnTo>
                    <a:pt x="950" y="987"/>
                  </a:lnTo>
                  <a:lnTo>
                    <a:pt x="1041" y="1014"/>
                  </a:lnTo>
                  <a:lnTo>
                    <a:pt x="1096" y="1014"/>
                  </a:lnTo>
                  <a:lnTo>
                    <a:pt x="1160" y="996"/>
                  </a:lnTo>
                  <a:lnTo>
                    <a:pt x="1215" y="968"/>
                  </a:lnTo>
                  <a:lnTo>
                    <a:pt x="1260" y="932"/>
                  </a:lnTo>
                  <a:lnTo>
                    <a:pt x="1288" y="886"/>
                  </a:lnTo>
                  <a:lnTo>
                    <a:pt x="1306" y="831"/>
                  </a:lnTo>
                  <a:lnTo>
                    <a:pt x="1297" y="767"/>
                  </a:lnTo>
                  <a:lnTo>
                    <a:pt x="1270" y="704"/>
                  </a:lnTo>
                  <a:lnTo>
                    <a:pt x="1224" y="640"/>
                  </a:lnTo>
                  <a:lnTo>
                    <a:pt x="1169" y="594"/>
                  </a:lnTo>
                  <a:lnTo>
                    <a:pt x="1114" y="548"/>
                  </a:lnTo>
                  <a:lnTo>
                    <a:pt x="1041" y="512"/>
                  </a:lnTo>
                  <a:lnTo>
                    <a:pt x="904" y="448"/>
                  </a:lnTo>
                  <a:lnTo>
                    <a:pt x="758" y="393"/>
                  </a:lnTo>
                  <a:lnTo>
                    <a:pt x="694" y="357"/>
                  </a:lnTo>
                  <a:lnTo>
                    <a:pt x="630" y="320"/>
                  </a:lnTo>
                  <a:lnTo>
                    <a:pt x="503" y="229"/>
                  </a:lnTo>
                  <a:lnTo>
                    <a:pt x="274" y="46"/>
                  </a:lnTo>
                  <a:lnTo>
                    <a:pt x="229" y="19"/>
                  </a:lnTo>
                  <a:lnTo>
                    <a:pt x="1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1121300" y="3738150"/>
              <a:ext cx="79925" cy="188575"/>
            </a:xfrm>
            <a:custGeom>
              <a:rect b="b" l="l" r="r" t="t"/>
              <a:pathLst>
                <a:path extrusionOk="0" h="7543" w="3197">
                  <a:moveTo>
                    <a:pt x="649" y="0"/>
                  </a:moveTo>
                  <a:lnTo>
                    <a:pt x="612" y="9"/>
                  </a:lnTo>
                  <a:lnTo>
                    <a:pt x="576" y="18"/>
                  </a:lnTo>
                  <a:lnTo>
                    <a:pt x="548" y="46"/>
                  </a:lnTo>
                  <a:lnTo>
                    <a:pt x="521" y="64"/>
                  </a:lnTo>
                  <a:lnTo>
                    <a:pt x="493" y="91"/>
                  </a:lnTo>
                  <a:lnTo>
                    <a:pt x="393" y="301"/>
                  </a:lnTo>
                  <a:lnTo>
                    <a:pt x="302" y="512"/>
                  </a:lnTo>
                  <a:lnTo>
                    <a:pt x="229" y="731"/>
                  </a:lnTo>
                  <a:lnTo>
                    <a:pt x="165" y="959"/>
                  </a:lnTo>
                  <a:lnTo>
                    <a:pt x="110" y="1187"/>
                  </a:lnTo>
                  <a:lnTo>
                    <a:pt x="64" y="1425"/>
                  </a:lnTo>
                  <a:lnTo>
                    <a:pt x="37" y="1662"/>
                  </a:lnTo>
                  <a:lnTo>
                    <a:pt x="9" y="1909"/>
                  </a:lnTo>
                  <a:lnTo>
                    <a:pt x="0" y="2155"/>
                  </a:lnTo>
                  <a:lnTo>
                    <a:pt x="0" y="2402"/>
                  </a:lnTo>
                  <a:lnTo>
                    <a:pt x="9" y="2657"/>
                  </a:lnTo>
                  <a:lnTo>
                    <a:pt x="28" y="2913"/>
                  </a:lnTo>
                  <a:lnTo>
                    <a:pt x="55" y="3169"/>
                  </a:lnTo>
                  <a:lnTo>
                    <a:pt x="92" y="3424"/>
                  </a:lnTo>
                  <a:lnTo>
                    <a:pt x="137" y="3680"/>
                  </a:lnTo>
                  <a:lnTo>
                    <a:pt x="183" y="3936"/>
                  </a:lnTo>
                  <a:lnTo>
                    <a:pt x="247" y="4191"/>
                  </a:lnTo>
                  <a:lnTo>
                    <a:pt x="311" y="4447"/>
                  </a:lnTo>
                  <a:lnTo>
                    <a:pt x="384" y="4693"/>
                  </a:lnTo>
                  <a:lnTo>
                    <a:pt x="466" y="4940"/>
                  </a:lnTo>
                  <a:lnTo>
                    <a:pt x="557" y="5186"/>
                  </a:lnTo>
                  <a:lnTo>
                    <a:pt x="649" y="5424"/>
                  </a:lnTo>
                  <a:lnTo>
                    <a:pt x="749" y="5661"/>
                  </a:lnTo>
                  <a:lnTo>
                    <a:pt x="859" y="5890"/>
                  </a:lnTo>
                  <a:lnTo>
                    <a:pt x="968" y="6118"/>
                  </a:lnTo>
                  <a:lnTo>
                    <a:pt x="1078" y="6337"/>
                  </a:lnTo>
                  <a:lnTo>
                    <a:pt x="1196" y="6547"/>
                  </a:lnTo>
                  <a:lnTo>
                    <a:pt x="1324" y="6757"/>
                  </a:lnTo>
                  <a:lnTo>
                    <a:pt x="1452" y="6949"/>
                  </a:lnTo>
                  <a:lnTo>
                    <a:pt x="1580" y="7140"/>
                  </a:lnTo>
                  <a:lnTo>
                    <a:pt x="1717" y="7314"/>
                  </a:lnTo>
                  <a:lnTo>
                    <a:pt x="1854" y="7487"/>
                  </a:lnTo>
                  <a:lnTo>
                    <a:pt x="1881" y="7506"/>
                  </a:lnTo>
                  <a:lnTo>
                    <a:pt x="1909" y="7524"/>
                  </a:lnTo>
                  <a:lnTo>
                    <a:pt x="1936" y="7533"/>
                  </a:lnTo>
                  <a:lnTo>
                    <a:pt x="1963" y="7542"/>
                  </a:lnTo>
                  <a:lnTo>
                    <a:pt x="1991" y="7533"/>
                  </a:lnTo>
                  <a:lnTo>
                    <a:pt x="2018" y="7524"/>
                  </a:lnTo>
                  <a:lnTo>
                    <a:pt x="2064" y="7487"/>
                  </a:lnTo>
                  <a:lnTo>
                    <a:pt x="2100" y="7442"/>
                  </a:lnTo>
                  <a:lnTo>
                    <a:pt x="2119" y="7387"/>
                  </a:lnTo>
                  <a:lnTo>
                    <a:pt x="2119" y="7350"/>
                  </a:lnTo>
                  <a:lnTo>
                    <a:pt x="2109" y="7323"/>
                  </a:lnTo>
                  <a:lnTo>
                    <a:pt x="2100" y="7287"/>
                  </a:lnTo>
                  <a:lnTo>
                    <a:pt x="2082" y="7259"/>
                  </a:lnTo>
                  <a:lnTo>
                    <a:pt x="1954" y="7086"/>
                  </a:lnTo>
                  <a:lnTo>
                    <a:pt x="1836" y="6912"/>
                  </a:lnTo>
                  <a:lnTo>
                    <a:pt x="1717" y="6739"/>
                  </a:lnTo>
                  <a:lnTo>
                    <a:pt x="1616" y="6556"/>
                  </a:lnTo>
                  <a:lnTo>
                    <a:pt x="1516" y="6364"/>
                  </a:lnTo>
                  <a:lnTo>
                    <a:pt x="1425" y="6173"/>
                  </a:lnTo>
                  <a:lnTo>
                    <a:pt x="1333" y="5981"/>
                  </a:lnTo>
                  <a:lnTo>
                    <a:pt x="1251" y="5780"/>
                  </a:lnTo>
                  <a:lnTo>
                    <a:pt x="1096" y="5387"/>
                  </a:lnTo>
                  <a:lnTo>
                    <a:pt x="950" y="4986"/>
                  </a:lnTo>
                  <a:lnTo>
                    <a:pt x="813" y="4584"/>
                  </a:lnTo>
                  <a:lnTo>
                    <a:pt x="685" y="4182"/>
                  </a:lnTo>
                  <a:lnTo>
                    <a:pt x="630" y="3981"/>
                  </a:lnTo>
                  <a:lnTo>
                    <a:pt x="576" y="3771"/>
                  </a:lnTo>
                  <a:lnTo>
                    <a:pt x="530" y="3552"/>
                  </a:lnTo>
                  <a:lnTo>
                    <a:pt x="493" y="3324"/>
                  </a:lnTo>
                  <a:lnTo>
                    <a:pt x="466" y="3086"/>
                  </a:lnTo>
                  <a:lnTo>
                    <a:pt x="439" y="2849"/>
                  </a:lnTo>
                  <a:lnTo>
                    <a:pt x="420" y="2602"/>
                  </a:lnTo>
                  <a:lnTo>
                    <a:pt x="411" y="2356"/>
                  </a:lnTo>
                  <a:lnTo>
                    <a:pt x="420" y="2109"/>
                  </a:lnTo>
                  <a:lnTo>
                    <a:pt x="429" y="1863"/>
                  </a:lnTo>
                  <a:lnTo>
                    <a:pt x="448" y="1616"/>
                  </a:lnTo>
                  <a:lnTo>
                    <a:pt x="484" y="1379"/>
                  </a:lnTo>
                  <a:lnTo>
                    <a:pt x="530" y="1142"/>
                  </a:lnTo>
                  <a:lnTo>
                    <a:pt x="585" y="922"/>
                  </a:lnTo>
                  <a:lnTo>
                    <a:pt x="649" y="703"/>
                  </a:lnTo>
                  <a:lnTo>
                    <a:pt x="731" y="502"/>
                  </a:lnTo>
                  <a:lnTo>
                    <a:pt x="831" y="621"/>
                  </a:lnTo>
                  <a:lnTo>
                    <a:pt x="932" y="749"/>
                  </a:lnTo>
                  <a:lnTo>
                    <a:pt x="1014" y="886"/>
                  </a:lnTo>
                  <a:lnTo>
                    <a:pt x="1096" y="1023"/>
                  </a:lnTo>
                  <a:lnTo>
                    <a:pt x="1251" y="1306"/>
                  </a:lnTo>
                  <a:lnTo>
                    <a:pt x="1397" y="1580"/>
                  </a:lnTo>
                  <a:lnTo>
                    <a:pt x="1534" y="1817"/>
                  </a:lnTo>
                  <a:lnTo>
                    <a:pt x="1662" y="2064"/>
                  </a:lnTo>
                  <a:lnTo>
                    <a:pt x="1781" y="2310"/>
                  </a:lnTo>
                  <a:lnTo>
                    <a:pt x="1899" y="2557"/>
                  </a:lnTo>
                  <a:lnTo>
                    <a:pt x="2018" y="2812"/>
                  </a:lnTo>
                  <a:lnTo>
                    <a:pt x="2119" y="3059"/>
                  </a:lnTo>
                  <a:lnTo>
                    <a:pt x="2219" y="3324"/>
                  </a:lnTo>
                  <a:lnTo>
                    <a:pt x="2320" y="3579"/>
                  </a:lnTo>
                  <a:lnTo>
                    <a:pt x="2393" y="3789"/>
                  </a:lnTo>
                  <a:lnTo>
                    <a:pt x="2447" y="4009"/>
                  </a:lnTo>
                  <a:lnTo>
                    <a:pt x="2511" y="4219"/>
                  </a:lnTo>
                  <a:lnTo>
                    <a:pt x="2557" y="4429"/>
                  </a:lnTo>
                  <a:lnTo>
                    <a:pt x="2603" y="4648"/>
                  </a:lnTo>
                  <a:lnTo>
                    <a:pt x="2639" y="4867"/>
                  </a:lnTo>
                  <a:lnTo>
                    <a:pt x="2694" y="5305"/>
                  </a:lnTo>
                  <a:lnTo>
                    <a:pt x="2740" y="5743"/>
                  </a:lnTo>
                  <a:lnTo>
                    <a:pt x="2767" y="6182"/>
                  </a:lnTo>
                  <a:lnTo>
                    <a:pt x="2785" y="6620"/>
                  </a:lnTo>
                  <a:lnTo>
                    <a:pt x="2794" y="7058"/>
                  </a:lnTo>
                  <a:lnTo>
                    <a:pt x="2794" y="7104"/>
                  </a:lnTo>
                  <a:lnTo>
                    <a:pt x="2803" y="7150"/>
                  </a:lnTo>
                  <a:lnTo>
                    <a:pt x="2831" y="7177"/>
                  </a:lnTo>
                  <a:lnTo>
                    <a:pt x="2849" y="7204"/>
                  </a:lnTo>
                  <a:lnTo>
                    <a:pt x="2886" y="7223"/>
                  </a:lnTo>
                  <a:lnTo>
                    <a:pt x="2913" y="7241"/>
                  </a:lnTo>
                  <a:lnTo>
                    <a:pt x="2950" y="7250"/>
                  </a:lnTo>
                  <a:lnTo>
                    <a:pt x="3032" y="7250"/>
                  </a:lnTo>
                  <a:lnTo>
                    <a:pt x="3068" y="7241"/>
                  </a:lnTo>
                  <a:lnTo>
                    <a:pt x="3105" y="7223"/>
                  </a:lnTo>
                  <a:lnTo>
                    <a:pt x="3132" y="7204"/>
                  </a:lnTo>
                  <a:lnTo>
                    <a:pt x="3160" y="7177"/>
                  </a:lnTo>
                  <a:lnTo>
                    <a:pt x="3178" y="7150"/>
                  </a:lnTo>
                  <a:lnTo>
                    <a:pt x="3187" y="7104"/>
                  </a:lnTo>
                  <a:lnTo>
                    <a:pt x="3187" y="7058"/>
                  </a:lnTo>
                  <a:lnTo>
                    <a:pt x="3196" y="6556"/>
                  </a:lnTo>
                  <a:lnTo>
                    <a:pt x="3178" y="6063"/>
                  </a:lnTo>
                  <a:lnTo>
                    <a:pt x="3141" y="5570"/>
                  </a:lnTo>
                  <a:lnTo>
                    <a:pt x="3114" y="5323"/>
                  </a:lnTo>
                  <a:lnTo>
                    <a:pt x="3077" y="5077"/>
                  </a:lnTo>
                  <a:lnTo>
                    <a:pt x="3041" y="4840"/>
                  </a:lnTo>
                  <a:lnTo>
                    <a:pt x="2995" y="4593"/>
                  </a:lnTo>
                  <a:lnTo>
                    <a:pt x="2950" y="4356"/>
                  </a:lnTo>
                  <a:lnTo>
                    <a:pt x="2895" y="4109"/>
                  </a:lnTo>
                  <a:lnTo>
                    <a:pt x="2831" y="3872"/>
                  </a:lnTo>
                  <a:lnTo>
                    <a:pt x="2758" y="3634"/>
                  </a:lnTo>
                  <a:lnTo>
                    <a:pt x="2685" y="3388"/>
                  </a:lnTo>
                  <a:lnTo>
                    <a:pt x="2593" y="3150"/>
                  </a:lnTo>
                  <a:lnTo>
                    <a:pt x="2511" y="2922"/>
                  </a:lnTo>
                  <a:lnTo>
                    <a:pt x="2411" y="2694"/>
                  </a:lnTo>
                  <a:lnTo>
                    <a:pt x="2310" y="2475"/>
                  </a:lnTo>
                  <a:lnTo>
                    <a:pt x="2201" y="2246"/>
                  </a:lnTo>
                  <a:lnTo>
                    <a:pt x="1973" y="1808"/>
                  </a:lnTo>
                  <a:lnTo>
                    <a:pt x="1726" y="1388"/>
                  </a:lnTo>
                  <a:lnTo>
                    <a:pt x="1525" y="1014"/>
                  </a:lnTo>
                  <a:lnTo>
                    <a:pt x="1416" y="831"/>
                  </a:lnTo>
                  <a:lnTo>
                    <a:pt x="1306" y="648"/>
                  </a:lnTo>
                  <a:lnTo>
                    <a:pt x="1187" y="475"/>
                  </a:lnTo>
                  <a:lnTo>
                    <a:pt x="1059" y="311"/>
                  </a:lnTo>
                  <a:lnTo>
                    <a:pt x="996" y="238"/>
                  </a:lnTo>
                  <a:lnTo>
                    <a:pt x="913" y="165"/>
                  </a:lnTo>
                  <a:lnTo>
                    <a:pt x="840" y="91"/>
                  </a:lnTo>
                  <a:lnTo>
                    <a:pt x="758" y="28"/>
                  </a:lnTo>
                  <a:lnTo>
                    <a:pt x="722" y="9"/>
                  </a:lnTo>
                  <a:lnTo>
                    <a:pt x="6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1202550" y="3982625"/>
              <a:ext cx="110750" cy="105700"/>
            </a:xfrm>
            <a:custGeom>
              <a:rect b="b" l="l" r="r" t="t"/>
              <a:pathLst>
                <a:path extrusionOk="0" h="4228" w="4430">
                  <a:moveTo>
                    <a:pt x="120" y="0"/>
                  </a:moveTo>
                  <a:lnTo>
                    <a:pt x="74" y="9"/>
                  </a:lnTo>
                  <a:lnTo>
                    <a:pt x="28" y="37"/>
                  </a:lnTo>
                  <a:lnTo>
                    <a:pt x="19" y="64"/>
                  </a:lnTo>
                  <a:lnTo>
                    <a:pt x="1" y="82"/>
                  </a:lnTo>
                  <a:lnTo>
                    <a:pt x="1" y="110"/>
                  </a:lnTo>
                  <a:lnTo>
                    <a:pt x="1" y="137"/>
                  </a:lnTo>
                  <a:lnTo>
                    <a:pt x="19" y="302"/>
                  </a:lnTo>
                  <a:lnTo>
                    <a:pt x="65" y="466"/>
                  </a:lnTo>
                  <a:lnTo>
                    <a:pt x="110" y="621"/>
                  </a:lnTo>
                  <a:lnTo>
                    <a:pt x="174" y="786"/>
                  </a:lnTo>
                  <a:lnTo>
                    <a:pt x="257" y="941"/>
                  </a:lnTo>
                  <a:lnTo>
                    <a:pt x="339" y="1105"/>
                  </a:lnTo>
                  <a:lnTo>
                    <a:pt x="430" y="1260"/>
                  </a:lnTo>
                  <a:lnTo>
                    <a:pt x="530" y="1416"/>
                  </a:lnTo>
                  <a:lnTo>
                    <a:pt x="740" y="1717"/>
                  </a:lnTo>
                  <a:lnTo>
                    <a:pt x="960" y="2000"/>
                  </a:lnTo>
                  <a:lnTo>
                    <a:pt x="1179" y="2274"/>
                  </a:lnTo>
                  <a:lnTo>
                    <a:pt x="1389" y="2520"/>
                  </a:lnTo>
                  <a:lnTo>
                    <a:pt x="1535" y="2685"/>
                  </a:lnTo>
                  <a:lnTo>
                    <a:pt x="1681" y="2840"/>
                  </a:lnTo>
                  <a:lnTo>
                    <a:pt x="1827" y="2995"/>
                  </a:lnTo>
                  <a:lnTo>
                    <a:pt x="1991" y="3132"/>
                  </a:lnTo>
                  <a:lnTo>
                    <a:pt x="2147" y="3269"/>
                  </a:lnTo>
                  <a:lnTo>
                    <a:pt x="2320" y="3406"/>
                  </a:lnTo>
                  <a:lnTo>
                    <a:pt x="2494" y="3525"/>
                  </a:lnTo>
                  <a:lnTo>
                    <a:pt x="2667" y="3634"/>
                  </a:lnTo>
                  <a:lnTo>
                    <a:pt x="2850" y="3744"/>
                  </a:lnTo>
                  <a:lnTo>
                    <a:pt x="3032" y="3844"/>
                  </a:lnTo>
                  <a:lnTo>
                    <a:pt x="3224" y="3927"/>
                  </a:lnTo>
                  <a:lnTo>
                    <a:pt x="3425" y="4009"/>
                  </a:lnTo>
                  <a:lnTo>
                    <a:pt x="3617" y="4082"/>
                  </a:lnTo>
                  <a:lnTo>
                    <a:pt x="3827" y="4137"/>
                  </a:lnTo>
                  <a:lnTo>
                    <a:pt x="4028" y="4191"/>
                  </a:lnTo>
                  <a:lnTo>
                    <a:pt x="4238" y="4228"/>
                  </a:lnTo>
                  <a:lnTo>
                    <a:pt x="4292" y="4228"/>
                  </a:lnTo>
                  <a:lnTo>
                    <a:pt x="4347" y="4210"/>
                  </a:lnTo>
                  <a:lnTo>
                    <a:pt x="4384" y="4173"/>
                  </a:lnTo>
                  <a:lnTo>
                    <a:pt x="4411" y="4137"/>
                  </a:lnTo>
                  <a:lnTo>
                    <a:pt x="4429" y="4091"/>
                  </a:lnTo>
                  <a:lnTo>
                    <a:pt x="4420" y="4045"/>
                  </a:lnTo>
                  <a:lnTo>
                    <a:pt x="4411" y="4018"/>
                  </a:lnTo>
                  <a:lnTo>
                    <a:pt x="4402" y="4000"/>
                  </a:lnTo>
                  <a:lnTo>
                    <a:pt x="4375" y="3981"/>
                  </a:lnTo>
                  <a:lnTo>
                    <a:pt x="4356" y="3963"/>
                  </a:lnTo>
                  <a:lnTo>
                    <a:pt x="4155" y="3872"/>
                  </a:lnTo>
                  <a:lnTo>
                    <a:pt x="3955" y="3790"/>
                  </a:lnTo>
                  <a:lnTo>
                    <a:pt x="3754" y="3717"/>
                  </a:lnTo>
                  <a:lnTo>
                    <a:pt x="3544" y="3643"/>
                  </a:lnTo>
                  <a:lnTo>
                    <a:pt x="3434" y="3607"/>
                  </a:lnTo>
                  <a:lnTo>
                    <a:pt x="3334" y="3570"/>
                  </a:lnTo>
                  <a:lnTo>
                    <a:pt x="3133" y="3461"/>
                  </a:lnTo>
                  <a:lnTo>
                    <a:pt x="2941" y="3342"/>
                  </a:lnTo>
                  <a:lnTo>
                    <a:pt x="2758" y="3214"/>
                  </a:lnTo>
                  <a:lnTo>
                    <a:pt x="2576" y="3068"/>
                  </a:lnTo>
                  <a:lnTo>
                    <a:pt x="2402" y="2922"/>
                  </a:lnTo>
                  <a:lnTo>
                    <a:pt x="2074" y="2621"/>
                  </a:lnTo>
                  <a:lnTo>
                    <a:pt x="1818" y="2374"/>
                  </a:lnTo>
                  <a:lnTo>
                    <a:pt x="1544" y="2100"/>
                  </a:lnTo>
                  <a:lnTo>
                    <a:pt x="1279" y="1799"/>
                  </a:lnTo>
                  <a:lnTo>
                    <a:pt x="1151" y="1635"/>
                  </a:lnTo>
                  <a:lnTo>
                    <a:pt x="1033" y="1470"/>
                  </a:lnTo>
                  <a:lnTo>
                    <a:pt x="905" y="1306"/>
                  </a:lnTo>
                  <a:lnTo>
                    <a:pt x="795" y="1133"/>
                  </a:lnTo>
                  <a:lnTo>
                    <a:pt x="686" y="959"/>
                  </a:lnTo>
                  <a:lnTo>
                    <a:pt x="585" y="786"/>
                  </a:lnTo>
                  <a:lnTo>
                    <a:pt x="494" y="612"/>
                  </a:lnTo>
                  <a:lnTo>
                    <a:pt x="412" y="439"/>
                  </a:lnTo>
                  <a:lnTo>
                    <a:pt x="348" y="274"/>
                  </a:lnTo>
                  <a:lnTo>
                    <a:pt x="284" y="101"/>
                  </a:lnTo>
                  <a:lnTo>
                    <a:pt x="275" y="73"/>
                  </a:lnTo>
                  <a:lnTo>
                    <a:pt x="266" y="55"/>
                  </a:lnTo>
                  <a:lnTo>
                    <a:pt x="220" y="19"/>
                  </a:lnTo>
                  <a:lnTo>
                    <a:pt x="1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1221050" y="3967325"/>
              <a:ext cx="94300" cy="121475"/>
            </a:xfrm>
            <a:custGeom>
              <a:rect b="b" l="l" r="r" t="t"/>
              <a:pathLst>
                <a:path extrusionOk="0" h="4859" w="3772">
                  <a:moveTo>
                    <a:pt x="128" y="1"/>
                  </a:moveTo>
                  <a:lnTo>
                    <a:pt x="83" y="19"/>
                  </a:lnTo>
                  <a:lnTo>
                    <a:pt x="46" y="46"/>
                  </a:lnTo>
                  <a:lnTo>
                    <a:pt x="19" y="92"/>
                  </a:lnTo>
                  <a:lnTo>
                    <a:pt x="0" y="137"/>
                  </a:lnTo>
                  <a:lnTo>
                    <a:pt x="0" y="192"/>
                  </a:lnTo>
                  <a:lnTo>
                    <a:pt x="0" y="220"/>
                  </a:lnTo>
                  <a:lnTo>
                    <a:pt x="19" y="238"/>
                  </a:lnTo>
                  <a:lnTo>
                    <a:pt x="92" y="347"/>
                  </a:lnTo>
                  <a:lnTo>
                    <a:pt x="174" y="448"/>
                  </a:lnTo>
                  <a:lnTo>
                    <a:pt x="347" y="658"/>
                  </a:lnTo>
                  <a:lnTo>
                    <a:pt x="548" y="859"/>
                  </a:lnTo>
                  <a:lnTo>
                    <a:pt x="758" y="1051"/>
                  </a:lnTo>
                  <a:lnTo>
                    <a:pt x="1197" y="1434"/>
                  </a:lnTo>
                  <a:lnTo>
                    <a:pt x="1397" y="1617"/>
                  </a:lnTo>
                  <a:lnTo>
                    <a:pt x="1598" y="1799"/>
                  </a:lnTo>
                  <a:lnTo>
                    <a:pt x="1735" y="1936"/>
                  </a:lnTo>
                  <a:lnTo>
                    <a:pt x="1863" y="2091"/>
                  </a:lnTo>
                  <a:lnTo>
                    <a:pt x="2000" y="2247"/>
                  </a:lnTo>
                  <a:lnTo>
                    <a:pt x="2128" y="2420"/>
                  </a:lnTo>
                  <a:lnTo>
                    <a:pt x="2256" y="2603"/>
                  </a:lnTo>
                  <a:lnTo>
                    <a:pt x="2384" y="2785"/>
                  </a:lnTo>
                  <a:lnTo>
                    <a:pt x="2502" y="2977"/>
                  </a:lnTo>
                  <a:lnTo>
                    <a:pt x="2621" y="3169"/>
                  </a:lnTo>
                  <a:lnTo>
                    <a:pt x="2849" y="3562"/>
                  </a:lnTo>
                  <a:lnTo>
                    <a:pt x="3050" y="3963"/>
                  </a:lnTo>
                  <a:lnTo>
                    <a:pt x="3224" y="4356"/>
                  </a:lnTo>
                  <a:lnTo>
                    <a:pt x="3379" y="4721"/>
                  </a:lnTo>
                  <a:lnTo>
                    <a:pt x="3397" y="4758"/>
                  </a:lnTo>
                  <a:lnTo>
                    <a:pt x="3415" y="4785"/>
                  </a:lnTo>
                  <a:lnTo>
                    <a:pt x="3443" y="4812"/>
                  </a:lnTo>
                  <a:lnTo>
                    <a:pt x="3470" y="4831"/>
                  </a:lnTo>
                  <a:lnTo>
                    <a:pt x="3534" y="4858"/>
                  </a:lnTo>
                  <a:lnTo>
                    <a:pt x="3635" y="4858"/>
                  </a:lnTo>
                  <a:lnTo>
                    <a:pt x="3671" y="4840"/>
                  </a:lnTo>
                  <a:lnTo>
                    <a:pt x="3698" y="4831"/>
                  </a:lnTo>
                  <a:lnTo>
                    <a:pt x="3717" y="4803"/>
                  </a:lnTo>
                  <a:lnTo>
                    <a:pt x="3744" y="4776"/>
                  </a:lnTo>
                  <a:lnTo>
                    <a:pt x="3753" y="4749"/>
                  </a:lnTo>
                  <a:lnTo>
                    <a:pt x="3771" y="4712"/>
                  </a:lnTo>
                  <a:lnTo>
                    <a:pt x="3771" y="4666"/>
                  </a:lnTo>
                  <a:lnTo>
                    <a:pt x="3771" y="4639"/>
                  </a:lnTo>
                  <a:lnTo>
                    <a:pt x="3762" y="4602"/>
                  </a:lnTo>
                  <a:lnTo>
                    <a:pt x="3753" y="4566"/>
                  </a:lnTo>
                  <a:lnTo>
                    <a:pt x="3735" y="4529"/>
                  </a:lnTo>
                  <a:lnTo>
                    <a:pt x="3717" y="4511"/>
                  </a:lnTo>
                  <a:lnTo>
                    <a:pt x="3580" y="4173"/>
                  </a:lnTo>
                  <a:lnTo>
                    <a:pt x="3434" y="3845"/>
                  </a:lnTo>
                  <a:lnTo>
                    <a:pt x="3269" y="3525"/>
                  </a:lnTo>
                  <a:lnTo>
                    <a:pt x="3096" y="3215"/>
                  </a:lnTo>
                  <a:lnTo>
                    <a:pt x="2904" y="2904"/>
                  </a:lnTo>
                  <a:lnTo>
                    <a:pt x="2712" y="2603"/>
                  </a:lnTo>
                  <a:lnTo>
                    <a:pt x="2502" y="2311"/>
                  </a:lnTo>
                  <a:lnTo>
                    <a:pt x="2283" y="2028"/>
                  </a:lnTo>
                  <a:lnTo>
                    <a:pt x="2055" y="1745"/>
                  </a:lnTo>
                  <a:lnTo>
                    <a:pt x="1817" y="1480"/>
                  </a:lnTo>
                  <a:lnTo>
                    <a:pt x="1571" y="1215"/>
                  </a:lnTo>
                  <a:lnTo>
                    <a:pt x="1315" y="959"/>
                  </a:lnTo>
                  <a:lnTo>
                    <a:pt x="1050" y="713"/>
                  </a:lnTo>
                  <a:lnTo>
                    <a:pt x="786" y="475"/>
                  </a:lnTo>
                  <a:lnTo>
                    <a:pt x="512" y="247"/>
                  </a:lnTo>
                  <a:lnTo>
                    <a:pt x="229" y="28"/>
                  </a:lnTo>
                  <a:lnTo>
                    <a:pt x="210" y="10"/>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15"/>
          <p:cNvGrpSpPr/>
          <p:nvPr/>
        </p:nvGrpSpPr>
        <p:grpSpPr>
          <a:xfrm>
            <a:off x="1539450" y="1563303"/>
            <a:ext cx="1450800" cy="1051347"/>
            <a:chOff x="1755250" y="1503100"/>
            <a:chExt cx="1450800" cy="1051347"/>
          </a:xfrm>
        </p:grpSpPr>
        <p:sp>
          <p:nvSpPr>
            <p:cNvPr id="690" name="Google Shape;690;p15"/>
            <p:cNvSpPr txBox="1"/>
            <p:nvPr/>
          </p:nvSpPr>
          <p:spPr>
            <a:xfrm>
              <a:off x="1755250" y="1838347"/>
              <a:ext cx="1450800" cy="71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tillium Web"/>
                  <a:ea typeface="Titillium Web"/>
                  <a:cs typeface="Titillium Web"/>
                  <a:sym typeface="Titillium Web"/>
                </a:rPr>
                <a:t>It’s intuitive, no embedding nor hidden dimensions.</a:t>
              </a:r>
              <a:endParaRPr sz="1200">
                <a:solidFill>
                  <a:schemeClr val="dk1"/>
                </a:solidFill>
                <a:latin typeface="Titillium Web"/>
                <a:ea typeface="Titillium Web"/>
                <a:cs typeface="Titillium Web"/>
                <a:sym typeface="Titillium Web"/>
              </a:endParaRPr>
            </a:p>
          </p:txBody>
        </p:sp>
        <p:sp>
          <p:nvSpPr>
            <p:cNvPr id="691" name="Google Shape;691;p15"/>
            <p:cNvSpPr txBox="1"/>
            <p:nvPr/>
          </p:nvSpPr>
          <p:spPr>
            <a:xfrm>
              <a:off x="1755250" y="1503100"/>
              <a:ext cx="14508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Architects Daughter"/>
                  <a:ea typeface="Architects Daughter"/>
                  <a:cs typeface="Architects Daughter"/>
                  <a:sym typeface="Architects Daughter"/>
                </a:rPr>
                <a:t>1</a:t>
              </a:r>
              <a:endParaRPr b="1" sz="2000">
                <a:solidFill>
                  <a:schemeClr val="dk1"/>
                </a:solidFill>
                <a:latin typeface="Architects Daughter"/>
                <a:ea typeface="Architects Daughter"/>
                <a:cs typeface="Architects Daughter"/>
                <a:sym typeface="Architects Daughter"/>
              </a:endParaRPr>
            </a:p>
          </p:txBody>
        </p:sp>
      </p:grpSp>
      <p:grpSp>
        <p:nvGrpSpPr>
          <p:cNvPr id="692" name="Google Shape;692;p15"/>
          <p:cNvGrpSpPr/>
          <p:nvPr/>
        </p:nvGrpSpPr>
        <p:grpSpPr>
          <a:xfrm>
            <a:off x="1539400" y="3406725"/>
            <a:ext cx="1358819" cy="1547175"/>
            <a:chOff x="1755252" y="3317710"/>
            <a:chExt cx="1450800" cy="1547175"/>
          </a:xfrm>
        </p:grpSpPr>
        <p:sp>
          <p:nvSpPr>
            <p:cNvPr id="693" name="Google Shape;693;p15"/>
            <p:cNvSpPr txBox="1"/>
            <p:nvPr/>
          </p:nvSpPr>
          <p:spPr>
            <a:xfrm>
              <a:off x="1755252" y="3802585"/>
              <a:ext cx="1450800" cy="10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tillium Web"/>
                  <a:ea typeface="Titillium Web"/>
                  <a:cs typeface="Titillium Web"/>
                  <a:sym typeface="Titillium Web"/>
                </a:rPr>
                <a:t>There are threads that include things which is out of topic such as ads, clickbait and etc.</a:t>
              </a:r>
              <a:endParaRPr sz="1200">
                <a:solidFill>
                  <a:schemeClr val="dk1"/>
                </a:solidFill>
                <a:latin typeface="Titillium Web"/>
                <a:ea typeface="Titillium Web"/>
                <a:cs typeface="Titillium Web"/>
                <a:sym typeface="Titillium Web"/>
              </a:endParaRPr>
            </a:p>
          </p:txBody>
        </p:sp>
        <p:sp>
          <p:nvSpPr>
            <p:cNvPr id="694" name="Google Shape;694;p15"/>
            <p:cNvSpPr txBox="1"/>
            <p:nvPr/>
          </p:nvSpPr>
          <p:spPr>
            <a:xfrm>
              <a:off x="1755252" y="3317710"/>
              <a:ext cx="1450800" cy="4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Architects Daughter"/>
                  <a:ea typeface="Architects Daughter"/>
                  <a:cs typeface="Architects Daughter"/>
                  <a:sym typeface="Architects Daughter"/>
                </a:rPr>
                <a:t>3</a:t>
              </a:r>
              <a:endParaRPr b="1" sz="2000">
                <a:solidFill>
                  <a:schemeClr val="dk1"/>
                </a:solidFill>
                <a:latin typeface="Architects Daughter"/>
                <a:ea typeface="Architects Daughter"/>
                <a:cs typeface="Architects Daughter"/>
                <a:sym typeface="Architects Daughter"/>
              </a:endParaRPr>
            </a:p>
          </p:txBody>
        </p:sp>
      </p:grpSp>
      <p:grpSp>
        <p:nvGrpSpPr>
          <p:cNvPr id="695" name="Google Shape;695;p15"/>
          <p:cNvGrpSpPr/>
          <p:nvPr/>
        </p:nvGrpSpPr>
        <p:grpSpPr>
          <a:xfrm>
            <a:off x="5848744" y="1563339"/>
            <a:ext cx="1450811" cy="1182944"/>
            <a:chOff x="5937764" y="1503103"/>
            <a:chExt cx="1450811" cy="2000243"/>
          </a:xfrm>
        </p:grpSpPr>
        <p:sp>
          <p:nvSpPr>
            <p:cNvPr id="696" name="Google Shape;696;p15"/>
            <p:cNvSpPr txBox="1"/>
            <p:nvPr/>
          </p:nvSpPr>
          <p:spPr>
            <a:xfrm>
              <a:off x="5937775" y="1838346"/>
              <a:ext cx="1450800" cy="1665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1"/>
                  </a:solidFill>
                  <a:latin typeface="Titillium Web"/>
                  <a:ea typeface="Titillium Web"/>
                  <a:cs typeface="Titillium Web"/>
                  <a:sym typeface="Titillium Web"/>
                </a:rPr>
                <a:t>Some Twitter threads too long and take a lot time to read them.</a:t>
              </a:r>
              <a:endParaRPr sz="1200">
                <a:solidFill>
                  <a:schemeClr val="dk1"/>
                </a:solidFill>
                <a:latin typeface="Titillium Web"/>
                <a:ea typeface="Titillium Web"/>
                <a:cs typeface="Titillium Web"/>
                <a:sym typeface="Titillium Web"/>
              </a:endParaRPr>
            </a:p>
          </p:txBody>
        </p:sp>
        <p:sp>
          <p:nvSpPr>
            <p:cNvPr id="697" name="Google Shape;697;p15"/>
            <p:cNvSpPr txBox="1"/>
            <p:nvPr/>
          </p:nvSpPr>
          <p:spPr>
            <a:xfrm>
              <a:off x="5937764" y="1503103"/>
              <a:ext cx="14508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Architects Daughter"/>
                  <a:ea typeface="Architects Daughter"/>
                  <a:cs typeface="Architects Daughter"/>
                  <a:sym typeface="Architects Daughter"/>
                </a:rPr>
                <a:t>2</a:t>
              </a:r>
              <a:endParaRPr b="1" sz="2000">
                <a:solidFill>
                  <a:schemeClr val="dk1"/>
                </a:solidFill>
                <a:latin typeface="Architects Daughter"/>
                <a:ea typeface="Architects Daughter"/>
                <a:cs typeface="Architects Daughter"/>
                <a:sym typeface="Architects Daughter"/>
              </a:endParaRPr>
            </a:p>
          </p:txBody>
        </p:sp>
      </p:grpSp>
      <p:grpSp>
        <p:nvGrpSpPr>
          <p:cNvPr id="698" name="Google Shape;698;p15"/>
          <p:cNvGrpSpPr/>
          <p:nvPr/>
        </p:nvGrpSpPr>
        <p:grpSpPr>
          <a:xfrm>
            <a:off x="5848638" y="3731035"/>
            <a:ext cx="1450801" cy="1008456"/>
            <a:chOff x="5937763" y="3641950"/>
            <a:chExt cx="1450801" cy="1008456"/>
          </a:xfrm>
        </p:grpSpPr>
        <p:sp>
          <p:nvSpPr>
            <p:cNvPr id="699" name="Google Shape;699;p15"/>
            <p:cNvSpPr txBox="1"/>
            <p:nvPr/>
          </p:nvSpPr>
          <p:spPr>
            <a:xfrm>
              <a:off x="5937763" y="3977206"/>
              <a:ext cx="1450800" cy="673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1"/>
                  </a:solidFill>
                  <a:latin typeface="Titillium Web"/>
                  <a:ea typeface="Titillium Web"/>
                  <a:cs typeface="Titillium Web"/>
                  <a:sym typeface="Titillium Web"/>
                </a:rPr>
                <a:t>It can predict topics for new unseen documents.</a:t>
              </a:r>
              <a:endParaRPr sz="1200">
                <a:solidFill>
                  <a:schemeClr val="dk1"/>
                </a:solidFill>
                <a:latin typeface="Titillium Web"/>
                <a:ea typeface="Titillium Web"/>
                <a:cs typeface="Titillium Web"/>
                <a:sym typeface="Titillium Web"/>
              </a:endParaRPr>
            </a:p>
          </p:txBody>
        </p:sp>
        <p:sp>
          <p:nvSpPr>
            <p:cNvPr id="700" name="Google Shape;700;p15"/>
            <p:cNvSpPr txBox="1"/>
            <p:nvPr/>
          </p:nvSpPr>
          <p:spPr>
            <a:xfrm>
              <a:off x="5937764" y="3641950"/>
              <a:ext cx="14508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Architects Daughter"/>
                  <a:ea typeface="Architects Daughter"/>
                  <a:cs typeface="Architects Daughter"/>
                  <a:sym typeface="Architects Daughter"/>
                </a:rPr>
                <a:t>4</a:t>
              </a:r>
              <a:endParaRPr b="1" sz="2000">
                <a:solidFill>
                  <a:schemeClr val="dk1"/>
                </a:solidFill>
                <a:latin typeface="Architects Daughter"/>
                <a:ea typeface="Architects Daughter"/>
                <a:cs typeface="Architects Daughter"/>
                <a:sym typeface="Architects Daughter"/>
              </a:endParaRPr>
            </a:p>
          </p:txBody>
        </p:sp>
      </p:grpSp>
      <p:grpSp>
        <p:nvGrpSpPr>
          <p:cNvPr id="701" name="Google Shape;701;p15"/>
          <p:cNvGrpSpPr/>
          <p:nvPr/>
        </p:nvGrpSpPr>
        <p:grpSpPr>
          <a:xfrm>
            <a:off x="3352613" y="1563277"/>
            <a:ext cx="2133583" cy="3175964"/>
            <a:chOff x="2518690" y="1164350"/>
            <a:chExt cx="4095169" cy="7495784"/>
          </a:xfrm>
        </p:grpSpPr>
        <p:grpSp>
          <p:nvGrpSpPr>
            <p:cNvPr id="702" name="Google Shape;702;p15"/>
            <p:cNvGrpSpPr/>
            <p:nvPr/>
          </p:nvGrpSpPr>
          <p:grpSpPr>
            <a:xfrm>
              <a:off x="2518690" y="1164350"/>
              <a:ext cx="4095169" cy="7495784"/>
              <a:chOff x="2518690" y="1164350"/>
              <a:chExt cx="4095169" cy="7495784"/>
            </a:xfrm>
          </p:grpSpPr>
          <p:grpSp>
            <p:nvGrpSpPr>
              <p:cNvPr id="703" name="Google Shape;703;p15"/>
              <p:cNvGrpSpPr/>
              <p:nvPr/>
            </p:nvGrpSpPr>
            <p:grpSpPr>
              <a:xfrm>
                <a:off x="2518690" y="1164350"/>
                <a:ext cx="4043970" cy="7495784"/>
                <a:chOff x="2518690" y="1164350"/>
                <a:chExt cx="4043970" cy="7495784"/>
              </a:xfrm>
            </p:grpSpPr>
            <p:sp>
              <p:nvSpPr>
                <p:cNvPr id="704" name="Google Shape;704;p15"/>
                <p:cNvSpPr/>
                <p:nvPr/>
              </p:nvSpPr>
              <p:spPr>
                <a:xfrm rot="-1452">
                  <a:off x="2520155" y="1495654"/>
                  <a:ext cx="4041040" cy="7163627"/>
                </a:xfrm>
                <a:custGeom>
                  <a:rect b="b" l="l" r="r" t="t"/>
                  <a:pathLst>
                    <a:path extrusionOk="0" h="8682" w="15881">
                      <a:moveTo>
                        <a:pt x="83" y="1"/>
                      </a:moveTo>
                      <a:cubicBezTo>
                        <a:pt x="83" y="2128"/>
                        <a:pt x="0" y="2128"/>
                        <a:pt x="0" y="4254"/>
                      </a:cubicBezTo>
                      <a:lnTo>
                        <a:pt x="0" y="8516"/>
                      </a:lnTo>
                      <a:cubicBezTo>
                        <a:pt x="0" y="8543"/>
                        <a:pt x="20" y="8550"/>
                        <a:pt x="47" y="8550"/>
                      </a:cubicBezTo>
                      <a:cubicBezTo>
                        <a:pt x="78" y="8550"/>
                        <a:pt x="118" y="8541"/>
                        <a:pt x="149" y="8541"/>
                      </a:cubicBezTo>
                      <a:cubicBezTo>
                        <a:pt x="2085" y="8541"/>
                        <a:pt x="2085" y="8673"/>
                        <a:pt x="4030" y="8673"/>
                      </a:cubicBezTo>
                      <a:cubicBezTo>
                        <a:pt x="5967" y="8673"/>
                        <a:pt x="5967" y="8582"/>
                        <a:pt x="7911" y="8582"/>
                      </a:cubicBezTo>
                      <a:cubicBezTo>
                        <a:pt x="9848" y="8582"/>
                        <a:pt x="9848" y="8682"/>
                        <a:pt x="11784" y="8682"/>
                      </a:cubicBezTo>
                      <a:cubicBezTo>
                        <a:pt x="13729" y="8682"/>
                        <a:pt x="13729" y="8591"/>
                        <a:pt x="15665" y="8591"/>
                      </a:cubicBezTo>
                      <a:cubicBezTo>
                        <a:pt x="15723" y="8591"/>
                        <a:pt x="15748" y="8574"/>
                        <a:pt x="15748" y="8516"/>
                      </a:cubicBezTo>
                      <a:cubicBezTo>
                        <a:pt x="15748" y="6406"/>
                        <a:pt x="15872" y="6406"/>
                        <a:pt x="15881" y="4296"/>
                      </a:cubicBezTo>
                      <a:cubicBezTo>
                        <a:pt x="15881" y="2186"/>
                        <a:pt x="15789" y="2186"/>
                        <a:pt x="15789" y="75"/>
                      </a:cubicBezTo>
                      <a:lnTo>
                        <a:pt x="83" y="1"/>
                      </a:lnTo>
                      <a:close/>
                    </a:path>
                  </a:pathLst>
                </a:custGeom>
                <a:solidFill>
                  <a:srgbClr val="FFE6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2529707" y="1164350"/>
                  <a:ext cx="4005376" cy="448391"/>
                </a:xfrm>
                <a:custGeom>
                  <a:rect b="b" l="l" r="r" t="t"/>
                  <a:pathLst>
                    <a:path extrusionOk="0" h="1855" w="15741">
                      <a:moveTo>
                        <a:pt x="249" y="1"/>
                      </a:moveTo>
                      <a:lnTo>
                        <a:pt x="249" y="812"/>
                      </a:lnTo>
                      <a:cubicBezTo>
                        <a:pt x="406" y="903"/>
                        <a:pt x="505" y="1076"/>
                        <a:pt x="505" y="1258"/>
                      </a:cubicBezTo>
                      <a:cubicBezTo>
                        <a:pt x="514" y="1540"/>
                        <a:pt x="282" y="1772"/>
                        <a:pt x="0" y="1772"/>
                      </a:cubicBezTo>
                      <a:lnTo>
                        <a:pt x="1294" y="1778"/>
                      </a:lnTo>
                      <a:lnTo>
                        <a:pt x="1294" y="1778"/>
                      </a:lnTo>
                      <a:cubicBezTo>
                        <a:pt x="1104" y="1680"/>
                        <a:pt x="974" y="1483"/>
                        <a:pt x="969" y="1258"/>
                      </a:cubicBezTo>
                      <a:cubicBezTo>
                        <a:pt x="960" y="994"/>
                        <a:pt x="1134" y="762"/>
                        <a:pt x="1382" y="696"/>
                      </a:cubicBezTo>
                      <a:lnTo>
                        <a:pt x="1325" y="1"/>
                      </a:lnTo>
                      <a:close/>
                      <a:moveTo>
                        <a:pt x="1780" y="1"/>
                      </a:moveTo>
                      <a:lnTo>
                        <a:pt x="1838" y="737"/>
                      </a:lnTo>
                      <a:cubicBezTo>
                        <a:pt x="2028" y="845"/>
                        <a:pt x="2144" y="1043"/>
                        <a:pt x="2152" y="1258"/>
                      </a:cubicBezTo>
                      <a:cubicBezTo>
                        <a:pt x="2158" y="1482"/>
                        <a:pt x="2032" y="1683"/>
                        <a:pt x="1847" y="1781"/>
                      </a:cubicBezTo>
                      <a:lnTo>
                        <a:pt x="1847" y="1781"/>
                      </a:lnTo>
                      <a:lnTo>
                        <a:pt x="3047" y="1788"/>
                      </a:lnTo>
                      <a:lnTo>
                        <a:pt x="3047" y="1788"/>
                      </a:lnTo>
                      <a:cubicBezTo>
                        <a:pt x="2796" y="1742"/>
                        <a:pt x="2606" y="1523"/>
                        <a:pt x="2599" y="1258"/>
                      </a:cubicBezTo>
                      <a:cubicBezTo>
                        <a:pt x="2591" y="1027"/>
                        <a:pt x="2740" y="820"/>
                        <a:pt x="2955" y="745"/>
                      </a:cubicBezTo>
                      <a:lnTo>
                        <a:pt x="2905" y="1"/>
                      </a:lnTo>
                      <a:close/>
                      <a:moveTo>
                        <a:pt x="3360" y="1"/>
                      </a:moveTo>
                      <a:lnTo>
                        <a:pt x="3410" y="795"/>
                      </a:lnTo>
                      <a:cubicBezTo>
                        <a:pt x="3575" y="894"/>
                        <a:pt x="3675" y="1068"/>
                        <a:pt x="3675" y="1258"/>
                      </a:cubicBezTo>
                      <a:cubicBezTo>
                        <a:pt x="3682" y="1525"/>
                        <a:pt x="3491" y="1745"/>
                        <a:pt x="3237" y="1789"/>
                      </a:cubicBezTo>
                      <a:lnTo>
                        <a:pt x="3237" y="1789"/>
                      </a:lnTo>
                      <a:lnTo>
                        <a:pt x="4708" y="1796"/>
                      </a:lnTo>
                      <a:lnTo>
                        <a:pt x="4708" y="1796"/>
                      </a:lnTo>
                      <a:cubicBezTo>
                        <a:pt x="4415" y="1792"/>
                        <a:pt x="4179" y="1553"/>
                        <a:pt x="4171" y="1258"/>
                      </a:cubicBezTo>
                      <a:cubicBezTo>
                        <a:pt x="4171" y="1035"/>
                        <a:pt x="4312" y="828"/>
                        <a:pt x="4519" y="754"/>
                      </a:cubicBezTo>
                      <a:lnTo>
                        <a:pt x="4486" y="1"/>
                      </a:lnTo>
                      <a:close/>
                      <a:moveTo>
                        <a:pt x="3047" y="1788"/>
                      </a:moveTo>
                      <a:cubicBezTo>
                        <a:pt x="3079" y="1793"/>
                        <a:pt x="3112" y="1796"/>
                        <a:pt x="3145" y="1796"/>
                      </a:cubicBezTo>
                      <a:cubicBezTo>
                        <a:pt x="3177" y="1796"/>
                        <a:pt x="3207" y="1794"/>
                        <a:pt x="3237" y="1789"/>
                      </a:cubicBezTo>
                      <a:lnTo>
                        <a:pt x="3237" y="1789"/>
                      </a:lnTo>
                      <a:lnTo>
                        <a:pt x="3047" y="1788"/>
                      </a:lnTo>
                      <a:close/>
                      <a:moveTo>
                        <a:pt x="4708" y="1796"/>
                      </a:moveTo>
                      <a:cubicBezTo>
                        <a:pt x="4711" y="1796"/>
                        <a:pt x="4714" y="1796"/>
                        <a:pt x="4717" y="1796"/>
                      </a:cubicBezTo>
                      <a:cubicBezTo>
                        <a:pt x="4718" y="1796"/>
                        <a:pt x="4720" y="1796"/>
                        <a:pt x="4721" y="1796"/>
                      </a:cubicBezTo>
                      <a:lnTo>
                        <a:pt x="4721" y="1796"/>
                      </a:lnTo>
                      <a:lnTo>
                        <a:pt x="4708" y="1796"/>
                      </a:lnTo>
                      <a:close/>
                      <a:moveTo>
                        <a:pt x="1294" y="1778"/>
                      </a:moveTo>
                      <a:lnTo>
                        <a:pt x="1294" y="1778"/>
                      </a:lnTo>
                      <a:cubicBezTo>
                        <a:pt x="1378" y="1822"/>
                        <a:pt x="1472" y="1846"/>
                        <a:pt x="1573" y="1846"/>
                      </a:cubicBezTo>
                      <a:cubicBezTo>
                        <a:pt x="1578" y="1846"/>
                        <a:pt x="1582" y="1846"/>
                        <a:pt x="1587" y="1846"/>
                      </a:cubicBezTo>
                      <a:cubicBezTo>
                        <a:pt x="1680" y="1846"/>
                        <a:pt x="1769" y="1823"/>
                        <a:pt x="1847" y="1781"/>
                      </a:cubicBezTo>
                      <a:lnTo>
                        <a:pt x="1847" y="1781"/>
                      </a:lnTo>
                      <a:lnTo>
                        <a:pt x="1294" y="1778"/>
                      </a:lnTo>
                      <a:close/>
                      <a:moveTo>
                        <a:pt x="4941" y="1"/>
                      </a:moveTo>
                      <a:lnTo>
                        <a:pt x="4974" y="795"/>
                      </a:lnTo>
                      <a:cubicBezTo>
                        <a:pt x="5139" y="886"/>
                        <a:pt x="5247" y="1068"/>
                        <a:pt x="5247" y="1258"/>
                      </a:cubicBezTo>
                      <a:cubicBezTo>
                        <a:pt x="5255" y="1547"/>
                        <a:pt x="5017" y="1795"/>
                        <a:pt x="4721" y="1796"/>
                      </a:cubicBezTo>
                      <a:lnTo>
                        <a:pt x="4721" y="1796"/>
                      </a:lnTo>
                      <a:lnTo>
                        <a:pt x="15734" y="1854"/>
                      </a:lnTo>
                      <a:lnTo>
                        <a:pt x="15734" y="1854"/>
                      </a:lnTo>
                      <a:cubicBezTo>
                        <a:pt x="15406" y="1851"/>
                        <a:pt x="15136" y="1587"/>
                        <a:pt x="15128" y="1258"/>
                      </a:cubicBezTo>
                      <a:cubicBezTo>
                        <a:pt x="15128" y="1010"/>
                        <a:pt x="15277" y="779"/>
                        <a:pt x="15508" y="696"/>
                      </a:cubicBezTo>
                      <a:lnTo>
                        <a:pt x="15508" y="1"/>
                      </a:lnTo>
                      <a:lnTo>
                        <a:pt x="14416" y="1"/>
                      </a:lnTo>
                      <a:lnTo>
                        <a:pt x="14383" y="803"/>
                      </a:lnTo>
                      <a:cubicBezTo>
                        <a:pt x="14557" y="886"/>
                        <a:pt x="14664" y="1060"/>
                        <a:pt x="14673" y="1258"/>
                      </a:cubicBezTo>
                      <a:cubicBezTo>
                        <a:pt x="14673" y="1540"/>
                        <a:pt x="14449" y="1772"/>
                        <a:pt x="14168" y="1772"/>
                      </a:cubicBezTo>
                      <a:cubicBezTo>
                        <a:pt x="13878" y="1772"/>
                        <a:pt x="13655" y="1540"/>
                        <a:pt x="13647" y="1258"/>
                      </a:cubicBezTo>
                      <a:cubicBezTo>
                        <a:pt x="13647" y="1060"/>
                        <a:pt x="13754" y="878"/>
                        <a:pt x="13936" y="795"/>
                      </a:cubicBezTo>
                      <a:lnTo>
                        <a:pt x="13961" y="1"/>
                      </a:lnTo>
                      <a:lnTo>
                        <a:pt x="12827" y="1"/>
                      </a:lnTo>
                      <a:lnTo>
                        <a:pt x="12827" y="803"/>
                      </a:lnTo>
                      <a:cubicBezTo>
                        <a:pt x="12993" y="894"/>
                        <a:pt x="13100" y="1068"/>
                        <a:pt x="13100" y="1258"/>
                      </a:cubicBezTo>
                      <a:cubicBezTo>
                        <a:pt x="13109" y="1540"/>
                        <a:pt x="12877" y="1772"/>
                        <a:pt x="12596" y="1772"/>
                      </a:cubicBezTo>
                      <a:cubicBezTo>
                        <a:pt x="12306" y="1772"/>
                        <a:pt x="12074" y="1540"/>
                        <a:pt x="12066" y="1258"/>
                      </a:cubicBezTo>
                      <a:cubicBezTo>
                        <a:pt x="12066" y="1052"/>
                        <a:pt x="12182" y="861"/>
                        <a:pt x="12372" y="779"/>
                      </a:cubicBezTo>
                      <a:lnTo>
                        <a:pt x="12372" y="1"/>
                      </a:lnTo>
                      <a:lnTo>
                        <a:pt x="11247" y="1"/>
                      </a:lnTo>
                      <a:lnTo>
                        <a:pt x="11263" y="795"/>
                      </a:lnTo>
                      <a:cubicBezTo>
                        <a:pt x="11437" y="886"/>
                        <a:pt x="11545" y="1060"/>
                        <a:pt x="11545" y="1258"/>
                      </a:cubicBezTo>
                      <a:cubicBezTo>
                        <a:pt x="11553" y="1548"/>
                        <a:pt x="11321" y="1788"/>
                        <a:pt x="11032" y="1788"/>
                      </a:cubicBezTo>
                      <a:cubicBezTo>
                        <a:pt x="10734" y="1780"/>
                        <a:pt x="10494" y="1548"/>
                        <a:pt x="10494" y="1258"/>
                      </a:cubicBezTo>
                      <a:cubicBezTo>
                        <a:pt x="10485" y="1043"/>
                        <a:pt x="10609" y="845"/>
                        <a:pt x="10816" y="762"/>
                      </a:cubicBezTo>
                      <a:lnTo>
                        <a:pt x="10800" y="1"/>
                      </a:lnTo>
                      <a:lnTo>
                        <a:pt x="9707" y="1"/>
                      </a:lnTo>
                      <a:lnTo>
                        <a:pt x="9674" y="745"/>
                      </a:lnTo>
                      <a:cubicBezTo>
                        <a:pt x="9873" y="836"/>
                        <a:pt x="9997" y="1035"/>
                        <a:pt x="10005" y="1258"/>
                      </a:cubicBezTo>
                      <a:cubicBezTo>
                        <a:pt x="10014" y="1565"/>
                        <a:pt x="9757" y="1821"/>
                        <a:pt x="9451" y="1821"/>
                      </a:cubicBezTo>
                      <a:cubicBezTo>
                        <a:pt x="9136" y="1821"/>
                        <a:pt x="8880" y="1573"/>
                        <a:pt x="8872" y="1258"/>
                      </a:cubicBezTo>
                      <a:cubicBezTo>
                        <a:pt x="8872" y="1027"/>
                        <a:pt x="9004" y="820"/>
                        <a:pt x="9219" y="737"/>
                      </a:cubicBezTo>
                      <a:lnTo>
                        <a:pt x="9252" y="1"/>
                      </a:lnTo>
                      <a:lnTo>
                        <a:pt x="8152" y="1"/>
                      </a:lnTo>
                      <a:lnTo>
                        <a:pt x="8085" y="795"/>
                      </a:lnTo>
                      <a:cubicBezTo>
                        <a:pt x="8259" y="886"/>
                        <a:pt x="8375" y="1060"/>
                        <a:pt x="8375" y="1258"/>
                      </a:cubicBezTo>
                      <a:cubicBezTo>
                        <a:pt x="8383" y="1535"/>
                        <a:pt x="8160" y="1763"/>
                        <a:pt x="7885" y="1763"/>
                      </a:cubicBezTo>
                      <a:cubicBezTo>
                        <a:pt x="7880" y="1763"/>
                        <a:pt x="7875" y="1763"/>
                        <a:pt x="7870" y="1763"/>
                      </a:cubicBezTo>
                      <a:cubicBezTo>
                        <a:pt x="7589" y="1763"/>
                        <a:pt x="7357" y="1540"/>
                        <a:pt x="7357" y="1258"/>
                      </a:cubicBezTo>
                      <a:cubicBezTo>
                        <a:pt x="7349" y="1060"/>
                        <a:pt x="7457" y="886"/>
                        <a:pt x="7630" y="795"/>
                      </a:cubicBezTo>
                      <a:lnTo>
                        <a:pt x="7697" y="1"/>
                      </a:lnTo>
                      <a:lnTo>
                        <a:pt x="6571" y="1"/>
                      </a:lnTo>
                      <a:lnTo>
                        <a:pt x="6521" y="762"/>
                      </a:lnTo>
                      <a:cubicBezTo>
                        <a:pt x="6720" y="853"/>
                        <a:pt x="6836" y="1043"/>
                        <a:pt x="6844" y="1258"/>
                      </a:cubicBezTo>
                      <a:cubicBezTo>
                        <a:pt x="6852" y="1556"/>
                        <a:pt x="6604" y="1805"/>
                        <a:pt x="6298" y="1805"/>
                      </a:cubicBezTo>
                      <a:cubicBezTo>
                        <a:pt x="6000" y="1805"/>
                        <a:pt x="5752" y="1565"/>
                        <a:pt x="5744" y="1258"/>
                      </a:cubicBezTo>
                      <a:cubicBezTo>
                        <a:pt x="5735" y="1035"/>
                        <a:pt x="5868" y="836"/>
                        <a:pt x="6066" y="754"/>
                      </a:cubicBezTo>
                      <a:lnTo>
                        <a:pt x="6116" y="1"/>
                      </a:lnTo>
                      <a:close/>
                      <a:moveTo>
                        <a:pt x="15734" y="1854"/>
                      </a:moveTo>
                      <a:cubicBezTo>
                        <a:pt x="15736" y="1854"/>
                        <a:pt x="15738" y="1854"/>
                        <a:pt x="15740" y="1854"/>
                      </a:cubicBezTo>
                      <a:lnTo>
                        <a:pt x="15734" y="1854"/>
                      </a:lnTo>
                      <a:close/>
                    </a:path>
                  </a:pathLst>
                </a:custGeom>
                <a:solidFill>
                  <a:srgbClr val="FFE6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15"/>
              <p:cNvSpPr/>
              <p:nvPr/>
            </p:nvSpPr>
            <p:spPr>
              <a:xfrm>
                <a:off x="2572939" y="1630245"/>
                <a:ext cx="4040920" cy="6960164"/>
              </a:xfrm>
              <a:custGeom>
                <a:rect b="b" l="l" r="r" t="t"/>
                <a:pathLst>
                  <a:path extrusionOk="0" fill="none" h="8682" w="15881">
                    <a:moveTo>
                      <a:pt x="83" y="1"/>
                    </a:moveTo>
                    <a:cubicBezTo>
                      <a:pt x="83" y="2128"/>
                      <a:pt x="0" y="2128"/>
                      <a:pt x="0" y="4254"/>
                    </a:cubicBezTo>
                    <a:lnTo>
                      <a:pt x="0" y="8516"/>
                    </a:lnTo>
                    <a:cubicBezTo>
                      <a:pt x="0" y="8574"/>
                      <a:pt x="91" y="8541"/>
                      <a:pt x="149" y="8541"/>
                    </a:cubicBezTo>
                    <a:cubicBezTo>
                      <a:pt x="2085" y="8541"/>
                      <a:pt x="2085" y="8673"/>
                      <a:pt x="4030" y="8673"/>
                    </a:cubicBezTo>
                    <a:cubicBezTo>
                      <a:pt x="5967" y="8673"/>
                      <a:pt x="5967" y="8582"/>
                      <a:pt x="7911" y="8582"/>
                    </a:cubicBezTo>
                    <a:cubicBezTo>
                      <a:pt x="9848" y="8582"/>
                      <a:pt x="9848" y="8682"/>
                      <a:pt x="11784" y="8682"/>
                    </a:cubicBezTo>
                    <a:cubicBezTo>
                      <a:pt x="13729" y="8682"/>
                      <a:pt x="13729" y="8591"/>
                      <a:pt x="15665" y="8591"/>
                    </a:cubicBezTo>
                    <a:cubicBezTo>
                      <a:pt x="15723" y="8591"/>
                      <a:pt x="15748" y="8574"/>
                      <a:pt x="15748" y="8516"/>
                    </a:cubicBezTo>
                    <a:cubicBezTo>
                      <a:pt x="15748" y="6406"/>
                      <a:pt x="15872" y="6406"/>
                      <a:pt x="15881" y="4296"/>
                    </a:cubicBezTo>
                    <a:cubicBezTo>
                      <a:pt x="15881" y="2186"/>
                      <a:pt x="15789" y="2186"/>
                      <a:pt x="15789" y="75"/>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15"/>
            <p:cNvSpPr/>
            <p:nvPr/>
          </p:nvSpPr>
          <p:spPr>
            <a:xfrm>
              <a:off x="2583327" y="1195014"/>
              <a:ext cx="4005376" cy="448391"/>
            </a:xfrm>
            <a:custGeom>
              <a:rect b="b" l="l" r="r" t="t"/>
              <a:pathLst>
                <a:path extrusionOk="0" fill="none" h="1855" w="15741">
                  <a:moveTo>
                    <a:pt x="15740" y="1854"/>
                  </a:moveTo>
                  <a:cubicBezTo>
                    <a:pt x="15409" y="1854"/>
                    <a:pt x="15136" y="1589"/>
                    <a:pt x="15128" y="1258"/>
                  </a:cubicBezTo>
                  <a:cubicBezTo>
                    <a:pt x="15128" y="1010"/>
                    <a:pt x="15277" y="779"/>
                    <a:pt x="15508" y="696"/>
                  </a:cubicBezTo>
                  <a:lnTo>
                    <a:pt x="15508" y="1"/>
                  </a:lnTo>
                  <a:lnTo>
                    <a:pt x="14416" y="1"/>
                  </a:lnTo>
                  <a:lnTo>
                    <a:pt x="14383" y="803"/>
                  </a:lnTo>
                  <a:cubicBezTo>
                    <a:pt x="14557" y="886"/>
                    <a:pt x="14664" y="1060"/>
                    <a:pt x="14673" y="1258"/>
                  </a:cubicBezTo>
                  <a:cubicBezTo>
                    <a:pt x="14673" y="1540"/>
                    <a:pt x="14449" y="1772"/>
                    <a:pt x="14168" y="1772"/>
                  </a:cubicBezTo>
                  <a:cubicBezTo>
                    <a:pt x="13878" y="1772"/>
                    <a:pt x="13655" y="1540"/>
                    <a:pt x="13647" y="1258"/>
                  </a:cubicBezTo>
                  <a:cubicBezTo>
                    <a:pt x="13647" y="1060"/>
                    <a:pt x="13754" y="878"/>
                    <a:pt x="13936" y="795"/>
                  </a:cubicBezTo>
                  <a:lnTo>
                    <a:pt x="13961" y="1"/>
                  </a:lnTo>
                  <a:lnTo>
                    <a:pt x="12827" y="1"/>
                  </a:lnTo>
                  <a:lnTo>
                    <a:pt x="12827" y="803"/>
                  </a:lnTo>
                  <a:cubicBezTo>
                    <a:pt x="12993" y="894"/>
                    <a:pt x="13100" y="1068"/>
                    <a:pt x="13100" y="1258"/>
                  </a:cubicBezTo>
                  <a:cubicBezTo>
                    <a:pt x="13109" y="1540"/>
                    <a:pt x="12877" y="1772"/>
                    <a:pt x="12596" y="1772"/>
                  </a:cubicBezTo>
                  <a:cubicBezTo>
                    <a:pt x="12306" y="1772"/>
                    <a:pt x="12074" y="1540"/>
                    <a:pt x="12066" y="1258"/>
                  </a:cubicBezTo>
                  <a:cubicBezTo>
                    <a:pt x="12066" y="1052"/>
                    <a:pt x="12182" y="861"/>
                    <a:pt x="12372" y="779"/>
                  </a:cubicBezTo>
                  <a:lnTo>
                    <a:pt x="12372" y="1"/>
                  </a:lnTo>
                  <a:lnTo>
                    <a:pt x="11247" y="1"/>
                  </a:lnTo>
                  <a:lnTo>
                    <a:pt x="11263" y="795"/>
                  </a:lnTo>
                  <a:cubicBezTo>
                    <a:pt x="11437" y="886"/>
                    <a:pt x="11545" y="1060"/>
                    <a:pt x="11545" y="1258"/>
                  </a:cubicBezTo>
                  <a:cubicBezTo>
                    <a:pt x="11553" y="1548"/>
                    <a:pt x="11321" y="1788"/>
                    <a:pt x="11032" y="1788"/>
                  </a:cubicBezTo>
                  <a:cubicBezTo>
                    <a:pt x="10734" y="1780"/>
                    <a:pt x="10494" y="1548"/>
                    <a:pt x="10494" y="1258"/>
                  </a:cubicBezTo>
                  <a:cubicBezTo>
                    <a:pt x="10485" y="1043"/>
                    <a:pt x="10609" y="845"/>
                    <a:pt x="10816" y="762"/>
                  </a:cubicBezTo>
                  <a:lnTo>
                    <a:pt x="10800" y="1"/>
                  </a:lnTo>
                  <a:lnTo>
                    <a:pt x="9707" y="1"/>
                  </a:lnTo>
                  <a:lnTo>
                    <a:pt x="9674" y="745"/>
                  </a:lnTo>
                  <a:cubicBezTo>
                    <a:pt x="9873" y="836"/>
                    <a:pt x="9997" y="1035"/>
                    <a:pt x="10005" y="1258"/>
                  </a:cubicBezTo>
                  <a:cubicBezTo>
                    <a:pt x="10014" y="1565"/>
                    <a:pt x="9757" y="1821"/>
                    <a:pt x="9451" y="1821"/>
                  </a:cubicBezTo>
                  <a:cubicBezTo>
                    <a:pt x="9136" y="1821"/>
                    <a:pt x="8880" y="1573"/>
                    <a:pt x="8872" y="1258"/>
                  </a:cubicBezTo>
                  <a:cubicBezTo>
                    <a:pt x="8872" y="1027"/>
                    <a:pt x="9004" y="820"/>
                    <a:pt x="9219" y="737"/>
                  </a:cubicBezTo>
                  <a:lnTo>
                    <a:pt x="9252" y="1"/>
                  </a:lnTo>
                  <a:lnTo>
                    <a:pt x="8152" y="1"/>
                  </a:lnTo>
                  <a:lnTo>
                    <a:pt x="8085" y="795"/>
                  </a:lnTo>
                  <a:cubicBezTo>
                    <a:pt x="8259" y="886"/>
                    <a:pt x="8375" y="1060"/>
                    <a:pt x="8375" y="1258"/>
                  </a:cubicBezTo>
                  <a:cubicBezTo>
                    <a:pt x="8383" y="1540"/>
                    <a:pt x="8152" y="1772"/>
                    <a:pt x="7870" y="1763"/>
                  </a:cubicBezTo>
                  <a:cubicBezTo>
                    <a:pt x="7589" y="1763"/>
                    <a:pt x="7357" y="1540"/>
                    <a:pt x="7357" y="1258"/>
                  </a:cubicBezTo>
                  <a:cubicBezTo>
                    <a:pt x="7349" y="1060"/>
                    <a:pt x="7457" y="886"/>
                    <a:pt x="7630" y="795"/>
                  </a:cubicBezTo>
                  <a:lnTo>
                    <a:pt x="7697" y="1"/>
                  </a:lnTo>
                  <a:lnTo>
                    <a:pt x="6571" y="1"/>
                  </a:lnTo>
                  <a:lnTo>
                    <a:pt x="6521" y="762"/>
                  </a:lnTo>
                  <a:cubicBezTo>
                    <a:pt x="6720" y="853"/>
                    <a:pt x="6836" y="1043"/>
                    <a:pt x="6844" y="1258"/>
                  </a:cubicBezTo>
                  <a:cubicBezTo>
                    <a:pt x="6852" y="1556"/>
                    <a:pt x="6604" y="1805"/>
                    <a:pt x="6298" y="1805"/>
                  </a:cubicBezTo>
                  <a:cubicBezTo>
                    <a:pt x="6000" y="1805"/>
                    <a:pt x="5752" y="1565"/>
                    <a:pt x="5744" y="1258"/>
                  </a:cubicBezTo>
                  <a:cubicBezTo>
                    <a:pt x="5735" y="1035"/>
                    <a:pt x="5868" y="836"/>
                    <a:pt x="6066" y="754"/>
                  </a:cubicBezTo>
                  <a:lnTo>
                    <a:pt x="6116" y="1"/>
                  </a:lnTo>
                  <a:lnTo>
                    <a:pt x="4941" y="1"/>
                  </a:lnTo>
                  <a:lnTo>
                    <a:pt x="4974" y="795"/>
                  </a:lnTo>
                  <a:cubicBezTo>
                    <a:pt x="5139" y="886"/>
                    <a:pt x="5247" y="1068"/>
                    <a:pt x="5247" y="1258"/>
                  </a:cubicBezTo>
                  <a:cubicBezTo>
                    <a:pt x="5255" y="1548"/>
                    <a:pt x="5015" y="1796"/>
                    <a:pt x="4717" y="1796"/>
                  </a:cubicBezTo>
                  <a:cubicBezTo>
                    <a:pt x="4419" y="1796"/>
                    <a:pt x="4180" y="1556"/>
                    <a:pt x="4171" y="1258"/>
                  </a:cubicBezTo>
                  <a:cubicBezTo>
                    <a:pt x="4171" y="1035"/>
                    <a:pt x="4312" y="828"/>
                    <a:pt x="4519" y="754"/>
                  </a:cubicBezTo>
                  <a:lnTo>
                    <a:pt x="4486" y="1"/>
                  </a:lnTo>
                  <a:lnTo>
                    <a:pt x="3360" y="1"/>
                  </a:lnTo>
                  <a:lnTo>
                    <a:pt x="3410" y="795"/>
                  </a:lnTo>
                  <a:cubicBezTo>
                    <a:pt x="3575" y="894"/>
                    <a:pt x="3675" y="1068"/>
                    <a:pt x="3675" y="1258"/>
                  </a:cubicBezTo>
                  <a:cubicBezTo>
                    <a:pt x="3683" y="1556"/>
                    <a:pt x="3443" y="1796"/>
                    <a:pt x="3145" y="1796"/>
                  </a:cubicBezTo>
                  <a:cubicBezTo>
                    <a:pt x="2847" y="1796"/>
                    <a:pt x="2607" y="1556"/>
                    <a:pt x="2599" y="1258"/>
                  </a:cubicBezTo>
                  <a:cubicBezTo>
                    <a:pt x="2591" y="1027"/>
                    <a:pt x="2740" y="820"/>
                    <a:pt x="2955" y="745"/>
                  </a:cubicBezTo>
                  <a:lnTo>
                    <a:pt x="2905" y="1"/>
                  </a:lnTo>
                  <a:lnTo>
                    <a:pt x="1780" y="1"/>
                  </a:lnTo>
                  <a:lnTo>
                    <a:pt x="1838" y="737"/>
                  </a:lnTo>
                  <a:cubicBezTo>
                    <a:pt x="2028" y="845"/>
                    <a:pt x="2144" y="1043"/>
                    <a:pt x="2152" y="1258"/>
                  </a:cubicBezTo>
                  <a:cubicBezTo>
                    <a:pt x="2160" y="1581"/>
                    <a:pt x="1896" y="1854"/>
                    <a:pt x="1573" y="1846"/>
                  </a:cubicBezTo>
                  <a:cubicBezTo>
                    <a:pt x="1242" y="1846"/>
                    <a:pt x="977" y="1581"/>
                    <a:pt x="969" y="1258"/>
                  </a:cubicBezTo>
                  <a:cubicBezTo>
                    <a:pt x="960" y="994"/>
                    <a:pt x="1134" y="762"/>
                    <a:pt x="1382" y="696"/>
                  </a:cubicBezTo>
                  <a:lnTo>
                    <a:pt x="1325" y="1"/>
                  </a:lnTo>
                  <a:lnTo>
                    <a:pt x="249" y="1"/>
                  </a:lnTo>
                  <a:lnTo>
                    <a:pt x="249" y="812"/>
                  </a:lnTo>
                  <a:cubicBezTo>
                    <a:pt x="406" y="903"/>
                    <a:pt x="505" y="1076"/>
                    <a:pt x="505" y="1258"/>
                  </a:cubicBezTo>
                  <a:cubicBezTo>
                    <a:pt x="514" y="1540"/>
                    <a:pt x="282" y="1772"/>
                    <a:pt x="0" y="1772"/>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15"/>
          <p:cNvGrpSpPr/>
          <p:nvPr/>
        </p:nvGrpSpPr>
        <p:grpSpPr>
          <a:xfrm>
            <a:off x="3496675" y="2182338"/>
            <a:ext cx="1845600" cy="1709250"/>
            <a:chOff x="3649225" y="2272325"/>
            <a:chExt cx="1845600" cy="1709250"/>
          </a:xfrm>
        </p:grpSpPr>
        <p:sp>
          <p:nvSpPr>
            <p:cNvPr id="709" name="Google Shape;709;p15"/>
            <p:cNvSpPr txBox="1"/>
            <p:nvPr/>
          </p:nvSpPr>
          <p:spPr>
            <a:xfrm>
              <a:off x="3649225" y="2836175"/>
              <a:ext cx="1845600" cy="114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tillium Web"/>
                  <a:ea typeface="Titillium Web"/>
                  <a:cs typeface="Titillium Web"/>
                  <a:sym typeface="Titillium Web"/>
                </a:rPr>
                <a:t>Topic extraction lists the key phrases and concepts to give the gist of an article or document.</a:t>
              </a:r>
              <a:endParaRPr>
                <a:solidFill>
                  <a:schemeClr val="dk1"/>
                </a:solidFill>
                <a:latin typeface="Titillium Web"/>
                <a:ea typeface="Titillium Web"/>
                <a:cs typeface="Titillium Web"/>
                <a:sym typeface="Titillium Web"/>
              </a:endParaRPr>
            </a:p>
          </p:txBody>
        </p:sp>
        <p:sp>
          <p:nvSpPr>
            <p:cNvPr id="710" name="Google Shape;710;p15"/>
            <p:cNvSpPr txBox="1"/>
            <p:nvPr/>
          </p:nvSpPr>
          <p:spPr>
            <a:xfrm>
              <a:off x="3846628" y="2272325"/>
              <a:ext cx="1450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Architects Daughter"/>
                  <a:ea typeface="Architects Daughter"/>
                  <a:cs typeface="Architects Daughter"/>
                  <a:sym typeface="Architects Daughter"/>
                </a:rPr>
                <a:t>Topic Extraction</a:t>
              </a:r>
              <a:endParaRPr b="1" sz="2000">
                <a:solidFill>
                  <a:schemeClr val="dk1"/>
                </a:solidFill>
                <a:latin typeface="Architects Daughter"/>
                <a:ea typeface="Architects Daughter"/>
                <a:cs typeface="Architects Daughter"/>
                <a:sym typeface="Architects Daughte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6"/>
          <p:cNvSpPr txBox="1"/>
          <p:nvPr>
            <p:ph type="title"/>
          </p:nvPr>
        </p:nvSpPr>
        <p:spPr>
          <a:xfrm>
            <a:off x="893838" y="460587"/>
            <a:ext cx="77175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Concept</a:t>
            </a:r>
            <a:r>
              <a:rPr lang="en"/>
              <a:t> of Latent Dirichlet Allocation (LDA)	</a:t>
            </a:r>
            <a:endParaRPr/>
          </a:p>
        </p:txBody>
      </p:sp>
      <p:sp>
        <p:nvSpPr>
          <p:cNvPr id="716" name="Google Shape;716;p16"/>
          <p:cNvSpPr txBox="1"/>
          <p:nvPr/>
        </p:nvSpPr>
        <p:spPr>
          <a:xfrm>
            <a:off x="751300" y="1494300"/>
            <a:ext cx="75129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E9F2FD"/>
                </a:highlight>
                <a:latin typeface="Georgia"/>
                <a:ea typeface="Georgia"/>
                <a:cs typeface="Georgia"/>
                <a:sym typeface="Georgia"/>
              </a:rPr>
              <a:t>An unsupervised machine-learning model that takes documents as input and finds topics as output.</a:t>
            </a:r>
            <a:endParaRPr sz="1600">
              <a:solidFill>
                <a:srgbClr val="292929"/>
              </a:solidFill>
              <a:highlight>
                <a:srgbClr val="E9F2FD"/>
              </a:highlight>
              <a:latin typeface="Georgia"/>
              <a:ea typeface="Georgia"/>
              <a:cs typeface="Georgia"/>
              <a:sym typeface="Georgia"/>
            </a:endParaRPr>
          </a:p>
          <a:p>
            <a:pPr indent="0" lvl="0" marL="457200" rtl="0" algn="l">
              <a:spcBef>
                <a:spcPts val="0"/>
              </a:spcBef>
              <a:spcAft>
                <a:spcPts val="0"/>
              </a:spcAft>
              <a:buNone/>
            </a:pPr>
            <a:r>
              <a:t/>
            </a:r>
            <a:endParaRPr sz="1600">
              <a:solidFill>
                <a:srgbClr val="292929"/>
              </a:solidFill>
              <a:highlight>
                <a:srgbClr val="E9F2FD"/>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E9F2FD"/>
                </a:highlight>
                <a:latin typeface="Georgia"/>
                <a:ea typeface="Georgia"/>
                <a:cs typeface="Georgia"/>
                <a:sym typeface="Georgia"/>
              </a:rPr>
              <a:t>One of the most </a:t>
            </a:r>
            <a:r>
              <a:rPr lang="en" sz="1600">
                <a:solidFill>
                  <a:srgbClr val="292929"/>
                </a:solidFill>
                <a:highlight>
                  <a:srgbClr val="E9F2FD"/>
                </a:highlight>
                <a:latin typeface="Georgia"/>
                <a:ea typeface="Georgia"/>
                <a:cs typeface="Georgia"/>
                <a:sym typeface="Georgia"/>
              </a:rPr>
              <a:t>popular</a:t>
            </a:r>
            <a:r>
              <a:rPr lang="en" sz="1600">
                <a:solidFill>
                  <a:srgbClr val="292929"/>
                </a:solidFill>
                <a:highlight>
                  <a:srgbClr val="E9F2FD"/>
                </a:highlight>
                <a:latin typeface="Georgia"/>
                <a:ea typeface="Georgia"/>
                <a:cs typeface="Georgia"/>
                <a:sym typeface="Georgia"/>
              </a:rPr>
              <a:t> topic modelling method</a:t>
            </a:r>
            <a:endParaRPr sz="1600">
              <a:solidFill>
                <a:srgbClr val="292929"/>
              </a:solidFill>
              <a:highlight>
                <a:srgbClr val="E9F2FD"/>
              </a:highlight>
              <a:latin typeface="Georgia"/>
              <a:ea typeface="Georgia"/>
              <a:cs typeface="Georgia"/>
              <a:sym typeface="Georgia"/>
            </a:endParaRPr>
          </a:p>
          <a:p>
            <a:pPr indent="0" lvl="0" marL="457200" rtl="0" algn="l">
              <a:spcBef>
                <a:spcPts val="0"/>
              </a:spcBef>
              <a:spcAft>
                <a:spcPts val="0"/>
              </a:spcAft>
              <a:buNone/>
            </a:pPr>
            <a:r>
              <a:t/>
            </a:r>
            <a:endParaRPr sz="1600">
              <a:solidFill>
                <a:srgbClr val="292929"/>
              </a:solidFill>
              <a:highlight>
                <a:srgbClr val="E9F2FD"/>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E9F2FD"/>
                </a:highlight>
                <a:latin typeface="Georgia"/>
                <a:ea typeface="Georgia"/>
                <a:cs typeface="Georgia"/>
                <a:sym typeface="Georgia"/>
              </a:rPr>
              <a:t>The aim is to find topics a document belongs to, based on the words in it</a:t>
            </a:r>
            <a:endParaRPr sz="1600">
              <a:solidFill>
                <a:srgbClr val="292929"/>
              </a:solidFill>
              <a:highlight>
                <a:srgbClr val="E9F2FD"/>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E9F2FD"/>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E9F2FD"/>
                </a:highlight>
                <a:latin typeface="Georgia"/>
                <a:ea typeface="Georgia"/>
                <a:cs typeface="Georgia"/>
                <a:sym typeface="Georgia"/>
              </a:rPr>
              <a:t>Example:  </a:t>
            </a:r>
            <a:endParaRPr sz="1600">
              <a:solidFill>
                <a:srgbClr val="292929"/>
              </a:solidFill>
              <a:highlight>
                <a:srgbClr val="E9F2FD"/>
              </a:highlight>
              <a:latin typeface="Georgia"/>
              <a:ea typeface="Georgia"/>
              <a:cs typeface="Georgia"/>
              <a:sym typeface="Georgia"/>
            </a:endParaRPr>
          </a:p>
          <a:p>
            <a:pPr indent="0" lvl="0" marL="457200" rtl="0" algn="l">
              <a:spcBef>
                <a:spcPts val="0"/>
              </a:spcBef>
              <a:spcAft>
                <a:spcPts val="0"/>
              </a:spcAft>
              <a:buNone/>
            </a:pPr>
            <a:r>
              <a:t/>
            </a:r>
            <a:endParaRPr sz="1600">
              <a:solidFill>
                <a:srgbClr val="292929"/>
              </a:solidFill>
              <a:highlight>
                <a:srgbClr val="E9F2FD"/>
              </a:highlight>
              <a:latin typeface="Georgia"/>
              <a:ea typeface="Georgia"/>
              <a:cs typeface="Georgia"/>
              <a:sym typeface="Georgia"/>
            </a:endParaRPr>
          </a:p>
          <a:p>
            <a:pPr indent="0" lvl="0" marL="457200" rtl="0" algn="l">
              <a:spcBef>
                <a:spcPts val="0"/>
              </a:spcBef>
              <a:spcAft>
                <a:spcPts val="0"/>
              </a:spcAft>
              <a:buNone/>
            </a:pPr>
            <a:r>
              <a:rPr lang="en" sz="1600">
                <a:solidFill>
                  <a:srgbClr val="292929"/>
                </a:solidFill>
                <a:highlight>
                  <a:srgbClr val="E9F2FD"/>
                </a:highlight>
                <a:latin typeface="Georgia"/>
                <a:ea typeface="Georgia"/>
                <a:cs typeface="Georgia"/>
                <a:sym typeface="Georgia"/>
              </a:rPr>
              <a:t>Document 1: employee, wages, company, income (Topic: Business) Document 2: student, university, Degree, courses (Topic: Education)</a:t>
            </a:r>
            <a:endParaRPr sz="1600">
              <a:solidFill>
                <a:srgbClr val="292929"/>
              </a:solidFill>
              <a:highlight>
                <a:srgbClr val="E9F2FD"/>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E9F2FD"/>
              </a:highlight>
              <a:latin typeface="Georgia"/>
              <a:ea typeface="Georgia"/>
              <a:cs typeface="Georgia"/>
              <a:sym typeface="Georgia"/>
            </a:endParaRPr>
          </a:p>
          <a:p>
            <a:pPr indent="0" lvl="0" marL="457200" rtl="0" algn="l">
              <a:spcBef>
                <a:spcPts val="0"/>
              </a:spcBef>
              <a:spcAft>
                <a:spcPts val="0"/>
              </a:spcAft>
              <a:buNone/>
            </a:pPr>
            <a:r>
              <a:t/>
            </a:r>
            <a:endParaRPr sz="1600">
              <a:solidFill>
                <a:srgbClr val="292929"/>
              </a:solidFill>
              <a:highlight>
                <a:srgbClr val="E9F2FD"/>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7"/>
          <p:cNvSpPr txBox="1"/>
          <p:nvPr>
            <p:ph type="title"/>
          </p:nvPr>
        </p:nvSpPr>
        <p:spPr>
          <a:xfrm>
            <a:off x="713238" y="438912"/>
            <a:ext cx="77175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LDA Visualization</a:t>
            </a:r>
            <a:endParaRPr/>
          </a:p>
          <a:p>
            <a:pPr indent="0" lvl="0" marL="0" rtl="0" algn="ctr">
              <a:spcBef>
                <a:spcPts val="0"/>
              </a:spcBef>
              <a:spcAft>
                <a:spcPts val="0"/>
              </a:spcAft>
              <a:buNone/>
            </a:pPr>
            <a:r>
              <a:t/>
            </a:r>
            <a:endParaRPr/>
          </a:p>
        </p:txBody>
      </p:sp>
      <p:sp>
        <p:nvSpPr>
          <p:cNvPr id="722" name="Google Shape;722;p17"/>
          <p:cNvSpPr txBox="1"/>
          <p:nvPr/>
        </p:nvSpPr>
        <p:spPr>
          <a:xfrm>
            <a:off x="751300" y="1076375"/>
            <a:ext cx="75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pic>
        <p:nvPicPr>
          <p:cNvPr id="723" name="Google Shape;723;p17"/>
          <p:cNvPicPr preferRelativeResize="0"/>
          <p:nvPr/>
        </p:nvPicPr>
        <p:blipFill>
          <a:blip r:embed="rId3">
            <a:alphaModFix/>
          </a:blip>
          <a:stretch>
            <a:fillRect/>
          </a:stretch>
        </p:blipFill>
        <p:spPr>
          <a:xfrm>
            <a:off x="658075" y="1383350"/>
            <a:ext cx="7895152" cy="254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8"/>
          <p:cNvSpPr txBox="1"/>
          <p:nvPr>
            <p:ph type="title"/>
          </p:nvPr>
        </p:nvSpPr>
        <p:spPr>
          <a:xfrm>
            <a:off x="713238" y="438912"/>
            <a:ext cx="77175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Topic Extractor For Twitter Threads using Latent Dirichlet Allocation (LDA)</a:t>
            </a:r>
            <a:endParaRPr/>
          </a:p>
        </p:txBody>
      </p:sp>
      <p:sp>
        <p:nvSpPr>
          <p:cNvPr id="729" name="Google Shape;729;p18"/>
          <p:cNvSpPr txBox="1"/>
          <p:nvPr>
            <p:ph idx="1" type="body"/>
          </p:nvPr>
        </p:nvSpPr>
        <p:spPr>
          <a:xfrm>
            <a:off x="713250" y="988125"/>
            <a:ext cx="7717500" cy="3553500"/>
          </a:xfrm>
          <a:prstGeom prst="rect">
            <a:avLst/>
          </a:prstGeom>
        </p:spPr>
        <p:txBody>
          <a:bodyPr anchorCtr="0" anchor="ctr"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Aim: Find the topic of twitter threads using LDA by extracting the words from twitter threads.</a:t>
            </a:r>
            <a:endParaRPr/>
          </a:p>
          <a:p>
            <a:pPr indent="-304800" lvl="0" marL="457200" rtl="0" algn="l">
              <a:lnSpc>
                <a:spcPct val="200000"/>
              </a:lnSpc>
              <a:spcBef>
                <a:spcPts val="0"/>
              </a:spcBef>
              <a:spcAft>
                <a:spcPts val="0"/>
              </a:spcAft>
              <a:buSzPts val="1200"/>
              <a:buChar char="●"/>
            </a:pPr>
            <a:r>
              <a:rPr lang="en"/>
              <a:t>Training the model using news articles.</a:t>
            </a:r>
            <a:endParaRPr/>
          </a:p>
          <a:p>
            <a:pPr indent="-304800" lvl="0" marL="457200" rtl="0" algn="l">
              <a:spcBef>
                <a:spcPts val="0"/>
              </a:spcBef>
              <a:spcAft>
                <a:spcPts val="0"/>
              </a:spcAft>
              <a:buSzPts val="1200"/>
              <a:buChar char="●"/>
            </a:pPr>
            <a:r>
              <a:rPr lang="en"/>
              <a:t>Testing using twitter threads instead of documents as input.</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730" name="Google Shape;730;p18"/>
          <p:cNvPicPr preferRelativeResize="0"/>
          <p:nvPr/>
        </p:nvPicPr>
        <p:blipFill rotWithShape="1">
          <a:blip r:embed="rId3">
            <a:alphaModFix/>
          </a:blip>
          <a:srcRect b="21529" l="-3510" r="3509" t="-21529"/>
          <a:stretch/>
        </p:blipFill>
        <p:spPr>
          <a:xfrm>
            <a:off x="1594850" y="2667850"/>
            <a:ext cx="913425" cy="964375"/>
          </a:xfrm>
          <a:prstGeom prst="rect">
            <a:avLst/>
          </a:prstGeom>
          <a:noFill/>
          <a:ln>
            <a:noFill/>
          </a:ln>
        </p:spPr>
      </p:pic>
      <p:pic>
        <p:nvPicPr>
          <p:cNvPr id="731" name="Google Shape;731;p18"/>
          <p:cNvPicPr preferRelativeResize="0"/>
          <p:nvPr/>
        </p:nvPicPr>
        <p:blipFill rotWithShape="1">
          <a:blip r:embed="rId4">
            <a:alphaModFix/>
          </a:blip>
          <a:srcRect b="-7412" l="-8336" r="-36150" t="-37075"/>
          <a:stretch/>
        </p:blipFill>
        <p:spPr>
          <a:xfrm>
            <a:off x="2024375" y="3165325"/>
            <a:ext cx="982500" cy="982500"/>
          </a:xfrm>
          <a:prstGeom prst="rect">
            <a:avLst/>
          </a:prstGeom>
          <a:noFill/>
          <a:ln>
            <a:noFill/>
          </a:ln>
        </p:spPr>
      </p:pic>
      <p:sp>
        <p:nvSpPr>
          <p:cNvPr id="732" name="Google Shape;732;p18"/>
          <p:cNvSpPr/>
          <p:nvPr/>
        </p:nvSpPr>
        <p:spPr>
          <a:xfrm>
            <a:off x="3041125" y="3201650"/>
            <a:ext cx="842700" cy="36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txBox="1"/>
          <p:nvPr/>
        </p:nvSpPr>
        <p:spPr>
          <a:xfrm>
            <a:off x="4014375" y="3047600"/>
            <a:ext cx="982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Titillium Web"/>
                <a:ea typeface="Titillium Web"/>
                <a:cs typeface="Titillium Web"/>
                <a:sym typeface="Titillium Web"/>
              </a:rPr>
              <a:t>LDA</a:t>
            </a:r>
            <a:endParaRPr sz="3200">
              <a:latin typeface="Titillium Web"/>
              <a:ea typeface="Titillium Web"/>
              <a:cs typeface="Titillium Web"/>
              <a:sym typeface="Titillium Web"/>
            </a:endParaRPr>
          </a:p>
        </p:txBody>
      </p:sp>
      <p:sp>
        <p:nvSpPr>
          <p:cNvPr id="734" name="Google Shape;734;p18"/>
          <p:cNvSpPr/>
          <p:nvPr/>
        </p:nvSpPr>
        <p:spPr>
          <a:xfrm>
            <a:off x="5039175" y="3201650"/>
            <a:ext cx="842700" cy="36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5" name="Google Shape;735;p18"/>
          <p:cNvPicPr preferRelativeResize="0"/>
          <p:nvPr/>
        </p:nvPicPr>
        <p:blipFill>
          <a:blip r:embed="rId5">
            <a:alphaModFix/>
          </a:blip>
          <a:stretch>
            <a:fillRect/>
          </a:stretch>
        </p:blipFill>
        <p:spPr>
          <a:xfrm>
            <a:off x="6138475" y="2912775"/>
            <a:ext cx="913425" cy="913425"/>
          </a:xfrm>
          <a:prstGeom prst="rect">
            <a:avLst/>
          </a:prstGeom>
          <a:noFill/>
          <a:ln>
            <a:noFill/>
          </a:ln>
        </p:spPr>
      </p:pic>
      <p:sp>
        <p:nvSpPr>
          <p:cNvPr id="736" name="Google Shape;736;p18"/>
          <p:cNvSpPr txBox="1"/>
          <p:nvPr/>
        </p:nvSpPr>
        <p:spPr>
          <a:xfrm>
            <a:off x="1293100" y="4110475"/>
            <a:ext cx="158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tillium Web"/>
                <a:ea typeface="Titillium Web"/>
                <a:cs typeface="Titillium Web"/>
                <a:sym typeface="Titillium Web"/>
              </a:rPr>
              <a:t>Stream Twitter threads  </a:t>
            </a:r>
            <a:endParaRPr sz="1100">
              <a:latin typeface="Titillium Web"/>
              <a:ea typeface="Titillium Web"/>
              <a:cs typeface="Titillium Web"/>
              <a:sym typeface="Titillium Web"/>
            </a:endParaRPr>
          </a:p>
          <a:p>
            <a:pPr indent="0" lvl="0" marL="0" rtl="0" algn="l">
              <a:spcBef>
                <a:spcPts val="0"/>
              </a:spcBef>
              <a:spcAft>
                <a:spcPts val="0"/>
              </a:spcAft>
              <a:buNone/>
            </a:pPr>
            <a:r>
              <a:rPr lang="en" sz="1100">
                <a:latin typeface="Titillium Web"/>
                <a:ea typeface="Titillium Web"/>
                <a:cs typeface="Titillium Web"/>
                <a:sym typeface="Titillium Web"/>
              </a:rPr>
              <a:t>                (Input)</a:t>
            </a:r>
            <a:endParaRPr sz="1100">
              <a:latin typeface="Titillium Web"/>
              <a:ea typeface="Titillium Web"/>
              <a:cs typeface="Titillium Web"/>
              <a:sym typeface="Titillium Web"/>
            </a:endParaRPr>
          </a:p>
        </p:txBody>
      </p:sp>
      <p:sp>
        <p:nvSpPr>
          <p:cNvPr id="737" name="Google Shape;737;p18"/>
          <p:cNvSpPr txBox="1"/>
          <p:nvPr/>
        </p:nvSpPr>
        <p:spPr>
          <a:xfrm>
            <a:off x="3816300" y="4125775"/>
            <a:ext cx="151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tillium Web"/>
                <a:ea typeface="Titillium Web"/>
                <a:cs typeface="Titillium Web"/>
                <a:sym typeface="Titillium Web"/>
              </a:rPr>
              <a:t>Training: news articles</a:t>
            </a:r>
            <a:endParaRPr sz="1000">
              <a:latin typeface="Titillium Web"/>
              <a:ea typeface="Titillium Web"/>
              <a:cs typeface="Titillium Web"/>
              <a:sym typeface="Titillium Web"/>
            </a:endParaRPr>
          </a:p>
          <a:p>
            <a:pPr indent="0" lvl="0" marL="0" rtl="0" algn="l">
              <a:spcBef>
                <a:spcPts val="0"/>
              </a:spcBef>
              <a:spcAft>
                <a:spcPts val="0"/>
              </a:spcAft>
              <a:buNone/>
            </a:pPr>
            <a:r>
              <a:rPr lang="en" sz="1000">
                <a:latin typeface="Titillium Web"/>
                <a:ea typeface="Titillium Web"/>
                <a:cs typeface="Titillium Web"/>
                <a:sym typeface="Titillium Web"/>
              </a:rPr>
              <a:t>Test: twitter threads</a:t>
            </a:r>
            <a:endParaRPr sz="1000">
              <a:latin typeface="Titillium Web"/>
              <a:ea typeface="Titillium Web"/>
              <a:cs typeface="Titillium Web"/>
              <a:sym typeface="Titillium Web"/>
            </a:endParaRPr>
          </a:p>
        </p:txBody>
      </p:sp>
      <p:sp>
        <p:nvSpPr>
          <p:cNvPr id="738" name="Google Shape;738;p18"/>
          <p:cNvSpPr txBox="1"/>
          <p:nvPr/>
        </p:nvSpPr>
        <p:spPr>
          <a:xfrm>
            <a:off x="6056213" y="4147825"/>
            <a:ext cx="151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tillium Web"/>
                <a:ea typeface="Titillium Web"/>
                <a:cs typeface="Titillium Web"/>
                <a:sym typeface="Titillium Web"/>
              </a:rPr>
              <a:t>Topic of the threads</a:t>
            </a:r>
            <a:endParaRPr sz="1000">
              <a:latin typeface="Titillium Web"/>
              <a:ea typeface="Titillium Web"/>
              <a:cs typeface="Titillium Web"/>
              <a:sym typeface="Titillium Web"/>
            </a:endParaRPr>
          </a:p>
          <a:p>
            <a:pPr indent="0" lvl="0" marL="0" rtl="0" algn="l">
              <a:spcBef>
                <a:spcPts val="0"/>
              </a:spcBef>
              <a:spcAft>
                <a:spcPts val="0"/>
              </a:spcAft>
              <a:buNone/>
            </a:pPr>
            <a:r>
              <a:rPr lang="en" sz="1000">
                <a:latin typeface="Titillium Web"/>
                <a:ea typeface="Titillium Web"/>
                <a:cs typeface="Titillium Web"/>
                <a:sym typeface="Titillium Web"/>
              </a:rPr>
              <a:t>          (Output)</a:t>
            </a:r>
            <a:endParaRPr sz="1000">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9"/>
          <p:cNvSpPr txBox="1"/>
          <p:nvPr>
            <p:ph type="title"/>
          </p:nvPr>
        </p:nvSpPr>
        <p:spPr>
          <a:xfrm rot="-5400000">
            <a:off x="-2769062" y="2185312"/>
            <a:ext cx="77175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Flowchart</a:t>
            </a:r>
            <a:endParaRPr/>
          </a:p>
          <a:p>
            <a:pPr indent="0" lvl="0" marL="0" rtl="0" algn="ctr">
              <a:spcBef>
                <a:spcPts val="0"/>
              </a:spcBef>
              <a:spcAft>
                <a:spcPts val="0"/>
              </a:spcAft>
              <a:buNone/>
            </a:pPr>
            <a:r>
              <a:t/>
            </a:r>
            <a:endParaRPr/>
          </a:p>
        </p:txBody>
      </p:sp>
      <p:sp>
        <p:nvSpPr>
          <p:cNvPr id="744" name="Google Shape;744;p19"/>
          <p:cNvSpPr txBox="1"/>
          <p:nvPr/>
        </p:nvSpPr>
        <p:spPr>
          <a:xfrm>
            <a:off x="751300" y="1076375"/>
            <a:ext cx="75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pic>
        <p:nvPicPr>
          <p:cNvPr id="745" name="Google Shape;745;p19"/>
          <p:cNvPicPr preferRelativeResize="0"/>
          <p:nvPr/>
        </p:nvPicPr>
        <p:blipFill>
          <a:blip r:embed="rId3">
            <a:alphaModFix/>
          </a:blip>
          <a:stretch>
            <a:fillRect/>
          </a:stretch>
        </p:blipFill>
        <p:spPr>
          <a:xfrm>
            <a:off x="1562650" y="426200"/>
            <a:ext cx="6497226" cy="41949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grpSp>
        <p:nvGrpSpPr>
          <p:cNvPr id="750" name="Google Shape;750;p20"/>
          <p:cNvGrpSpPr/>
          <p:nvPr/>
        </p:nvGrpSpPr>
        <p:grpSpPr>
          <a:xfrm>
            <a:off x="3562925" y="1756326"/>
            <a:ext cx="2018238" cy="2532988"/>
            <a:chOff x="628100" y="2022276"/>
            <a:chExt cx="2018238" cy="2532988"/>
          </a:xfrm>
        </p:grpSpPr>
        <p:grpSp>
          <p:nvGrpSpPr>
            <p:cNvPr id="751" name="Google Shape;751;p20"/>
            <p:cNvGrpSpPr/>
            <p:nvPr/>
          </p:nvGrpSpPr>
          <p:grpSpPr>
            <a:xfrm>
              <a:off x="628100" y="2467677"/>
              <a:ext cx="2018238" cy="2087586"/>
              <a:chOff x="-1794197" y="325745"/>
              <a:chExt cx="1550464" cy="1445596"/>
            </a:xfrm>
          </p:grpSpPr>
          <p:sp>
            <p:nvSpPr>
              <p:cNvPr id="752" name="Google Shape;752;p20"/>
              <p:cNvSpPr/>
              <p:nvPr/>
            </p:nvSpPr>
            <p:spPr>
              <a:xfrm>
                <a:off x="-483304" y="331892"/>
                <a:ext cx="168234" cy="244862"/>
              </a:xfrm>
              <a:custGeom>
                <a:rect b="b" l="l" r="r" t="t"/>
                <a:pathLst>
                  <a:path extrusionOk="0" h="3864" w="2655">
                    <a:moveTo>
                      <a:pt x="48" y="0"/>
                    </a:moveTo>
                    <a:cubicBezTo>
                      <a:pt x="32" y="16"/>
                      <a:pt x="16" y="16"/>
                      <a:pt x="0" y="33"/>
                    </a:cubicBezTo>
                    <a:cubicBezTo>
                      <a:pt x="209" y="982"/>
                      <a:pt x="322" y="1963"/>
                      <a:pt x="306" y="2944"/>
                    </a:cubicBezTo>
                    <a:cubicBezTo>
                      <a:pt x="306" y="3121"/>
                      <a:pt x="241" y="3716"/>
                      <a:pt x="370" y="3845"/>
                    </a:cubicBezTo>
                    <a:cubicBezTo>
                      <a:pt x="388" y="3858"/>
                      <a:pt x="452" y="3863"/>
                      <a:pt x="538" y="3863"/>
                    </a:cubicBezTo>
                    <a:cubicBezTo>
                      <a:pt x="767" y="3863"/>
                      <a:pt x="1153" y="3829"/>
                      <a:pt x="1223" y="3829"/>
                    </a:cubicBezTo>
                    <a:lnTo>
                      <a:pt x="2654" y="3829"/>
                    </a:lnTo>
                    <a:cubicBezTo>
                      <a:pt x="1673" y="2622"/>
                      <a:pt x="804" y="1352"/>
                      <a:pt x="48" y="0"/>
                    </a:cubicBezTo>
                    <a:close/>
                  </a:path>
                </a:pathLst>
              </a:custGeom>
              <a:solidFill>
                <a:srgbClr val="F6F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1794197" y="325745"/>
                <a:ext cx="1525005" cy="1445596"/>
              </a:xfrm>
              <a:custGeom>
                <a:rect b="b" l="l" r="r" t="t"/>
                <a:pathLst>
                  <a:path extrusionOk="0" h="22812" w="24067">
                    <a:moveTo>
                      <a:pt x="10457" y="1"/>
                    </a:moveTo>
                    <a:cubicBezTo>
                      <a:pt x="8768" y="1"/>
                      <a:pt x="7079" y="17"/>
                      <a:pt x="5373" y="49"/>
                    </a:cubicBezTo>
                    <a:cubicBezTo>
                      <a:pt x="4149" y="73"/>
                      <a:pt x="2908" y="142"/>
                      <a:pt x="1674" y="142"/>
                    </a:cubicBezTo>
                    <a:cubicBezTo>
                      <a:pt x="1255" y="142"/>
                      <a:pt x="836" y="134"/>
                      <a:pt x="419" y="113"/>
                    </a:cubicBezTo>
                    <a:lnTo>
                      <a:pt x="419" y="113"/>
                    </a:lnTo>
                    <a:cubicBezTo>
                      <a:pt x="0" y="1947"/>
                      <a:pt x="387" y="3990"/>
                      <a:pt x="483" y="5840"/>
                    </a:cubicBezTo>
                    <a:cubicBezTo>
                      <a:pt x="580" y="7706"/>
                      <a:pt x="644" y="9589"/>
                      <a:pt x="708" y="11455"/>
                    </a:cubicBezTo>
                    <a:cubicBezTo>
                      <a:pt x="805" y="15251"/>
                      <a:pt x="837" y="19031"/>
                      <a:pt x="773" y="22812"/>
                    </a:cubicBezTo>
                    <a:cubicBezTo>
                      <a:pt x="8543" y="22796"/>
                      <a:pt x="16296" y="22780"/>
                      <a:pt x="24066" y="22764"/>
                    </a:cubicBezTo>
                    <a:cubicBezTo>
                      <a:pt x="23889" y="22040"/>
                      <a:pt x="23922" y="21251"/>
                      <a:pt x="23873" y="20511"/>
                    </a:cubicBezTo>
                    <a:cubicBezTo>
                      <a:pt x="23841" y="19771"/>
                      <a:pt x="23809" y="19015"/>
                      <a:pt x="23777" y="18259"/>
                    </a:cubicBezTo>
                    <a:cubicBezTo>
                      <a:pt x="23729" y="16715"/>
                      <a:pt x="23664" y="15155"/>
                      <a:pt x="23632" y="13610"/>
                    </a:cubicBezTo>
                    <a:cubicBezTo>
                      <a:pt x="23552" y="10473"/>
                      <a:pt x="23519" y="7352"/>
                      <a:pt x="23535" y="4232"/>
                    </a:cubicBezTo>
                    <a:cubicBezTo>
                      <a:pt x="22812" y="4232"/>
                      <a:pt x="22088" y="4248"/>
                      <a:pt x="21364" y="4248"/>
                    </a:cubicBezTo>
                    <a:cubicBezTo>
                      <a:pt x="21287" y="4248"/>
                      <a:pt x="21209" y="4252"/>
                      <a:pt x="21135" y="4252"/>
                    </a:cubicBezTo>
                    <a:cubicBezTo>
                      <a:pt x="20962" y="4252"/>
                      <a:pt x="20806" y="4228"/>
                      <a:pt x="20704" y="4071"/>
                    </a:cubicBezTo>
                    <a:cubicBezTo>
                      <a:pt x="20608" y="3894"/>
                      <a:pt x="20704" y="3492"/>
                      <a:pt x="20704" y="3315"/>
                    </a:cubicBezTo>
                    <a:cubicBezTo>
                      <a:pt x="20720" y="2945"/>
                      <a:pt x="20704" y="2575"/>
                      <a:pt x="20688" y="2205"/>
                    </a:cubicBezTo>
                    <a:cubicBezTo>
                      <a:pt x="20672" y="1513"/>
                      <a:pt x="20592" y="821"/>
                      <a:pt x="20511" y="146"/>
                    </a:cubicBezTo>
                    <a:cubicBezTo>
                      <a:pt x="17165" y="65"/>
                      <a:pt x="13819" y="1"/>
                      <a:pt x="104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457846" y="331892"/>
                <a:ext cx="168234" cy="244862"/>
              </a:xfrm>
              <a:custGeom>
                <a:rect b="b" l="l" r="r" t="t"/>
                <a:pathLst>
                  <a:path extrusionOk="0" h="3864" w="2655">
                    <a:moveTo>
                      <a:pt x="48" y="0"/>
                    </a:moveTo>
                    <a:cubicBezTo>
                      <a:pt x="32" y="16"/>
                      <a:pt x="16" y="16"/>
                      <a:pt x="0" y="33"/>
                    </a:cubicBezTo>
                    <a:cubicBezTo>
                      <a:pt x="209" y="982"/>
                      <a:pt x="322" y="1963"/>
                      <a:pt x="306" y="2944"/>
                    </a:cubicBezTo>
                    <a:cubicBezTo>
                      <a:pt x="306" y="3121"/>
                      <a:pt x="241" y="3716"/>
                      <a:pt x="370" y="3845"/>
                    </a:cubicBezTo>
                    <a:cubicBezTo>
                      <a:pt x="388" y="3858"/>
                      <a:pt x="452" y="3863"/>
                      <a:pt x="538" y="3863"/>
                    </a:cubicBezTo>
                    <a:cubicBezTo>
                      <a:pt x="767" y="3863"/>
                      <a:pt x="1153" y="3829"/>
                      <a:pt x="1223" y="3829"/>
                    </a:cubicBezTo>
                    <a:lnTo>
                      <a:pt x="2654" y="3829"/>
                    </a:lnTo>
                    <a:cubicBezTo>
                      <a:pt x="1673" y="2622"/>
                      <a:pt x="804" y="1352"/>
                      <a:pt x="48" y="0"/>
                    </a:cubicBezTo>
                    <a:close/>
                  </a:path>
                </a:pathLst>
              </a:custGeom>
              <a:noFill/>
              <a:ln cap="flat" cmpd="sng" w="9525">
                <a:solidFill>
                  <a:srgbClr val="3033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1768739" y="325745"/>
                <a:ext cx="1525005" cy="1445596"/>
              </a:xfrm>
              <a:custGeom>
                <a:rect b="b" l="l" r="r" t="t"/>
                <a:pathLst>
                  <a:path extrusionOk="0" h="22812" w="24067">
                    <a:moveTo>
                      <a:pt x="10457" y="1"/>
                    </a:moveTo>
                    <a:cubicBezTo>
                      <a:pt x="8768" y="1"/>
                      <a:pt x="7079" y="17"/>
                      <a:pt x="5373" y="49"/>
                    </a:cubicBezTo>
                    <a:cubicBezTo>
                      <a:pt x="4149" y="73"/>
                      <a:pt x="2908" y="142"/>
                      <a:pt x="1674" y="142"/>
                    </a:cubicBezTo>
                    <a:cubicBezTo>
                      <a:pt x="1255" y="142"/>
                      <a:pt x="836" y="134"/>
                      <a:pt x="419" y="113"/>
                    </a:cubicBezTo>
                    <a:lnTo>
                      <a:pt x="419" y="113"/>
                    </a:lnTo>
                    <a:cubicBezTo>
                      <a:pt x="0" y="1947"/>
                      <a:pt x="387" y="3990"/>
                      <a:pt x="483" y="5840"/>
                    </a:cubicBezTo>
                    <a:cubicBezTo>
                      <a:pt x="580" y="7706"/>
                      <a:pt x="644" y="9589"/>
                      <a:pt x="708" y="11455"/>
                    </a:cubicBezTo>
                    <a:cubicBezTo>
                      <a:pt x="805" y="15251"/>
                      <a:pt x="837" y="19031"/>
                      <a:pt x="773" y="22812"/>
                    </a:cubicBezTo>
                    <a:cubicBezTo>
                      <a:pt x="8543" y="22796"/>
                      <a:pt x="16296" y="22780"/>
                      <a:pt x="24066" y="22764"/>
                    </a:cubicBezTo>
                    <a:cubicBezTo>
                      <a:pt x="23889" y="22040"/>
                      <a:pt x="23922" y="21251"/>
                      <a:pt x="23873" y="20511"/>
                    </a:cubicBezTo>
                    <a:cubicBezTo>
                      <a:pt x="23841" y="19771"/>
                      <a:pt x="23809" y="19015"/>
                      <a:pt x="23777" y="18259"/>
                    </a:cubicBezTo>
                    <a:cubicBezTo>
                      <a:pt x="23729" y="16715"/>
                      <a:pt x="23664" y="15155"/>
                      <a:pt x="23632" y="13610"/>
                    </a:cubicBezTo>
                    <a:cubicBezTo>
                      <a:pt x="23552" y="10473"/>
                      <a:pt x="23519" y="7352"/>
                      <a:pt x="23535" y="4232"/>
                    </a:cubicBezTo>
                    <a:cubicBezTo>
                      <a:pt x="22812" y="4232"/>
                      <a:pt x="22088" y="4248"/>
                      <a:pt x="21364" y="4248"/>
                    </a:cubicBezTo>
                    <a:cubicBezTo>
                      <a:pt x="21287" y="4248"/>
                      <a:pt x="21209" y="4252"/>
                      <a:pt x="21135" y="4252"/>
                    </a:cubicBezTo>
                    <a:cubicBezTo>
                      <a:pt x="20962" y="4252"/>
                      <a:pt x="20806" y="4228"/>
                      <a:pt x="20704" y="4071"/>
                    </a:cubicBezTo>
                    <a:cubicBezTo>
                      <a:pt x="20608" y="3894"/>
                      <a:pt x="20704" y="3492"/>
                      <a:pt x="20704" y="3315"/>
                    </a:cubicBezTo>
                    <a:cubicBezTo>
                      <a:pt x="20720" y="2945"/>
                      <a:pt x="20704" y="2575"/>
                      <a:pt x="20688" y="2205"/>
                    </a:cubicBezTo>
                    <a:cubicBezTo>
                      <a:pt x="20672" y="1513"/>
                      <a:pt x="20592" y="821"/>
                      <a:pt x="20511" y="146"/>
                    </a:cubicBezTo>
                    <a:cubicBezTo>
                      <a:pt x="17165" y="65"/>
                      <a:pt x="13819" y="1"/>
                      <a:pt x="10457" y="1"/>
                    </a:cubicBezTo>
                    <a:close/>
                  </a:path>
                </a:pathLst>
              </a:custGeom>
              <a:noFill/>
              <a:ln cap="flat" cmpd="sng" w="9525">
                <a:solidFill>
                  <a:srgbClr val="3033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Architects Daughter"/>
                    <a:ea typeface="Architects Daughter"/>
                    <a:cs typeface="Architects Daughter"/>
                    <a:sym typeface="Architects Daughter"/>
                  </a:rPr>
                  <a:t>Python Code Demonstration</a:t>
                </a:r>
                <a:endParaRPr sz="1800">
                  <a:latin typeface="Architects Daughter"/>
                  <a:ea typeface="Architects Daughter"/>
                  <a:cs typeface="Architects Daughter"/>
                  <a:sym typeface="Architects Daughter"/>
                </a:endParaRPr>
              </a:p>
            </p:txBody>
          </p:sp>
        </p:grpSp>
        <p:grpSp>
          <p:nvGrpSpPr>
            <p:cNvPr id="756" name="Google Shape;756;p20"/>
            <p:cNvGrpSpPr/>
            <p:nvPr/>
          </p:nvGrpSpPr>
          <p:grpSpPr>
            <a:xfrm rot="-2024917">
              <a:off x="937051" y="2066598"/>
              <a:ext cx="352811" cy="637088"/>
              <a:chOff x="-1647381" y="438903"/>
              <a:chExt cx="649881" cy="1173523"/>
            </a:xfrm>
          </p:grpSpPr>
          <p:sp>
            <p:nvSpPr>
              <p:cNvPr id="757" name="Google Shape;757;p20"/>
              <p:cNvSpPr/>
              <p:nvPr/>
            </p:nvSpPr>
            <p:spPr>
              <a:xfrm>
                <a:off x="-1413107" y="492639"/>
                <a:ext cx="398847" cy="1093962"/>
              </a:xfrm>
              <a:custGeom>
                <a:rect b="b" l="l" r="r" t="t"/>
                <a:pathLst>
                  <a:path extrusionOk="0" h="13640" w="4973">
                    <a:moveTo>
                      <a:pt x="4373" y="0"/>
                    </a:moveTo>
                    <a:cubicBezTo>
                      <a:pt x="4258" y="0"/>
                      <a:pt x="4142" y="45"/>
                      <a:pt x="4047" y="151"/>
                    </a:cubicBezTo>
                    <a:cubicBezTo>
                      <a:pt x="3485" y="788"/>
                      <a:pt x="2905" y="1409"/>
                      <a:pt x="2334" y="2030"/>
                    </a:cubicBezTo>
                    <a:cubicBezTo>
                      <a:pt x="1871" y="2551"/>
                      <a:pt x="1333" y="3048"/>
                      <a:pt x="911" y="3619"/>
                    </a:cubicBezTo>
                    <a:cubicBezTo>
                      <a:pt x="853" y="3652"/>
                      <a:pt x="820" y="3710"/>
                      <a:pt x="803" y="3776"/>
                    </a:cubicBezTo>
                    <a:cubicBezTo>
                      <a:pt x="770" y="3817"/>
                      <a:pt x="745" y="3850"/>
                      <a:pt x="721" y="3892"/>
                    </a:cubicBezTo>
                    <a:cubicBezTo>
                      <a:pt x="596" y="4057"/>
                      <a:pt x="605" y="4281"/>
                      <a:pt x="745" y="4430"/>
                    </a:cubicBezTo>
                    <a:cubicBezTo>
                      <a:pt x="514" y="7351"/>
                      <a:pt x="1" y="10272"/>
                      <a:pt x="50" y="13202"/>
                    </a:cubicBezTo>
                    <a:cubicBezTo>
                      <a:pt x="59" y="13488"/>
                      <a:pt x="276" y="13640"/>
                      <a:pt x="497" y="13640"/>
                    </a:cubicBezTo>
                    <a:cubicBezTo>
                      <a:pt x="678" y="13640"/>
                      <a:pt x="861" y="13538"/>
                      <a:pt x="936" y="13326"/>
                    </a:cubicBezTo>
                    <a:cubicBezTo>
                      <a:pt x="2343" y="9122"/>
                      <a:pt x="3708" y="4918"/>
                      <a:pt x="4883" y="639"/>
                    </a:cubicBezTo>
                    <a:cubicBezTo>
                      <a:pt x="4973" y="305"/>
                      <a:pt x="4674" y="0"/>
                      <a:pt x="4373" y="0"/>
                    </a:cubicBezTo>
                    <a:close/>
                  </a:path>
                </a:pathLst>
              </a:custGeom>
              <a:solidFill>
                <a:srgbClr val="A0D5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1647381" y="438903"/>
                <a:ext cx="649881" cy="1173523"/>
              </a:xfrm>
              <a:custGeom>
                <a:rect b="b" l="l" r="r" t="t"/>
                <a:pathLst>
                  <a:path extrusionOk="0" h="14632" w="8103">
                    <a:moveTo>
                      <a:pt x="274" y="225"/>
                    </a:moveTo>
                    <a:cubicBezTo>
                      <a:pt x="505" y="260"/>
                      <a:pt x="741" y="270"/>
                      <a:pt x="979" y="270"/>
                    </a:cubicBezTo>
                    <a:cubicBezTo>
                      <a:pt x="1312" y="270"/>
                      <a:pt x="1647" y="250"/>
                      <a:pt x="1970" y="250"/>
                    </a:cubicBezTo>
                    <a:cubicBezTo>
                      <a:pt x="2624" y="250"/>
                      <a:pt x="3269" y="258"/>
                      <a:pt x="3923" y="267"/>
                    </a:cubicBezTo>
                    <a:cubicBezTo>
                      <a:pt x="5197" y="300"/>
                      <a:pt x="6464" y="391"/>
                      <a:pt x="7738" y="432"/>
                    </a:cubicBezTo>
                    <a:cubicBezTo>
                      <a:pt x="7101" y="1069"/>
                      <a:pt x="6348" y="1574"/>
                      <a:pt x="5727" y="2236"/>
                    </a:cubicBezTo>
                    <a:cubicBezTo>
                      <a:pt x="5379" y="2609"/>
                      <a:pt x="5048" y="2989"/>
                      <a:pt x="4709" y="3370"/>
                    </a:cubicBezTo>
                    <a:cubicBezTo>
                      <a:pt x="4428" y="3693"/>
                      <a:pt x="4022" y="4015"/>
                      <a:pt x="3857" y="4429"/>
                    </a:cubicBezTo>
                    <a:cubicBezTo>
                      <a:pt x="3857" y="4413"/>
                      <a:pt x="3857" y="4404"/>
                      <a:pt x="3848" y="4396"/>
                    </a:cubicBezTo>
                    <a:cubicBezTo>
                      <a:pt x="3377" y="3635"/>
                      <a:pt x="2740" y="2948"/>
                      <a:pt x="2152" y="2278"/>
                    </a:cubicBezTo>
                    <a:cubicBezTo>
                      <a:pt x="1854" y="1938"/>
                      <a:pt x="1556" y="1607"/>
                      <a:pt x="1250" y="1285"/>
                    </a:cubicBezTo>
                    <a:cubicBezTo>
                      <a:pt x="1068" y="1103"/>
                      <a:pt x="894" y="912"/>
                      <a:pt x="712" y="738"/>
                    </a:cubicBezTo>
                    <a:cubicBezTo>
                      <a:pt x="621" y="647"/>
                      <a:pt x="530" y="556"/>
                      <a:pt x="439" y="465"/>
                    </a:cubicBezTo>
                    <a:cubicBezTo>
                      <a:pt x="331" y="432"/>
                      <a:pt x="265" y="333"/>
                      <a:pt x="274" y="225"/>
                    </a:cubicBezTo>
                    <a:close/>
                    <a:moveTo>
                      <a:pt x="7730" y="796"/>
                    </a:moveTo>
                    <a:cubicBezTo>
                      <a:pt x="7001" y="3014"/>
                      <a:pt x="6298" y="5240"/>
                      <a:pt x="5586" y="7458"/>
                    </a:cubicBezTo>
                    <a:cubicBezTo>
                      <a:pt x="4941" y="9452"/>
                      <a:pt x="4246" y="11439"/>
                      <a:pt x="3658" y="13441"/>
                    </a:cubicBezTo>
                    <a:cubicBezTo>
                      <a:pt x="3683" y="12953"/>
                      <a:pt x="3691" y="12456"/>
                      <a:pt x="3708" y="11976"/>
                    </a:cubicBezTo>
                    <a:cubicBezTo>
                      <a:pt x="3749" y="11124"/>
                      <a:pt x="3782" y="10280"/>
                      <a:pt x="3815" y="9428"/>
                    </a:cubicBezTo>
                    <a:cubicBezTo>
                      <a:pt x="3840" y="8584"/>
                      <a:pt x="3865" y="7731"/>
                      <a:pt x="3890" y="6887"/>
                    </a:cubicBezTo>
                    <a:cubicBezTo>
                      <a:pt x="3906" y="6134"/>
                      <a:pt x="4031" y="5257"/>
                      <a:pt x="3873" y="4520"/>
                    </a:cubicBezTo>
                    <a:lnTo>
                      <a:pt x="3906" y="4520"/>
                    </a:lnTo>
                    <a:cubicBezTo>
                      <a:pt x="4337" y="4313"/>
                      <a:pt x="4643" y="3817"/>
                      <a:pt x="4949" y="3469"/>
                    </a:cubicBezTo>
                    <a:cubicBezTo>
                      <a:pt x="5313" y="3072"/>
                      <a:pt x="5661" y="2667"/>
                      <a:pt x="6033" y="2278"/>
                    </a:cubicBezTo>
                    <a:cubicBezTo>
                      <a:pt x="6406" y="1897"/>
                      <a:pt x="6795" y="1541"/>
                      <a:pt x="7217" y="1218"/>
                    </a:cubicBezTo>
                    <a:cubicBezTo>
                      <a:pt x="7390" y="1078"/>
                      <a:pt x="7572" y="945"/>
                      <a:pt x="7730" y="796"/>
                    </a:cubicBezTo>
                    <a:close/>
                    <a:moveTo>
                      <a:pt x="406" y="805"/>
                    </a:moveTo>
                    <a:lnTo>
                      <a:pt x="406" y="805"/>
                    </a:lnTo>
                    <a:cubicBezTo>
                      <a:pt x="580" y="970"/>
                      <a:pt x="754" y="1111"/>
                      <a:pt x="811" y="1177"/>
                    </a:cubicBezTo>
                    <a:cubicBezTo>
                      <a:pt x="1829" y="2245"/>
                      <a:pt x="2698" y="3428"/>
                      <a:pt x="3683" y="4520"/>
                    </a:cubicBezTo>
                    <a:cubicBezTo>
                      <a:pt x="3700" y="4537"/>
                      <a:pt x="3724" y="4545"/>
                      <a:pt x="3757" y="4545"/>
                    </a:cubicBezTo>
                    <a:cubicBezTo>
                      <a:pt x="3592" y="5249"/>
                      <a:pt x="3683" y="6068"/>
                      <a:pt x="3666" y="6779"/>
                    </a:cubicBezTo>
                    <a:cubicBezTo>
                      <a:pt x="3650" y="7632"/>
                      <a:pt x="3625" y="8476"/>
                      <a:pt x="3592" y="9328"/>
                    </a:cubicBezTo>
                    <a:cubicBezTo>
                      <a:pt x="3559" y="10139"/>
                      <a:pt x="3526" y="10959"/>
                      <a:pt x="3484" y="11770"/>
                    </a:cubicBezTo>
                    <a:cubicBezTo>
                      <a:pt x="3451" y="12597"/>
                      <a:pt x="3352" y="13449"/>
                      <a:pt x="3369" y="14277"/>
                    </a:cubicBezTo>
                    <a:cubicBezTo>
                      <a:pt x="3087" y="13193"/>
                      <a:pt x="2756" y="12125"/>
                      <a:pt x="2516" y="11033"/>
                    </a:cubicBezTo>
                    <a:cubicBezTo>
                      <a:pt x="2268" y="9850"/>
                      <a:pt x="2036" y="8666"/>
                      <a:pt x="1796" y="7491"/>
                    </a:cubicBezTo>
                    <a:cubicBezTo>
                      <a:pt x="1341" y="5265"/>
                      <a:pt x="952" y="3014"/>
                      <a:pt x="406" y="805"/>
                    </a:cubicBezTo>
                    <a:close/>
                    <a:moveTo>
                      <a:pt x="1184" y="0"/>
                    </a:moveTo>
                    <a:cubicBezTo>
                      <a:pt x="851" y="0"/>
                      <a:pt x="516" y="16"/>
                      <a:pt x="199" y="85"/>
                    </a:cubicBezTo>
                    <a:cubicBezTo>
                      <a:pt x="190" y="82"/>
                      <a:pt x="182" y="81"/>
                      <a:pt x="174" y="81"/>
                    </a:cubicBezTo>
                    <a:cubicBezTo>
                      <a:pt x="153" y="81"/>
                      <a:pt x="134" y="89"/>
                      <a:pt x="116" y="101"/>
                    </a:cubicBezTo>
                    <a:cubicBezTo>
                      <a:pt x="100" y="109"/>
                      <a:pt x="83" y="118"/>
                      <a:pt x="83" y="134"/>
                    </a:cubicBezTo>
                    <a:cubicBezTo>
                      <a:pt x="67" y="143"/>
                      <a:pt x="58" y="159"/>
                      <a:pt x="50" y="176"/>
                    </a:cubicBezTo>
                    <a:cubicBezTo>
                      <a:pt x="0" y="275"/>
                      <a:pt x="58" y="407"/>
                      <a:pt x="166" y="548"/>
                    </a:cubicBezTo>
                    <a:cubicBezTo>
                      <a:pt x="538" y="2923"/>
                      <a:pt x="1101" y="5290"/>
                      <a:pt x="1581" y="7648"/>
                    </a:cubicBezTo>
                    <a:cubicBezTo>
                      <a:pt x="1821" y="8832"/>
                      <a:pt x="2053" y="10007"/>
                      <a:pt x="2309" y="11190"/>
                    </a:cubicBezTo>
                    <a:cubicBezTo>
                      <a:pt x="2549" y="12291"/>
                      <a:pt x="2773" y="13458"/>
                      <a:pt x="3211" y="14500"/>
                    </a:cubicBezTo>
                    <a:cubicBezTo>
                      <a:pt x="3227" y="14533"/>
                      <a:pt x="3261" y="14551"/>
                      <a:pt x="3293" y="14551"/>
                    </a:cubicBezTo>
                    <a:cubicBezTo>
                      <a:pt x="3311" y="14551"/>
                      <a:pt x="3329" y="14545"/>
                      <a:pt x="3344" y="14534"/>
                    </a:cubicBezTo>
                    <a:lnTo>
                      <a:pt x="3344" y="14534"/>
                    </a:lnTo>
                    <a:cubicBezTo>
                      <a:pt x="3329" y="14593"/>
                      <a:pt x="3379" y="14632"/>
                      <a:pt x="3428" y="14632"/>
                    </a:cubicBezTo>
                    <a:cubicBezTo>
                      <a:pt x="3460" y="14632"/>
                      <a:pt x="3491" y="14615"/>
                      <a:pt x="3501" y="14575"/>
                    </a:cubicBezTo>
                    <a:cubicBezTo>
                      <a:pt x="3509" y="14542"/>
                      <a:pt x="3517" y="14517"/>
                      <a:pt x="3526" y="14484"/>
                    </a:cubicBezTo>
                    <a:cubicBezTo>
                      <a:pt x="3542" y="14476"/>
                      <a:pt x="3559" y="14459"/>
                      <a:pt x="3559" y="14434"/>
                    </a:cubicBezTo>
                    <a:lnTo>
                      <a:pt x="3567" y="14385"/>
                    </a:lnTo>
                    <a:cubicBezTo>
                      <a:pt x="4403" y="12134"/>
                      <a:pt x="5073" y="9808"/>
                      <a:pt x="5818" y="7516"/>
                    </a:cubicBezTo>
                    <a:cubicBezTo>
                      <a:pt x="6571" y="5157"/>
                      <a:pt x="7349" y="2816"/>
                      <a:pt x="8094" y="449"/>
                    </a:cubicBezTo>
                    <a:cubicBezTo>
                      <a:pt x="8102" y="416"/>
                      <a:pt x="8094" y="374"/>
                      <a:pt x="8069" y="341"/>
                    </a:cubicBezTo>
                    <a:cubicBezTo>
                      <a:pt x="8061" y="316"/>
                      <a:pt x="8044" y="292"/>
                      <a:pt x="8019" y="275"/>
                    </a:cubicBezTo>
                    <a:cubicBezTo>
                      <a:pt x="8003" y="242"/>
                      <a:pt x="7970" y="217"/>
                      <a:pt x="7928" y="209"/>
                    </a:cubicBezTo>
                    <a:cubicBezTo>
                      <a:pt x="6604" y="76"/>
                      <a:pt x="5255" y="52"/>
                      <a:pt x="3923" y="27"/>
                    </a:cubicBezTo>
                    <a:cubicBezTo>
                      <a:pt x="3277" y="10"/>
                      <a:pt x="2624" y="10"/>
                      <a:pt x="1970" y="10"/>
                    </a:cubicBezTo>
                    <a:cubicBezTo>
                      <a:pt x="1716" y="10"/>
                      <a:pt x="1451" y="0"/>
                      <a:pt x="1184" y="0"/>
                    </a:cubicBezTo>
                    <a:close/>
                  </a:path>
                </a:pathLst>
              </a:custGeom>
              <a:solidFill>
                <a:srgbClr val="151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9" name="Google Shape;759;p20"/>
          <p:cNvSpPr txBox="1"/>
          <p:nvPr>
            <p:ph type="title"/>
          </p:nvPr>
        </p:nvSpPr>
        <p:spPr>
          <a:xfrm>
            <a:off x="628100" y="439125"/>
            <a:ext cx="7887900" cy="67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grpSp>
        <p:nvGrpSpPr>
          <p:cNvPr id="764" name="Google Shape;764;p21"/>
          <p:cNvGrpSpPr/>
          <p:nvPr/>
        </p:nvGrpSpPr>
        <p:grpSpPr>
          <a:xfrm>
            <a:off x="2581175" y="1314425"/>
            <a:ext cx="3981300" cy="2779637"/>
            <a:chOff x="2518750" y="1164350"/>
            <a:chExt cx="4095145" cy="2920400"/>
          </a:xfrm>
        </p:grpSpPr>
        <p:grpSp>
          <p:nvGrpSpPr>
            <p:cNvPr id="765" name="Google Shape;765;p21"/>
            <p:cNvGrpSpPr/>
            <p:nvPr/>
          </p:nvGrpSpPr>
          <p:grpSpPr>
            <a:xfrm>
              <a:off x="2518750" y="1164350"/>
              <a:ext cx="4095145" cy="2920400"/>
              <a:chOff x="2518750" y="1164350"/>
              <a:chExt cx="4095145" cy="2920400"/>
            </a:xfrm>
          </p:grpSpPr>
          <p:grpSp>
            <p:nvGrpSpPr>
              <p:cNvPr id="766" name="Google Shape;766;p21"/>
              <p:cNvGrpSpPr/>
              <p:nvPr/>
            </p:nvGrpSpPr>
            <p:grpSpPr>
              <a:xfrm>
                <a:off x="2518750" y="1164350"/>
                <a:ext cx="4042020" cy="2885370"/>
                <a:chOff x="2518750" y="1164350"/>
                <a:chExt cx="4042020" cy="2885370"/>
              </a:xfrm>
            </p:grpSpPr>
            <p:sp>
              <p:nvSpPr>
                <p:cNvPr id="767" name="Google Shape;767;p21"/>
                <p:cNvSpPr/>
                <p:nvPr/>
              </p:nvSpPr>
              <p:spPr>
                <a:xfrm rot="-1452">
                  <a:off x="2519260" y="1573629"/>
                  <a:ext cx="4041000" cy="2475238"/>
                </a:xfrm>
                <a:custGeom>
                  <a:rect b="b" l="l" r="r" t="t"/>
                  <a:pathLst>
                    <a:path extrusionOk="0" h="8682" w="15881">
                      <a:moveTo>
                        <a:pt x="83" y="1"/>
                      </a:moveTo>
                      <a:cubicBezTo>
                        <a:pt x="83" y="2128"/>
                        <a:pt x="0" y="2128"/>
                        <a:pt x="0" y="4254"/>
                      </a:cubicBezTo>
                      <a:lnTo>
                        <a:pt x="0" y="8516"/>
                      </a:lnTo>
                      <a:cubicBezTo>
                        <a:pt x="0" y="8543"/>
                        <a:pt x="20" y="8550"/>
                        <a:pt x="47" y="8550"/>
                      </a:cubicBezTo>
                      <a:cubicBezTo>
                        <a:pt x="78" y="8550"/>
                        <a:pt x="118" y="8541"/>
                        <a:pt x="149" y="8541"/>
                      </a:cubicBezTo>
                      <a:cubicBezTo>
                        <a:pt x="2085" y="8541"/>
                        <a:pt x="2085" y="8673"/>
                        <a:pt x="4030" y="8673"/>
                      </a:cubicBezTo>
                      <a:cubicBezTo>
                        <a:pt x="5967" y="8673"/>
                        <a:pt x="5967" y="8582"/>
                        <a:pt x="7911" y="8582"/>
                      </a:cubicBezTo>
                      <a:cubicBezTo>
                        <a:pt x="9848" y="8582"/>
                        <a:pt x="9848" y="8682"/>
                        <a:pt x="11784" y="8682"/>
                      </a:cubicBezTo>
                      <a:cubicBezTo>
                        <a:pt x="13729" y="8682"/>
                        <a:pt x="13729" y="8591"/>
                        <a:pt x="15665" y="8591"/>
                      </a:cubicBezTo>
                      <a:cubicBezTo>
                        <a:pt x="15723" y="8591"/>
                        <a:pt x="15748" y="8574"/>
                        <a:pt x="15748" y="8516"/>
                      </a:cubicBezTo>
                      <a:cubicBezTo>
                        <a:pt x="15748" y="6406"/>
                        <a:pt x="15872" y="6406"/>
                        <a:pt x="15881" y="4296"/>
                      </a:cubicBezTo>
                      <a:cubicBezTo>
                        <a:pt x="15881" y="2186"/>
                        <a:pt x="15789" y="2186"/>
                        <a:pt x="15789" y="75"/>
                      </a:cubicBezTo>
                      <a:lnTo>
                        <a:pt x="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1"/>
                <p:cNvSpPr/>
                <p:nvPr/>
              </p:nvSpPr>
              <p:spPr>
                <a:xfrm>
                  <a:off x="2529707" y="1164350"/>
                  <a:ext cx="4005376" cy="448391"/>
                </a:xfrm>
                <a:custGeom>
                  <a:rect b="b" l="l" r="r" t="t"/>
                  <a:pathLst>
                    <a:path extrusionOk="0" h="1855" w="15741">
                      <a:moveTo>
                        <a:pt x="249" y="1"/>
                      </a:moveTo>
                      <a:lnTo>
                        <a:pt x="249" y="812"/>
                      </a:lnTo>
                      <a:cubicBezTo>
                        <a:pt x="406" y="903"/>
                        <a:pt x="505" y="1076"/>
                        <a:pt x="505" y="1258"/>
                      </a:cubicBezTo>
                      <a:cubicBezTo>
                        <a:pt x="514" y="1540"/>
                        <a:pt x="282" y="1772"/>
                        <a:pt x="0" y="1772"/>
                      </a:cubicBezTo>
                      <a:lnTo>
                        <a:pt x="1294" y="1778"/>
                      </a:lnTo>
                      <a:lnTo>
                        <a:pt x="1294" y="1778"/>
                      </a:lnTo>
                      <a:cubicBezTo>
                        <a:pt x="1104" y="1680"/>
                        <a:pt x="974" y="1483"/>
                        <a:pt x="969" y="1258"/>
                      </a:cubicBezTo>
                      <a:cubicBezTo>
                        <a:pt x="960" y="994"/>
                        <a:pt x="1134" y="762"/>
                        <a:pt x="1382" y="696"/>
                      </a:cubicBezTo>
                      <a:lnTo>
                        <a:pt x="1325" y="1"/>
                      </a:lnTo>
                      <a:close/>
                      <a:moveTo>
                        <a:pt x="1780" y="1"/>
                      </a:moveTo>
                      <a:lnTo>
                        <a:pt x="1838" y="737"/>
                      </a:lnTo>
                      <a:cubicBezTo>
                        <a:pt x="2028" y="845"/>
                        <a:pt x="2144" y="1043"/>
                        <a:pt x="2152" y="1258"/>
                      </a:cubicBezTo>
                      <a:cubicBezTo>
                        <a:pt x="2158" y="1482"/>
                        <a:pt x="2032" y="1683"/>
                        <a:pt x="1847" y="1781"/>
                      </a:cubicBezTo>
                      <a:lnTo>
                        <a:pt x="1847" y="1781"/>
                      </a:lnTo>
                      <a:lnTo>
                        <a:pt x="3047" y="1788"/>
                      </a:lnTo>
                      <a:lnTo>
                        <a:pt x="3047" y="1788"/>
                      </a:lnTo>
                      <a:cubicBezTo>
                        <a:pt x="2796" y="1742"/>
                        <a:pt x="2606" y="1523"/>
                        <a:pt x="2599" y="1258"/>
                      </a:cubicBezTo>
                      <a:cubicBezTo>
                        <a:pt x="2591" y="1027"/>
                        <a:pt x="2740" y="820"/>
                        <a:pt x="2955" y="745"/>
                      </a:cubicBezTo>
                      <a:lnTo>
                        <a:pt x="2905" y="1"/>
                      </a:lnTo>
                      <a:close/>
                      <a:moveTo>
                        <a:pt x="3360" y="1"/>
                      </a:moveTo>
                      <a:lnTo>
                        <a:pt x="3410" y="795"/>
                      </a:lnTo>
                      <a:cubicBezTo>
                        <a:pt x="3575" y="894"/>
                        <a:pt x="3675" y="1068"/>
                        <a:pt x="3675" y="1258"/>
                      </a:cubicBezTo>
                      <a:cubicBezTo>
                        <a:pt x="3682" y="1525"/>
                        <a:pt x="3491" y="1745"/>
                        <a:pt x="3237" y="1789"/>
                      </a:cubicBezTo>
                      <a:lnTo>
                        <a:pt x="3237" y="1789"/>
                      </a:lnTo>
                      <a:lnTo>
                        <a:pt x="4708" y="1796"/>
                      </a:lnTo>
                      <a:lnTo>
                        <a:pt x="4708" y="1796"/>
                      </a:lnTo>
                      <a:cubicBezTo>
                        <a:pt x="4415" y="1792"/>
                        <a:pt x="4179" y="1553"/>
                        <a:pt x="4171" y="1258"/>
                      </a:cubicBezTo>
                      <a:cubicBezTo>
                        <a:pt x="4171" y="1035"/>
                        <a:pt x="4312" y="828"/>
                        <a:pt x="4519" y="754"/>
                      </a:cubicBezTo>
                      <a:lnTo>
                        <a:pt x="4486" y="1"/>
                      </a:lnTo>
                      <a:close/>
                      <a:moveTo>
                        <a:pt x="3047" y="1788"/>
                      </a:moveTo>
                      <a:cubicBezTo>
                        <a:pt x="3079" y="1793"/>
                        <a:pt x="3112" y="1796"/>
                        <a:pt x="3145" y="1796"/>
                      </a:cubicBezTo>
                      <a:cubicBezTo>
                        <a:pt x="3177" y="1796"/>
                        <a:pt x="3207" y="1794"/>
                        <a:pt x="3237" y="1789"/>
                      </a:cubicBezTo>
                      <a:lnTo>
                        <a:pt x="3237" y="1789"/>
                      </a:lnTo>
                      <a:lnTo>
                        <a:pt x="3047" y="1788"/>
                      </a:lnTo>
                      <a:close/>
                      <a:moveTo>
                        <a:pt x="4708" y="1796"/>
                      </a:moveTo>
                      <a:cubicBezTo>
                        <a:pt x="4711" y="1796"/>
                        <a:pt x="4714" y="1796"/>
                        <a:pt x="4717" y="1796"/>
                      </a:cubicBezTo>
                      <a:cubicBezTo>
                        <a:pt x="4718" y="1796"/>
                        <a:pt x="4720" y="1796"/>
                        <a:pt x="4721" y="1796"/>
                      </a:cubicBezTo>
                      <a:lnTo>
                        <a:pt x="4721" y="1796"/>
                      </a:lnTo>
                      <a:lnTo>
                        <a:pt x="4708" y="1796"/>
                      </a:lnTo>
                      <a:close/>
                      <a:moveTo>
                        <a:pt x="1294" y="1778"/>
                      </a:moveTo>
                      <a:lnTo>
                        <a:pt x="1294" y="1778"/>
                      </a:lnTo>
                      <a:cubicBezTo>
                        <a:pt x="1378" y="1822"/>
                        <a:pt x="1472" y="1846"/>
                        <a:pt x="1573" y="1846"/>
                      </a:cubicBezTo>
                      <a:cubicBezTo>
                        <a:pt x="1578" y="1846"/>
                        <a:pt x="1582" y="1846"/>
                        <a:pt x="1587" y="1846"/>
                      </a:cubicBezTo>
                      <a:cubicBezTo>
                        <a:pt x="1680" y="1846"/>
                        <a:pt x="1769" y="1823"/>
                        <a:pt x="1847" y="1781"/>
                      </a:cubicBezTo>
                      <a:lnTo>
                        <a:pt x="1847" y="1781"/>
                      </a:lnTo>
                      <a:lnTo>
                        <a:pt x="1294" y="1778"/>
                      </a:lnTo>
                      <a:close/>
                      <a:moveTo>
                        <a:pt x="4941" y="1"/>
                      </a:moveTo>
                      <a:lnTo>
                        <a:pt x="4974" y="795"/>
                      </a:lnTo>
                      <a:cubicBezTo>
                        <a:pt x="5139" y="886"/>
                        <a:pt x="5247" y="1068"/>
                        <a:pt x="5247" y="1258"/>
                      </a:cubicBezTo>
                      <a:cubicBezTo>
                        <a:pt x="5255" y="1547"/>
                        <a:pt x="5017" y="1795"/>
                        <a:pt x="4721" y="1796"/>
                      </a:cubicBezTo>
                      <a:lnTo>
                        <a:pt x="4721" y="1796"/>
                      </a:lnTo>
                      <a:lnTo>
                        <a:pt x="15734" y="1854"/>
                      </a:lnTo>
                      <a:lnTo>
                        <a:pt x="15734" y="1854"/>
                      </a:lnTo>
                      <a:cubicBezTo>
                        <a:pt x="15406" y="1851"/>
                        <a:pt x="15136" y="1587"/>
                        <a:pt x="15128" y="1258"/>
                      </a:cubicBezTo>
                      <a:cubicBezTo>
                        <a:pt x="15128" y="1010"/>
                        <a:pt x="15277" y="779"/>
                        <a:pt x="15508" y="696"/>
                      </a:cubicBezTo>
                      <a:lnTo>
                        <a:pt x="15508" y="1"/>
                      </a:lnTo>
                      <a:lnTo>
                        <a:pt x="14416" y="1"/>
                      </a:lnTo>
                      <a:lnTo>
                        <a:pt x="14383" y="803"/>
                      </a:lnTo>
                      <a:cubicBezTo>
                        <a:pt x="14557" y="886"/>
                        <a:pt x="14664" y="1060"/>
                        <a:pt x="14673" y="1258"/>
                      </a:cubicBezTo>
                      <a:cubicBezTo>
                        <a:pt x="14673" y="1540"/>
                        <a:pt x="14449" y="1772"/>
                        <a:pt x="14168" y="1772"/>
                      </a:cubicBezTo>
                      <a:cubicBezTo>
                        <a:pt x="13878" y="1772"/>
                        <a:pt x="13655" y="1540"/>
                        <a:pt x="13647" y="1258"/>
                      </a:cubicBezTo>
                      <a:cubicBezTo>
                        <a:pt x="13647" y="1060"/>
                        <a:pt x="13754" y="878"/>
                        <a:pt x="13936" y="795"/>
                      </a:cubicBezTo>
                      <a:lnTo>
                        <a:pt x="13961" y="1"/>
                      </a:lnTo>
                      <a:lnTo>
                        <a:pt x="12827" y="1"/>
                      </a:lnTo>
                      <a:lnTo>
                        <a:pt x="12827" y="803"/>
                      </a:lnTo>
                      <a:cubicBezTo>
                        <a:pt x="12993" y="894"/>
                        <a:pt x="13100" y="1068"/>
                        <a:pt x="13100" y="1258"/>
                      </a:cubicBezTo>
                      <a:cubicBezTo>
                        <a:pt x="13109" y="1540"/>
                        <a:pt x="12877" y="1772"/>
                        <a:pt x="12596" y="1772"/>
                      </a:cubicBezTo>
                      <a:cubicBezTo>
                        <a:pt x="12306" y="1772"/>
                        <a:pt x="12074" y="1540"/>
                        <a:pt x="12066" y="1258"/>
                      </a:cubicBezTo>
                      <a:cubicBezTo>
                        <a:pt x="12066" y="1052"/>
                        <a:pt x="12182" y="861"/>
                        <a:pt x="12372" y="779"/>
                      </a:cubicBezTo>
                      <a:lnTo>
                        <a:pt x="12372" y="1"/>
                      </a:lnTo>
                      <a:lnTo>
                        <a:pt x="11247" y="1"/>
                      </a:lnTo>
                      <a:lnTo>
                        <a:pt x="11263" y="795"/>
                      </a:lnTo>
                      <a:cubicBezTo>
                        <a:pt x="11437" y="886"/>
                        <a:pt x="11545" y="1060"/>
                        <a:pt x="11545" y="1258"/>
                      </a:cubicBezTo>
                      <a:cubicBezTo>
                        <a:pt x="11553" y="1548"/>
                        <a:pt x="11321" y="1788"/>
                        <a:pt x="11032" y="1788"/>
                      </a:cubicBezTo>
                      <a:cubicBezTo>
                        <a:pt x="10734" y="1780"/>
                        <a:pt x="10494" y="1548"/>
                        <a:pt x="10494" y="1258"/>
                      </a:cubicBezTo>
                      <a:cubicBezTo>
                        <a:pt x="10485" y="1043"/>
                        <a:pt x="10609" y="845"/>
                        <a:pt x="10816" y="762"/>
                      </a:cubicBezTo>
                      <a:lnTo>
                        <a:pt x="10800" y="1"/>
                      </a:lnTo>
                      <a:lnTo>
                        <a:pt x="9707" y="1"/>
                      </a:lnTo>
                      <a:lnTo>
                        <a:pt x="9674" y="745"/>
                      </a:lnTo>
                      <a:cubicBezTo>
                        <a:pt x="9873" y="836"/>
                        <a:pt x="9997" y="1035"/>
                        <a:pt x="10005" y="1258"/>
                      </a:cubicBezTo>
                      <a:cubicBezTo>
                        <a:pt x="10014" y="1565"/>
                        <a:pt x="9757" y="1821"/>
                        <a:pt x="9451" y="1821"/>
                      </a:cubicBezTo>
                      <a:cubicBezTo>
                        <a:pt x="9136" y="1821"/>
                        <a:pt x="8880" y="1573"/>
                        <a:pt x="8872" y="1258"/>
                      </a:cubicBezTo>
                      <a:cubicBezTo>
                        <a:pt x="8872" y="1027"/>
                        <a:pt x="9004" y="820"/>
                        <a:pt x="9219" y="737"/>
                      </a:cubicBezTo>
                      <a:lnTo>
                        <a:pt x="9252" y="1"/>
                      </a:lnTo>
                      <a:lnTo>
                        <a:pt x="8152" y="1"/>
                      </a:lnTo>
                      <a:lnTo>
                        <a:pt x="8085" y="795"/>
                      </a:lnTo>
                      <a:cubicBezTo>
                        <a:pt x="8259" y="886"/>
                        <a:pt x="8375" y="1060"/>
                        <a:pt x="8375" y="1258"/>
                      </a:cubicBezTo>
                      <a:cubicBezTo>
                        <a:pt x="8383" y="1535"/>
                        <a:pt x="8160" y="1763"/>
                        <a:pt x="7885" y="1763"/>
                      </a:cubicBezTo>
                      <a:cubicBezTo>
                        <a:pt x="7880" y="1763"/>
                        <a:pt x="7875" y="1763"/>
                        <a:pt x="7870" y="1763"/>
                      </a:cubicBezTo>
                      <a:cubicBezTo>
                        <a:pt x="7589" y="1763"/>
                        <a:pt x="7357" y="1540"/>
                        <a:pt x="7357" y="1258"/>
                      </a:cubicBezTo>
                      <a:cubicBezTo>
                        <a:pt x="7349" y="1060"/>
                        <a:pt x="7457" y="886"/>
                        <a:pt x="7630" y="795"/>
                      </a:cubicBezTo>
                      <a:lnTo>
                        <a:pt x="7697" y="1"/>
                      </a:lnTo>
                      <a:lnTo>
                        <a:pt x="6571" y="1"/>
                      </a:lnTo>
                      <a:lnTo>
                        <a:pt x="6521" y="762"/>
                      </a:lnTo>
                      <a:cubicBezTo>
                        <a:pt x="6720" y="853"/>
                        <a:pt x="6836" y="1043"/>
                        <a:pt x="6844" y="1258"/>
                      </a:cubicBezTo>
                      <a:cubicBezTo>
                        <a:pt x="6852" y="1556"/>
                        <a:pt x="6604" y="1805"/>
                        <a:pt x="6298" y="1805"/>
                      </a:cubicBezTo>
                      <a:cubicBezTo>
                        <a:pt x="6000" y="1805"/>
                        <a:pt x="5752" y="1565"/>
                        <a:pt x="5744" y="1258"/>
                      </a:cubicBezTo>
                      <a:cubicBezTo>
                        <a:pt x="5735" y="1035"/>
                        <a:pt x="5868" y="836"/>
                        <a:pt x="6066" y="754"/>
                      </a:cubicBezTo>
                      <a:lnTo>
                        <a:pt x="6116" y="1"/>
                      </a:lnTo>
                      <a:close/>
                      <a:moveTo>
                        <a:pt x="15734" y="1854"/>
                      </a:moveTo>
                      <a:cubicBezTo>
                        <a:pt x="15736" y="1854"/>
                        <a:pt x="15738" y="1854"/>
                        <a:pt x="15740" y="1854"/>
                      </a:cubicBezTo>
                      <a:lnTo>
                        <a:pt x="15734" y="185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21"/>
              <p:cNvSpPr/>
              <p:nvPr/>
            </p:nvSpPr>
            <p:spPr>
              <a:xfrm>
                <a:off x="2572895" y="1630240"/>
                <a:ext cx="4041000" cy="2454510"/>
              </a:xfrm>
              <a:custGeom>
                <a:rect b="b" l="l" r="r" t="t"/>
                <a:pathLst>
                  <a:path extrusionOk="0" fill="none" h="8682" w="15881">
                    <a:moveTo>
                      <a:pt x="83" y="1"/>
                    </a:moveTo>
                    <a:cubicBezTo>
                      <a:pt x="83" y="2128"/>
                      <a:pt x="0" y="2128"/>
                      <a:pt x="0" y="4254"/>
                    </a:cubicBezTo>
                    <a:lnTo>
                      <a:pt x="0" y="8516"/>
                    </a:lnTo>
                    <a:cubicBezTo>
                      <a:pt x="0" y="8574"/>
                      <a:pt x="91" y="8541"/>
                      <a:pt x="149" y="8541"/>
                    </a:cubicBezTo>
                    <a:cubicBezTo>
                      <a:pt x="2085" y="8541"/>
                      <a:pt x="2085" y="8673"/>
                      <a:pt x="4030" y="8673"/>
                    </a:cubicBezTo>
                    <a:cubicBezTo>
                      <a:pt x="5967" y="8673"/>
                      <a:pt x="5967" y="8582"/>
                      <a:pt x="7911" y="8582"/>
                    </a:cubicBezTo>
                    <a:cubicBezTo>
                      <a:pt x="9848" y="8582"/>
                      <a:pt x="9848" y="8682"/>
                      <a:pt x="11784" y="8682"/>
                    </a:cubicBezTo>
                    <a:cubicBezTo>
                      <a:pt x="13729" y="8682"/>
                      <a:pt x="13729" y="8591"/>
                      <a:pt x="15665" y="8591"/>
                    </a:cubicBezTo>
                    <a:cubicBezTo>
                      <a:pt x="15723" y="8591"/>
                      <a:pt x="15748" y="8574"/>
                      <a:pt x="15748" y="8516"/>
                    </a:cubicBezTo>
                    <a:cubicBezTo>
                      <a:pt x="15748" y="6406"/>
                      <a:pt x="15872" y="6406"/>
                      <a:pt x="15881" y="4296"/>
                    </a:cubicBezTo>
                    <a:cubicBezTo>
                      <a:pt x="15881" y="2186"/>
                      <a:pt x="15789" y="2186"/>
                      <a:pt x="15789" y="75"/>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21"/>
            <p:cNvSpPr/>
            <p:nvPr/>
          </p:nvSpPr>
          <p:spPr>
            <a:xfrm>
              <a:off x="2583327" y="1195014"/>
              <a:ext cx="4005376" cy="448391"/>
            </a:xfrm>
            <a:custGeom>
              <a:rect b="b" l="l" r="r" t="t"/>
              <a:pathLst>
                <a:path extrusionOk="0" fill="none" h="1855" w="15741">
                  <a:moveTo>
                    <a:pt x="15740" y="1854"/>
                  </a:moveTo>
                  <a:cubicBezTo>
                    <a:pt x="15409" y="1854"/>
                    <a:pt x="15136" y="1589"/>
                    <a:pt x="15128" y="1258"/>
                  </a:cubicBezTo>
                  <a:cubicBezTo>
                    <a:pt x="15128" y="1010"/>
                    <a:pt x="15277" y="779"/>
                    <a:pt x="15508" y="696"/>
                  </a:cubicBezTo>
                  <a:lnTo>
                    <a:pt x="15508" y="1"/>
                  </a:lnTo>
                  <a:lnTo>
                    <a:pt x="14416" y="1"/>
                  </a:lnTo>
                  <a:lnTo>
                    <a:pt x="14383" y="803"/>
                  </a:lnTo>
                  <a:cubicBezTo>
                    <a:pt x="14557" y="886"/>
                    <a:pt x="14664" y="1060"/>
                    <a:pt x="14673" y="1258"/>
                  </a:cubicBezTo>
                  <a:cubicBezTo>
                    <a:pt x="14673" y="1540"/>
                    <a:pt x="14449" y="1772"/>
                    <a:pt x="14168" y="1772"/>
                  </a:cubicBezTo>
                  <a:cubicBezTo>
                    <a:pt x="13878" y="1772"/>
                    <a:pt x="13655" y="1540"/>
                    <a:pt x="13647" y="1258"/>
                  </a:cubicBezTo>
                  <a:cubicBezTo>
                    <a:pt x="13647" y="1060"/>
                    <a:pt x="13754" y="878"/>
                    <a:pt x="13936" y="795"/>
                  </a:cubicBezTo>
                  <a:lnTo>
                    <a:pt x="13961" y="1"/>
                  </a:lnTo>
                  <a:lnTo>
                    <a:pt x="12827" y="1"/>
                  </a:lnTo>
                  <a:lnTo>
                    <a:pt x="12827" y="803"/>
                  </a:lnTo>
                  <a:cubicBezTo>
                    <a:pt x="12993" y="894"/>
                    <a:pt x="13100" y="1068"/>
                    <a:pt x="13100" y="1258"/>
                  </a:cubicBezTo>
                  <a:cubicBezTo>
                    <a:pt x="13109" y="1540"/>
                    <a:pt x="12877" y="1772"/>
                    <a:pt x="12596" y="1772"/>
                  </a:cubicBezTo>
                  <a:cubicBezTo>
                    <a:pt x="12306" y="1772"/>
                    <a:pt x="12074" y="1540"/>
                    <a:pt x="12066" y="1258"/>
                  </a:cubicBezTo>
                  <a:cubicBezTo>
                    <a:pt x="12066" y="1052"/>
                    <a:pt x="12182" y="861"/>
                    <a:pt x="12372" y="779"/>
                  </a:cubicBezTo>
                  <a:lnTo>
                    <a:pt x="12372" y="1"/>
                  </a:lnTo>
                  <a:lnTo>
                    <a:pt x="11247" y="1"/>
                  </a:lnTo>
                  <a:lnTo>
                    <a:pt x="11263" y="795"/>
                  </a:lnTo>
                  <a:cubicBezTo>
                    <a:pt x="11437" y="886"/>
                    <a:pt x="11545" y="1060"/>
                    <a:pt x="11545" y="1258"/>
                  </a:cubicBezTo>
                  <a:cubicBezTo>
                    <a:pt x="11553" y="1548"/>
                    <a:pt x="11321" y="1788"/>
                    <a:pt x="11032" y="1788"/>
                  </a:cubicBezTo>
                  <a:cubicBezTo>
                    <a:pt x="10734" y="1780"/>
                    <a:pt x="10494" y="1548"/>
                    <a:pt x="10494" y="1258"/>
                  </a:cubicBezTo>
                  <a:cubicBezTo>
                    <a:pt x="10485" y="1043"/>
                    <a:pt x="10609" y="845"/>
                    <a:pt x="10816" y="762"/>
                  </a:cubicBezTo>
                  <a:lnTo>
                    <a:pt x="10800" y="1"/>
                  </a:lnTo>
                  <a:lnTo>
                    <a:pt x="9707" y="1"/>
                  </a:lnTo>
                  <a:lnTo>
                    <a:pt x="9674" y="745"/>
                  </a:lnTo>
                  <a:cubicBezTo>
                    <a:pt x="9873" y="836"/>
                    <a:pt x="9997" y="1035"/>
                    <a:pt x="10005" y="1258"/>
                  </a:cubicBezTo>
                  <a:cubicBezTo>
                    <a:pt x="10014" y="1565"/>
                    <a:pt x="9757" y="1821"/>
                    <a:pt x="9451" y="1821"/>
                  </a:cubicBezTo>
                  <a:cubicBezTo>
                    <a:pt x="9136" y="1821"/>
                    <a:pt x="8880" y="1573"/>
                    <a:pt x="8872" y="1258"/>
                  </a:cubicBezTo>
                  <a:cubicBezTo>
                    <a:pt x="8872" y="1027"/>
                    <a:pt x="9004" y="820"/>
                    <a:pt x="9219" y="737"/>
                  </a:cubicBezTo>
                  <a:lnTo>
                    <a:pt x="9252" y="1"/>
                  </a:lnTo>
                  <a:lnTo>
                    <a:pt x="8152" y="1"/>
                  </a:lnTo>
                  <a:lnTo>
                    <a:pt x="8085" y="795"/>
                  </a:lnTo>
                  <a:cubicBezTo>
                    <a:pt x="8259" y="886"/>
                    <a:pt x="8375" y="1060"/>
                    <a:pt x="8375" y="1258"/>
                  </a:cubicBezTo>
                  <a:cubicBezTo>
                    <a:pt x="8383" y="1540"/>
                    <a:pt x="8152" y="1772"/>
                    <a:pt x="7870" y="1763"/>
                  </a:cubicBezTo>
                  <a:cubicBezTo>
                    <a:pt x="7589" y="1763"/>
                    <a:pt x="7357" y="1540"/>
                    <a:pt x="7357" y="1258"/>
                  </a:cubicBezTo>
                  <a:cubicBezTo>
                    <a:pt x="7349" y="1060"/>
                    <a:pt x="7457" y="886"/>
                    <a:pt x="7630" y="795"/>
                  </a:cubicBezTo>
                  <a:lnTo>
                    <a:pt x="7697" y="1"/>
                  </a:lnTo>
                  <a:lnTo>
                    <a:pt x="6571" y="1"/>
                  </a:lnTo>
                  <a:lnTo>
                    <a:pt x="6521" y="762"/>
                  </a:lnTo>
                  <a:cubicBezTo>
                    <a:pt x="6720" y="853"/>
                    <a:pt x="6836" y="1043"/>
                    <a:pt x="6844" y="1258"/>
                  </a:cubicBezTo>
                  <a:cubicBezTo>
                    <a:pt x="6852" y="1556"/>
                    <a:pt x="6604" y="1805"/>
                    <a:pt x="6298" y="1805"/>
                  </a:cubicBezTo>
                  <a:cubicBezTo>
                    <a:pt x="6000" y="1805"/>
                    <a:pt x="5752" y="1565"/>
                    <a:pt x="5744" y="1258"/>
                  </a:cubicBezTo>
                  <a:cubicBezTo>
                    <a:pt x="5735" y="1035"/>
                    <a:pt x="5868" y="836"/>
                    <a:pt x="6066" y="754"/>
                  </a:cubicBezTo>
                  <a:lnTo>
                    <a:pt x="6116" y="1"/>
                  </a:lnTo>
                  <a:lnTo>
                    <a:pt x="4941" y="1"/>
                  </a:lnTo>
                  <a:lnTo>
                    <a:pt x="4974" y="795"/>
                  </a:lnTo>
                  <a:cubicBezTo>
                    <a:pt x="5139" y="886"/>
                    <a:pt x="5247" y="1068"/>
                    <a:pt x="5247" y="1258"/>
                  </a:cubicBezTo>
                  <a:cubicBezTo>
                    <a:pt x="5255" y="1548"/>
                    <a:pt x="5015" y="1796"/>
                    <a:pt x="4717" y="1796"/>
                  </a:cubicBezTo>
                  <a:cubicBezTo>
                    <a:pt x="4419" y="1796"/>
                    <a:pt x="4180" y="1556"/>
                    <a:pt x="4171" y="1258"/>
                  </a:cubicBezTo>
                  <a:cubicBezTo>
                    <a:pt x="4171" y="1035"/>
                    <a:pt x="4312" y="828"/>
                    <a:pt x="4519" y="754"/>
                  </a:cubicBezTo>
                  <a:lnTo>
                    <a:pt x="4486" y="1"/>
                  </a:lnTo>
                  <a:lnTo>
                    <a:pt x="3360" y="1"/>
                  </a:lnTo>
                  <a:lnTo>
                    <a:pt x="3410" y="795"/>
                  </a:lnTo>
                  <a:cubicBezTo>
                    <a:pt x="3575" y="894"/>
                    <a:pt x="3675" y="1068"/>
                    <a:pt x="3675" y="1258"/>
                  </a:cubicBezTo>
                  <a:cubicBezTo>
                    <a:pt x="3683" y="1556"/>
                    <a:pt x="3443" y="1796"/>
                    <a:pt x="3145" y="1796"/>
                  </a:cubicBezTo>
                  <a:cubicBezTo>
                    <a:pt x="2847" y="1796"/>
                    <a:pt x="2607" y="1556"/>
                    <a:pt x="2599" y="1258"/>
                  </a:cubicBezTo>
                  <a:cubicBezTo>
                    <a:pt x="2591" y="1027"/>
                    <a:pt x="2740" y="820"/>
                    <a:pt x="2955" y="745"/>
                  </a:cubicBezTo>
                  <a:lnTo>
                    <a:pt x="2905" y="1"/>
                  </a:lnTo>
                  <a:lnTo>
                    <a:pt x="1780" y="1"/>
                  </a:lnTo>
                  <a:lnTo>
                    <a:pt x="1838" y="737"/>
                  </a:lnTo>
                  <a:cubicBezTo>
                    <a:pt x="2028" y="845"/>
                    <a:pt x="2144" y="1043"/>
                    <a:pt x="2152" y="1258"/>
                  </a:cubicBezTo>
                  <a:cubicBezTo>
                    <a:pt x="2160" y="1581"/>
                    <a:pt x="1896" y="1854"/>
                    <a:pt x="1573" y="1846"/>
                  </a:cubicBezTo>
                  <a:cubicBezTo>
                    <a:pt x="1242" y="1846"/>
                    <a:pt x="977" y="1581"/>
                    <a:pt x="969" y="1258"/>
                  </a:cubicBezTo>
                  <a:cubicBezTo>
                    <a:pt x="960" y="994"/>
                    <a:pt x="1134" y="762"/>
                    <a:pt x="1382" y="696"/>
                  </a:cubicBezTo>
                  <a:lnTo>
                    <a:pt x="1325" y="1"/>
                  </a:lnTo>
                  <a:lnTo>
                    <a:pt x="249" y="1"/>
                  </a:lnTo>
                  <a:lnTo>
                    <a:pt x="249" y="812"/>
                  </a:lnTo>
                  <a:cubicBezTo>
                    <a:pt x="406" y="903"/>
                    <a:pt x="505" y="1076"/>
                    <a:pt x="505" y="1258"/>
                  </a:cubicBezTo>
                  <a:cubicBezTo>
                    <a:pt x="514" y="1540"/>
                    <a:pt x="282" y="1772"/>
                    <a:pt x="0" y="1772"/>
                  </a:cubicBezTo>
                </a:path>
              </a:pathLst>
            </a:custGeom>
            <a:noFill/>
            <a:ln cap="rnd" cmpd="sng" w="9525">
              <a:solidFill>
                <a:srgbClr val="05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21"/>
          <p:cNvSpPr txBox="1"/>
          <p:nvPr>
            <p:ph type="title"/>
          </p:nvPr>
        </p:nvSpPr>
        <p:spPr>
          <a:xfrm>
            <a:off x="628050" y="2367638"/>
            <a:ext cx="7887900" cy="67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 of Slides</a:t>
            </a:r>
            <a:endParaRPr>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College Pastel Notes Infographics by Slidesgo">
  <a:themeElements>
    <a:clrScheme name="Simple Light">
      <a:dk1>
        <a:srgbClr val="151D30"/>
      </a:dk1>
      <a:lt1>
        <a:srgbClr val="F6F8FF"/>
      </a:lt1>
      <a:dk2>
        <a:srgbClr val="30333B"/>
      </a:dk2>
      <a:lt2>
        <a:srgbClr val="FF81B6"/>
      </a:lt2>
      <a:accent1>
        <a:srgbClr val="FFE6B0"/>
      </a:accent1>
      <a:accent2>
        <a:srgbClr val="E1BAFF"/>
      </a:accent2>
      <a:accent3>
        <a:srgbClr val="C7F0CA"/>
      </a:accent3>
      <a:accent4>
        <a:srgbClr val="FFB6D4"/>
      </a:accent4>
      <a:accent5>
        <a:srgbClr val="A0D5A3"/>
      </a:accent5>
      <a:accent6>
        <a:srgbClr val="FFD67F"/>
      </a:accent6>
      <a:hlink>
        <a:srgbClr val="151D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