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7b1c901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7b1c901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7b1c901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7b1c901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82784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82784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827846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827846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 rot="-977922">
            <a:off x="521181" y="1029985"/>
            <a:ext cx="8520734" cy="195754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Automatic Laundry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Machine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313350" y="3185703"/>
            <a:ext cx="85206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Group Name: Rock Laundry Machine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Group Members: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 sz="1800">
                <a:solidFill>
                  <a:srgbClr val="FFFFFF"/>
                </a:solidFill>
              </a:rPr>
              <a:t>FADHLUDDIN BIN SAHLAN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 sz="1800">
                <a:solidFill>
                  <a:srgbClr val="FFFFFF"/>
                </a:solidFill>
              </a:rPr>
              <a:t>MUHAMMAD ZULHAFIZAL BIN MISRAT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 sz="1800">
                <a:solidFill>
                  <a:srgbClr val="FFFFFF"/>
                </a:solidFill>
              </a:rPr>
              <a:t>MUHAMMAD HAZIM BIN MIR MUNIR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" sz="1800">
                <a:solidFill>
                  <a:srgbClr val="FFFFFF"/>
                </a:solidFill>
              </a:rPr>
              <a:t>MUHAMMAD HAZIQ ADLI BIN ZAMZURI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Program code to ease user using laundry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know the status of machine (pending or completed)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know which machine is vacant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To choose either doing washing or drying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Search, display, update and delete user’s data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input()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header file “input.h”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Get user laundry’s data (wash or dry)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option()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Show main menu of the laundry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machineStatus()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Check status of laundry machine (vacant or not)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searchData()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Search data that have been inserted by user based on ID number given by system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 for washing process is 1000++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 for drying process is 5000++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function will call function receipt()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</a:t>
            </a:r>
            <a:endParaRPr sz="36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startMachine()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Begin process of washing or drying for pending machine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showMachine()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Show status either the machine is pending or already completed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displayAll()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Display all user’s data on the laundry they have put in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Functions</a:t>
            </a:r>
            <a:endParaRPr sz="36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receipt()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Display all information for washing and drying process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function will call function searchData()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menu()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Receive user’s response either return to main menu or not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machineCheck()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check the availability of machine before the user input their data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