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2" r:id="rId5"/>
    <p:sldId id="263" r:id="rId6"/>
    <p:sldId id="259" r:id="rId7"/>
    <p:sldId id="261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6D79A-23E6-4144-A747-5B405C0DF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379837-E493-46C5-B93B-9DCAB7801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714B0C-6105-47FE-B31B-C333B5154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2BA9-8474-41F7-8F15-20340FC99F75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6B57D9-9527-4CE5-9272-0C7857D6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2463F-2F5D-40FA-896A-E6C44404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1FDB-03A2-4862-B813-491424668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8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073B8-31CB-4B82-B910-92219317D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06DB4B-50BE-4452-893C-C0413215C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E07C97-7740-4E7E-8D6D-9F7762C9D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2BA9-8474-41F7-8F15-20340FC99F75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C6925F-F096-478A-A21E-55FBA7CF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59F90-F639-4D9F-8CE7-F04A6367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1FDB-03A2-4862-B813-491424668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21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1B8E4A-2B0D-4E19-96DF-FE4F0DECE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3FF1B8-3B81-41AF-8006-5489AB904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1A8CE-E4C7-4071-AC6E-5B0711A2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2BA9-8474-41F7-8F15-20340FC99F75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FF747-6CA2-4931-ADEA-45304A34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967FB-68BB-4DE3-A082-BC71984C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1FDB-03A2-4862-B813-491424668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17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132AD-514E-4245-B006-C22E850C5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667C3-1015-4BBE-B0DD-6617E865B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870779-EC6B-447A-A0A6-2D93E0CD7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2BA9-8474-41F7-8F15-20340FC99F75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4EF973-EE4C-422A-9A4C-F81248F7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D699AF-57B8-4058-BD5C-DF5DEF80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1FDB-03A2-4862-B813-491424668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94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29E4D-9F1C-4ED6-BD1D-19A72E491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6B9250-A341-447C-8953-E393DDE5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1A9D7C-7090-4B7C-85A6-A446748D4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2BA9-8474-41F7-8F15-20340FC99F75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5CFB9D-F97D-45DA-849E-3C1BA2705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53145E-4773-42E0-9998-E027B1A9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1FDB-03A2-4862-B813-491424668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41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29960-ACEA-4555-B2F2-D31B879B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EF4213-D9B2-4661-A4B6-D890A1A80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4FC97D-BFF0-4805-AFF0-4A8F29A1D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B2AB34-E7EE-4FA5-9903-7D48426A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2BA9-8474-41F7-8F15-20340FC99F75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54ECF0-6B50-4A6E-8A0A-A13757D8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AA0EDB-DC73-498D-AF63-1C51E02F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1FDB-03A2-4862-B813-491424668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14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A0BCE-773B-47E6-BED6-30CF7373C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6F3408-8E6E-4731-9B5D-392139B06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778411-100A-4A46-A5D3-2F792CFBB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1A723D-A7F2-4632-BFAF-2333B9FE6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31CF11-F8A8-4D70-B255-2A737DFFE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49DC57-28F0-4F57-A707-F9325266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2BA9-8474-41F7-8F15-20340FC99F75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39ADD2-CCDA-4CE0-AE73-7E27917D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A4668C-0220-4455-A2D8-18F5F12B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1FDB-03A2-4862-B813-491424668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1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05E4A-8B68-43AA-B29E-57112E73C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076442-5CDB-4018-B077-D73F436D6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2BA9-8474-41F7-8F15-20340FC99F75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10ADBB-78CE-4F3D-A121-CE5E7B6D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D83FE8-10F7-4C4B-ACEC-D0757FFB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1FDB-03A2-4862-B813-491424668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4C6FB7-EEC4-47B8-9B94-BEFBFE7B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2BA9-8474-41F7-8F15-20340FC99F75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E47A7D-54B7-4D0A-962C-2C975C4AF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D99033-9D7F-49CB-8957-606EFF14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1FDB-03A2-4862-B813-491424668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00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FCFB7-54A9-4F26-986D-7C5EACD3C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682A35-6F13-48CA-B2C8-C53980D9F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4484AD-A620-414B-8EA6-944F72DD3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A401E6-4FC2-422E-89EE-EAF5893C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2BA9-8474-41F7-8F15-20340FC99F75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7D3850-4D3C-42E4-86A8-C3D7DC41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7FC97D-A222-4910-92E3-545648D4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1FDB-03A2-4862-B813-491424668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89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584A6-A9B1-4417-8396-185C3AAD4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0D858D-26C1-4B6B-BADF-796F1AD44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9FDD5B-92E6-4E64-AF18-3A16FA231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51A466-98D8-482E-9186-7857EC8E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2BA9-8474-41F7-8F15-20340FC99F75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0860B6-853E-4896-A79B-7A037BAA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BC6F24-E8E3-468F-B64E-DD1A58B9E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1FDB-03A2-4862-B813-491424668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15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B6180F-065A-4AD2-94FF-3FF59FD06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F45280-953F-4A19-AD5F-3160B38B8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C2696-0939-40DD-B8B8-EC9594BCA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F2BA9-8474-41F7-8F15-20340FC99F75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ED4A5F-E50C-495F-9E92-0556F6965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C92E3-AD60-4D47-B78B-528AA7B68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C1FDB-03A2-4862-B813-491424668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92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36631-00BB-4B9D-B6D6-DE05948840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DAP</a:t>
            </a:r>
            <a:r>
              <a:rPr lang="zh-CN" altLang="en-US" sz="3600" b="1" dirty="0"/>
              <a:t>在线开发</a:t>
            </a:r>
            <a:br>
              <a:rPr lang="en-US" altLang="zh-CN" sz="4800" b="1" dirty="0"/>
            </a:br>
            <a:r>
              <a:rPr lang="zh-CN" altLang="en-US" sz="4800" b="1" dirty="0"/>
              <a:t>数据权限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08F2F-48C0-49A6-8004-BB765F320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8362" y="5629300"/>
            <a:ext cx="3117273" cy="413590"/>
          </a:xfrm>
        </p:spPr>
        <p:txBody>
          <a:bodyPr>
            <a:noAutofit/>
          </a:bodyPr>
          <a:lstStyle/>
          <a:p>
            <a:r>
              <a:rPr lang="zh-CN" altLang="en-US" sz="1800" dirty="0"/>
              <a:t>深圳优克云联科技有限公司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B2F3DC-3E0F-4B45-B750-0C22BC51B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928" y="5562801"/>
            <a:ext cx="1200727" cy="546588"/>
          </a:xfrm>
          <a:prstGeom prst="rect">
            <a:avLst/>
          </a:prstGeom>
          <a:effectLst>
            <a:reflection stA="0" endPos="0" dist="50800" dir="5400000" sy="-100000" algn="bl" rotWithShape="0"/>
            <a:softEdge rad="114300"/>
          </a:effectLst>
        </p:spPr>
      </p:pic>
    </p:spTree>
    <p:extLst>
      <p:ext uri="{BB962C8B-B14F-4D97-AF65-F5344CB8AC3E}">
        <p14:creationId xmlns:p14="http://schemas.microsoft.com/office/powerpoint/2010/main" val="93563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9158A-9016-46B4-8CC5-41F873D3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解决在线开发数据权限问题</a:t>
            </a:r>
            <a:br>
              <a:rPr lang="en-US" altLang="zh-CN" dirty="0"/>
            </a:br>
            <a:r>
              <a:rPr lang="en-US" altLang="zh-CN" dirty="0"/>
              <a:t>Online</a:t>
            </a:r>
            <a:r>
              <a:rPr lang="zh-CN" altLang="en-US" dirty="0"/>
              <a:t>数据权限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113C7E-8A48-4F5C-856B-D0D689BAE80F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DAP</a:t>
            </a:r>
            <a:r>
              <a:rPr lang="zh-CN" altLang="en-US" dirty="0"/>
              <a:t>需要“</a:t>
            </a:r>
            <a:r>
              <a:rPr lang="en-US" altLang="zh-CN" dirty="0"/>
              <a:t>Online</a:t>
            </a:r>
            <a:r>
              <a:rPr lang="zh-CN" altLang="en-US" dirty="0"/>
              <a:t>数据权限”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Online</a:t>
            </a:r>
            <a:r>
              <a:rPr lang="zh-CN" altLang="en-US" dirty="0"/>
              <a:t>数据权限</a:t>
            </a:r>
            <a:r>
              <a:rPr lang="en-US" altLang="zh-CN" dirty="0"/>
              <a:t>——</a:t>
            </a:r>
            <a:r>
              <a:rPr lang="zh-CN" altLang="en-US" dirty="0"/>
              <a:t>让权限配置更灵活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如何实现</a:t>
            </a:r>
            <a:r>
              <a:rPr lang="en-US" altLang="zh-CN" dirty="0"/>
              <a:t>Online</a:t>
            </a:r>
            <a:r>
              <a:rPr lang="zh-CN" altLang="en-US" dirty="0"/>
              <a:t>数据权限功能，工作量如何？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9CD1D-5BB4-4DD7-8145-0F9FF8EB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DAP</a:t>
            </a:r>
            <a:r>
              <a:rPr lang="zh-CN" altLang="en-US" dirty="0"/>
              <a:t>需要</a:t>
            </a:r>
            <a:r>
              <a:rPr lang="en-US" altLang="zh-CN" dirty="0"/>
              <a:t>Online</a:t>
            </a:r>
            <a:r>
              <a:rPr lang="zh-CN" altLang="en-US" dirty="0"/>
              <a:t>数据权限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C5221A-7916-4948-B9CF-C09FCFB03A2A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原来有数据权限不满足需求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不能应用到“在线开发菜单” 上；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局限于当前的用户信息，</a:t>
            </a:r>
            <a:r>
              <a:rPr lang="en-US" altLang="zh-CN" dirty="0"/>
              <a:t>DAP</a:t>
            </a:r>
            <a:r>
              <a:rPr lang="zh-CN" altLang="en-US" dirty="0"/>
              <a:t>的用户来自不同的系统，权限多变；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固定的权限表设计不适用，需要切换不同的权限表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在线开发功能上，数据权限控制不能只是单一表；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与在线开发设计思想一致，数据权限也可实现“</a:t>
            </a:r>
            <a:r>
              <a:rPr lang="en-US" altLang="zh-CN" dirty="0"/>
              <a:t>Online</a:t>
            </a:r>
            <a:r>
              <a:rPr lang="zh-CN" altLang="en-US" dirty="0"/>
              <a:t>数据权限”；</a:t>
            </a:r>
          </a:p>
        </p:txBody>
      </p:sp>
    </p:spTree>
    <p:extLst>
      <p:ext uri="{BB962C8B-B14F-4D97-AF65-F5344CB8AC3E}">
        <p14:creationId xmlns:p14="http://schemas.microsoft.com/office/powerpoint/2010/main" val="103332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95171-98C6-4B25-9BD3-4AB55BF8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原有的数据权限不满足需求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1F8F46-E0CC-46D2-8D51-39EA2E785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211"/>
          </a:xfrm>
        </p:spPr>
        <p:txBody>
          <a:bodyPr/>
          <a:lstStyle/>
          <a:p>
            <a:r>
              <a:rPr lang="zh-CN" altLang="en-US" dirty="0"/>
              <a:t>原有的数据权限没有应用到“在线开发的子菜单上”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经测试，原有的数据权限仅对系统开发的表单有效，对现“在线开发”子菜单无效。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92C093-ECDD-4F2D-92D7-95155A4E6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764" y="2544949"/>
            <a:ext cx="7712364" cy="254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4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26894-CC6C-45EF-B409-8F674F079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1054"/>
            <a:ext cx="10515600" cy="231303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原有的数据权限局限于用户信息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/>
              <a:t>事实上</a:t>
            </a:r>
            <a:r>
              <a:rPr lang="en-US" altLang="zh-CN" dirty="0"/>
              <a:t>DAP</a:t>
            </a:r>
            <a:r>
              <a:rPr lang="zh-CN" altLang="en-US" dirty="0"/>
              <a:t>的数据权限控制，可能由不同的表控制；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/>
              <a:t>设想：如果</a:t>
            </a:r>
            <a:r>
              <a:rPr lang="en-US" altLang="zh-CN" dirty="0"/>
              <a:t>DAP</a:t>
            </a:r>
            <a:r>
              <a:rPr lang="zh-CN" altLang="en-US" dirty="0"/>
              <a:t>的数据权限由迁入的表动态配置，就能友好的继承原有的数据权限</a:t>
            </a:r>
            <a:endParaRPr lang="en-US" altLang="zh-CN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CBE65C9-302C-4864-8B8F-686C4EE000B2}"/>
              </a:ext>
            </a:extLst>
          </p:cNvPr>
          <p:cNvSpPr/>
          <p:nvPr/>
        </p:nvSpPr>
        <p:spPr>
          <a:xfrm>
            <a:off x="706675" y="4108025"/>
            <a:ext cx="1625600" cy="77585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OMS</a:t>
            </a:r>
            <a:r>
              <a:rPr lang="zh-CN" altLang="en-US" dirty="0"/>
              <a:t>权限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674B7E2-E851-4DB9-B685-BE5194BBAE13}"/>
              </a:ext>
            </a:extLst>
          </p:cNvPr>
          <p:cNvSpPr/>
          <p:nvPr/>
        </p:nvSpPr>
        <p:spPr>
          <a:xfrm>
            <a:off x="8657128" y="3147612"/>
            <a:ext cx="1739900" cy="77585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SAAS</a:t>
            </a:r>
            <a:r>
              <a:rPr lang="zh-CN" altLang="en-US" dirty="0"/>
              <a:t>权限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0A2E160-AFEE-4C95-B4E9-C0F4F1B7CD8C}"/>
              </a:ext>
            </a:extLst>
          </p:cNvPr>
          <p:cNvSpPr/>
          <p:nvPr/>
        </p:nvSpPr>
        <p:spPr>
          <a:xfrm>
            <a:off x="1925330" y="2943171"/>
            <a:ext cx="1330036" cy="544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warehouse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0147286-DC53-443B-B281-B4554C866C20}"/>
              </a:ext>
            </a:extLst>
          </p:cNvPr>
          <p:cNvSpPr/>
          <p:nvPr/>
        </p:nvSpPr>
        <p:spPr>
          <a:xfrm>
            <a:off x="2820630" y="4229805"/>
            <a:ext cx="1330036" cy="544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613AD43-5186-45BE-8674-8648E60D4A56}"/>
              </a:ext>
            </a:extLst>
          </p:cNvPr>
          <p:cNvSpPr/>
          <p:nvPr/>
        </p:nvSpPr>
        <p:spPr>
          <a:xfrm>
            <a:off x="2086339" y="5503788"/>
            <a:ext cx="1399309" cy="544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department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B589E36-EC96-47E1-91E2-71457E7B0BBA}"/>
              </a:ext>
            </a:extLst>
          </p:cNvPr>
          <p:cNvSpPr/>
          <p:nvPr/>
        </p:nvSpPr>
        <p:spPr>
          <a:xfrm>
            <a:off x="6675048" y="2812053"/>
            <a:ext cx="1228436" cy="421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Roles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9B5AEE2-6580-4D23-A15A-7AE986781622}"/>
              </a:ext>
            </a:extLst>
          </p:cNvPr>
          <p:cNvSpPr/>
          <p:nvPr/>
        </p:nvSpPr>
        <p:spPr>
          <a:xfrm>
            <a:off x="7675382" y="4271361"/>
            <a:ext cx="1130299" cy="520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3765938-84F9-4C5F-A49A-1166C71A4444}"/>
              </a:ext>
            </a:extLst>
          </p:cNvPr>
          <p:cNvSpPr/>
          <p:nvPr/>
        </p:nvSpPr>
        <p:spPr>
          <a:xfrm>
            <a:off x="5793531" y="5734545"/>
            <a:ext cx="990802" cy="544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Table A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DCE8FB3-BD1E-40CD-BF5F-95AFF1FD6DA6}"/>
              </a:ext>
            </a:extLst>
          </p:cNvPr>
          <p:cNvSpPr/>
          <p:nvPr/>
        </p:nvSpPr>
        <p:spPr>
          <a:xfrm>
            <a:off x="7061164" y="6082145"/>
            <a:ext cx="1739900" cy="77585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other</a:t>
            </a:r>
            <a:r>
              <a:rPr lang="zh-CN" altLang="en-US" dirty="0"/>
              <a:t>权限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4988313-B9E9-4BD4-A7FA-ACBBAB09F90D}"/>
              </a:ext>
            </a:extLst>
          </p:cNvPr>
          <p:cNvSpPr/>
          <p:nvPr/>
        </p:nvSpPr>
        <p:spPr>
          <a:xfrm>
            <a:off x="7537501" y="5029047"/>
            <a:ext cx="1033844" cy="544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Table B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B3B7B9E-79DB-4D51-9758-98ECD87F64C8}"/>
              </a:ext>
            </a:extLst>
          </p:cNvPr>
          <p:cNvSpPr/>
          <p:nvPr/>
        </p:nvSpPr>
        <p:spPr>
          <a:xfrm>
            <a:off x="4889623" y="3917460"/>
            <a:ext cx="1869788" cy="107171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DAP</a:t>
            </a:r>
            <a:r>
              <a:rPr lang="zh-CN" altLang="en-US" dirty="0"/>
              <a:t>权限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97A6B26-7B5A-4AA3-BD95-E6C5177E5602}"/>
              </a:ext>
            </a:extLst>
          </p:cNvPr>
          <p:cNvCxnSpPr>
            <a:cxnSpLocks/>
            <a:stCxn id="6" idx="3"/>
            <a:endCxn id="22" idx="2"/>
          </p:cNvCxnSpPr>
          <p:nvPr/>
        </p:nvCxnSpPr>
        <p:spPr>
          <a:xfrm>
            <a:off x="3255366" y="3215644"/>
            <a:ext cx="1634257" cy="1237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FBA100C-099F-46C8-A550-43636404081F}"/>
              </a:ext>
            </a:extLst>
          </p:cNvPr>
          <p:cNvCxnSpPr>
            <a:cxnSpLocks/>
            <a:stCxn id="9" idx="3"/>
            <a:endCxn id="22" idx="2"/>
          </p:cNvCxnSpPr>
          <p:nvPr/>
        </p:nvCxnSpPr>
        <p:spPr>
          <a:xfrm flipV="1">
            <a:off x="3485648" y="4453318"/>
            <a:ext cx="1403975" cy="132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D97D762-56FC-467C-A7F4-799843FAF960}"/>
              </a:ext>
            </a:extLst>
          </p:cNvPr>
          <p:cNvCxnSpPr>
            <a:stCxn id="8" idx="3"/>
          </p:cNvCxnSpPr>
          <p:nvPr/>
        </p:nvCxnSpPr>
        <p:spPr>
          <a:xfrm flipV="1">
            <a:off x="4150666" y="4453318"/>
            <a:ext cx="753905" cy="4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B4D65B68-D545-4BBF-9773-B7A458461EF9}"/>
              </a:ext>
            </a:extLst>
          </p:cNvPr>
          <p:cNvCxnSpPr>
            <a:cxnSpLocks/>
            <a:stCxn id="12" idx="0"/>
            <a:endCxn id="22" idx="4"/>
          </p:cNvCxnSpPr>
          <p:nvPr/>
        </p:nvCxnSpPr>
        <p:spPr>
          <a:xfrm flipH="1" flipV="1">
            <a:off x="5824517" y="4989175"/>
            <a:ext cx="464415" cy="745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4FD0197B-FA85-4F0B-83BF-6B4D9B3D53CA}"/>
              </a:ext>
            </a:extLst>
          </p:cNvPr>
          <p:cNvCxnSpPr>
            <a:cxnSpLocks/>
            <a:endCxn id="22" idx="4"/>
          </p:cNvCxnSpPr>
          <p:nvPr/>
        </p:nvCxnSpPr>
        <p:spPr>
          <a:xfrm flipH="1" flipV="1">
            <a:off x="5824517" y="4989175"/>
            <a:ext cx="1751278" cy="34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3D3B0BAE-50DB-41BC-A625-CF4971320A6D}"/>
              </a:ext>
            </a:extLst>
          </p:cNvPr>
          <p:cNvCxnSpPr>
            <a:stCxn id="11" idx="1"/>
            <a:endCxn id="22" idx="7"/>
          </p:cNvCxnSpPr>
          <p:nvPr/>
        </p:nvCxnSpPr>
        <p:spPr>
          <a:xfrm flipH="1" flipV="1">
            <a:off x="6485587" y="4074409"/>
            <a:ext cx="1189795" cy="457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A1AF8FC-DC0E-443C-9D0C-BE56611CFBBF}"/>
              </a:ext>
            </a:extLst>
          </p:cNvPr>
          <p:cNvCxnSpPr>
            <a:stCxn id="10" idx="2"/>
            <a:endCxn id="22" idx="7"/>
          </p:cNvCxnSpPr>
          <p:nvPr/>
        </p:nvCxnSpPr>
        <p:spPr>
          <a:xfrm flipH="1">
            <a:off x="6485587" y="3233761"/>
            <a:ext cx="803679" cy="84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E799967-6051-4659-A079-8E1D54C4E978}"/>
              </a:ext>
            </a:extLst>
          </p:cNvPr>
          <p:cNvCxnSpPr>
            <a:stCxn id="6" idx="1"/>
            <a:endCxn id="4" idx="0"/>
          </p:cNvCxnSpPr>
          <p:nvPr/>
        </p:nvCxnSpPr>
        <p:spPr>
          <a:xfrm flipH="1">
            <a:off x="1519475" y="3215644"/>
            <a:ext cx="405855" cy="89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CE13842-70CD-4824-ABDF-BF1E752D33C3}"/>
              </a:ext>
            </a:extLst>
          </p:cNvPr>
          <p:cNvCxnSpPr>
            <a:stCxn id="8" idx="1"/>
            <a:endCxn id="4" idx="6"/>
          </p:cNvCxnSpPr>
          <p:nvPr/>
        </p:nvCxnSpPr>
        <p:spPr>
          <a:xfrm flipH="1" flipV="1">
            <a:off x="2332275" y="4495953"/>
            <a:ext cx="488355" cy="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613A8CF2-4EAA-4344-9C17-EE7341474845}"/>
              </a:ext>
            </a:extLst>
          </p:cNvPr>
          <p:cNvCxnSpPr>
            <a:stCxn id="9" idx="1"/>
            <a:endCxn id="4" idx="4"/>
          </p:cNvCxnSpPr>
          <p:nvPr/>
        </p:nvCxnSpPr>
        <p:spPr>
          <a:xfrm flipH="1" flipV="1">
            <a:off x="1519475" y="4883880"/>
            <a:ext cx="566864" cy="89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2D1A0059-D9AA-4486-BE9E-EF451755E18F}"/>
              </a:ext>
            </a:extLst>
          </p:cNvPr>
          <p:cNvCxnSpPr>
            <a:stCxn id="10" idx="3"/>
            <a:endCxn id="5" idx="1"/>
          </p:cNvCxnSpPr>
          <p:nvPr/>
        </p:nvCxnSpPr>
        <p:spPr>
          <a:xfrm>
            <a:off x="7903484" y="3022907"/>
            <a:ext cx="1008446" cy="238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E8330E2B-395C-4CA6-9859-F21C322033B9}"/>
              </a:ext>
            </a:extLst>
          </p:cNvPr>
          <p:cNvCxnSpPr>
            <a:stCxn id="11" idx="0"/>
            <a:endCxn id="5" idx="3"/>
          </p:cNvCxnSpPr>
          <p:nvPr/>
        </p:nvCxnSpPr>
        <p:spPr>
          <a:xfrm flipV="1">
            <a:off x="8240532" y="3809846"/>
            <a:ext cx="671398" cy="46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0FE94451-3547-4943-B49B-8D69203100E8}"/>
              </a:ext>
            </a:extLst>
          </p:cNvPr>
          <p:cNvCxnSpPr>
            <a:stCxn id="14" idx="2"/>
            <a:endCxn id="13" idx="0"/>
          </p:cNvCxnSpPr>
          <p:nvPr/>
        </p:nvCxnSpPr>
        <p:spPr>
          <a:xfrm flipH="1">
            <a:off x="7931114" y="5573993"/>
            <a:ext cx="123309" cy="50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D7ECA533-5F9F-4F76-9D8C-6488C86BB731}"/>
              </a:ext>
            </a:extLst>
          </p:cNvPr>
          <p:cNvCxnSpPr>
            <a:stCxn id="12" idx="2"/>
            <a:endCxn id="13" idx="2"/>
          </p:cNvCxnSpPr>
          <p:nvPr/>
        </p:nvCxnSpPr>
        <p:spPr>
          <a:xfrm>
            <a:off x="6288932" y="6279491"/>
            <a:ext cx="772232" cy="19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48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AAAB0-CBB6-412E-AD4F-5512B5A0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、在线开发数据权限</a:t>
            </a:r>
            <a:r>
              <a:rPr lang="en-US" altLang="zh-CN" dirty="0"/>
              <a:t>-</a:t>
            </a:r>
            <a:r>
              <a:rPr lang="zh-CN" altLang="en-US" dirty="0"/>
              <a:t>让权限配置更灵活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37B93D-9EF4-4B06-83A1-37D80DFDE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在线</a:t>
            </a:r>
            <a:r>
              <a:rPr lang="en-US" altLang="zh-CN" dirty="0"/>
              <a:t>SQL</a:t>
            </a:r>
            <a:r>
              <a:rPr lang="zh-CN" altLang="en-US" dirty="0"/>
              <a:t>配置权限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根据迁移过来的表配置数据权限；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报表和图表配置中添加权限选择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在报表和图表配置中添加权限选择，可兼容多维度权限控制；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灵活多变，适应不用系统的数据和权限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后续迁入的数据，只要已有的权限表能实现，就能在线配置数据权限；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7591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1602F-BEB4-42D2-BF2B-92E9510E4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、如何实现</a:t>
            </a:r>
            <a:r>
              <a:rPr lang="en-US" altLang="zh-CN" dirty="0"/>
              <a:t>Online</a:t>
            </a:r>
            <a:r>
              <a:rPr lang="zh-CN" altLang="en-US" dirty="0"/>
              <a:t>数据权限功能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921364-7CCB-4EEC-AA88-6C2198377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455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开发“</a:t>
            </a:r>
            <a:r>
              <a:rPr lang="en-US" altLang="zh-CN" dirty="0"/>
              <a:t>Online</a:t>
            </a:r>
            <a:r>
              <a:rPr lang="zh-CN" altLang="en-US" dirty="0"/>
              <a:t>数据权限菜单”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/>
              <a:t>该功能由用户配置</a:t>
            </a:r>
            <a:r>
              <a:rPr lang="en-US" altLang="zh-CN" dirty="0"/>
              <a:t>SQL</a:t>
            </a:r>
            <a:r>
              <a:rPr lang="zh-CN" altLang="en-US" dirty="0"/>
              <a:t>查询权限数据，比如：</a:t>
            </a:r>
            <a:r>
              <a:rPr lang="en-US" altLang="zh-CN" dirty="0"/>
              <a:t>OMS</a:t>
            </a:r>
            <a:r>
              <a:rPr lang="zh-CN" altLang="en-US" dirty="0"/>
              <a:t>可以配置</a:t>
            </a:r>
            <a:r>
              <a:rPr lang="en-US" altLang="zh-CN" dirty="0"/>
              <a:t>warehouse</a:t>
            </a:r>
            <a:r>
              <a:rPr lang="zh-CN" altLang="en-US" dirty="0"/>
              <a:t>、</a:t>
            </a:r>
            <a:r>
              <a:rPr lang="en-US" altLang="zh-CN" dirty="0"/>
              <a:t>department</a:t>
            </a:r>
            <a:r>
              <a:rPr lang="zh-CN" altLang="en-US" dirty="0"/>
              <a:t>、</a:t>
            </a:r>
            <a:r>
              <a:rPr lang="en-US" altLang="zh-CN" dirty="0"/>
              <a:t>user</a:t>
            </a:r>
            <a:r>
              <a:rPr lang="zh-CN" altLang="en-US" dirty="0"/>
              <a:t>三维数据权限；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/>
              <a:t>工作量：开发调试完成大概</a:t>
            </a:r>
            <a:r>
              <a:rPr lang="en-US" altLang="zh-CN" dirty="0"/>
              <a:t>16h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开发报表“数据权限配置栏”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/>
              <a:t>在原有的报表功能上扩展，添加数据权限配置项；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/>
              <a:t>工作量：开发调试完成大概</a:t>
            </a:r>
            <a:r>
              <a:rPr lang="en-US" altLang="zh-CN" dirty="0"/>
              <a:t>8h</a:t>
            </a:r>
            <a:r>
              <a:rPr lang="zh-CN" altLang="en-US" dirty="0"/>
              <a:t>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335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3ED96-4E41-47E7-BB7B-0C084A076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3418"/>
            <a:ext cx="10515600" cy="561354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完成后端</a:t>
            </a:r>
            <a:r>
              <a:rPr lang="en-US" altLang="zh-CN" dirty="0"/>
              <a:t>SQL</a:t>
            </a:r>
            <a:r>
              <a:rPr lang="zh-CN" altLang="en-US" dirty="0"/>
              <a:t>拼接，实现查询权限控制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 dirty="0"/>
              <a:t>后端组装</a:t>
            </a:r>
            <a:r>
              <a:rPr lang="en-US" altLang="zh-CN" sz="2000" dirty="0"/>
              <a:t>SQL</a:t>
            </a:r>
            <a:r>
              <a:rPr lang="zh-CN" altLang="en-US" sz="2000" dirty="0"/>
              <a:t>处，添加权限处理功能；</a:t>
            </a:r>
            <a:endParaRPr lang="en-US" altLang="zh-CN" sz="20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 dirty="0"/>
              <a:t>工作量：开发调整完成大概</a:t>
            </a:r>
            <a:r>
              <a:rPr lang="en-US" altLang="zh-CN" sz="2000" dirty="0"/>
              <a:t>16h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dirty="0"/>
              <a:t>总工作量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/>
              <a:t>表设计</a:t>
            </a:r>
            <a:r>
              <a:rPr lang="en-US" altLang="zh-CN" dirty="0"/>
              <a:t>+</a:t>
            </a:r>
            <a:r>
              <a:rPr lang="zh-CN" altLang="en-US" dirty="0"/>
              <a:t>开发：计划六天完成；</a:t>
            </a:r>
          </a:p>
        </p:txBody>
      </p:sp>
    </p:spTree>
    <p:extLst>
      <p:ext uri="{BB962C8B-B14F-4D97-AF65-F5344CB8AC3E}">
        <p14:creationId xmlns:p14="http://schemas.microsoft.com/office/powerpoint/2010/main" val="916312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397</Words>
  <Application>Microsoft Office PowerPoint</Application>
  <PresentationFormat>宽屏</PresentationFormat>
  <Paragraphs>57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DAP在线开发 数据权限</vt:lpstr>
      <vt:lpstr>解决在线开发数据权限问题 Online数据权限</vt:lpstr>
      <vt:lpstr>1、DAP需要Online数据权限</vt:lpstr>
      <vt:lpstr>原有的数据权限不满足需求</vt:lpstr>
      <vt:lpstr>PowerPoint 演示文稿</vt:lpstr>
      <vt:lpstr>2、在线开发数据权限-让权限配置更灵活</vt:lpstr>
      <vt:lpstr>3、如何实现Online数据权限功能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郑江</dc:creator>
  <cp:lastModifiedBy>郑江</cp:lastModifiedBy>
  <cp:revision>273</cp:revision>
  <dcterms:created xsi:type="dcterms:W3CDTF">2018-06-07T06:18:05Z</dcterms:created>
  <dcterms:modified xsi:type="dcterms:W3CDTF">2018-06-08T01:37:24Z</dcterms:modified>
</cp:coreProperties>
</file>