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ight Arrow 5"/>
          <p:cNvSpPr/>
          <p:nvPr/>
        </p:nvSpPr>
        <p:spPr>
          <a:xfrm>
            <a:off x="2238375" y="942975"/>
            <a:ext cx="1703705" cy="25209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162810" y="1341120"/>
            <a:ext cx="1704340" cy="257175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154170" y="610235"/>
            <a:ext cx="2511425" cy="11595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ym typeface="+mn-ea"/>
              </a:rPr>
              <a:t>Dialog</a:t>
            </a:r>
            <a:endParaRPr lang="en-IN" altLang="en-US"/>
          </a:p>
          <a:p>
            <a:pPr algn="ctr"/>
            <a:r>
              <a:rPr lang="en-IN" altLang="en-US">
                <a:sym typeface="+mn-ea"/>
              </a:rPr>
              <a:t>Flow</a:t>
            </a:r>
            <a:endParaRPr lang="en-IN" altLang="en-US"/>
          </a:p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382270" y="610235"/>
            <a:ext cx="1644015" cy="12401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ym typeface="+mn-ea"/>
              </a:rPr>
              <a:t>User</a:t>
            </a:r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952240" y="2848610"/>
            <a:ext cx="7794625" cy="38017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4512310" y="3030220"/>
            <a:ext cx="1795145" cy="9074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Parse Requests</a:t>
            </a:r>
            <a:endParaRPr lang="en-IN" altLang="en-US"/>
          </a:p>
          <a:p>
            <a:pPr algn="ctr"/>
            <a:r>
              <a:rPr lang="en-IN" altLang="en-US"/>
              <a:t>and Intent</a:t>
            </a:r>
            <a:endParaRPr lang="en-IN" alt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8681720" y="2969260"/>
            <a:ext cx="2057400" cy="10991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Check Intent</a:t>
            </a:r>
            <a:endParaRPr lang="en-IN" alt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7794625" y="5429885"/>
            <a:ext cx="3227070" cy="957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3rd Party API</a:t>
            </a:r>
            <a:endParaRPr lang="en-IN" altLang="en-US"/>
          </a:p>
          <a:p>
            <a:pPr algn="ctr"/>
            <a:r>
              <a:rPr lang="en-IN" altLang="en-US"/>
              <a:t>/Send Email/MongoDB/Others</a:t>
            </a:r>
            <a:endParaRPr lang="en-IN" altLang="en-US"/>
          </a:p>
        </p:txBody>
      </p:sp>
      <p:sp>
        <p:nvSpPr>
          <p:cNvPr id="15" name="Right Arrow 14"/>
          <p:cNvSpPr/>
          <p:nvPr/>
        </p:nvSpPr>
        <p:spPr>
          <a:xfrm>
            <a:off x="6697980" y="3161030"/>
            <a:ext cx="1593215" cy="22225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05780" y="1948180"/>
            <a:ext cx="193040" cy="75184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9105900" y="4209415"/>
            <a:ext cx="292735" cy="1109980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870450" y="1850390"/>
            <a:ext cx="354330" cy="920750"/>
          </a:xfrm>
          <a:prstGeom prst="upArrow">
            <a:avLst>
              <a:gd name="adj1" fmla="val 33838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6692900" y="3533775"/>
            <a:ext cx="1603375" cy="241935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4395" y="85725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</a:t>
            </a:r>
            <a:endParaRPr lang="en-IN" altLang="en-US"/>
          </a:p>
        </p:txBody>
      </p:sp>
      <p:sp>
        <p:nvSpPr>
          <p:cNvPr id="22" name="Down Arrow 21"/>
          <p:cNvSpPr/>
          <p:nvPr/>
        </p:nvSpPr>
        <p:spPr>
          <a:xfrm>
            <a:off x="9838055" y="4237990"/>
            <a:ext cx="262890" cy="1081405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27295" y="-10795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2</a:t>
            </a:r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5953125" y="2256155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3</a:t>
            </a:r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8522335" y="4779645"/>
            <a:ext cx="508635" cy="44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6</a:t>
            </a:r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10292080" y="4875530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5</a:t>
            </a:r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10886440" y="3624580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4</a:t>
            </a:r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4361815" y="2404745"/>
            <a:ext cx="508635" cy="44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7</a:t>
            </a:r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2026285" y="1800225"/>
            <a:ext cx="508635" cy="44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8</a:t>
            </a:r>
            <a:endParaRPr lang="en-IN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2400300" y="3869690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Python/Flask</a:t>
            </a:r>
            <a:endParaRPr lang="en-IN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2470150" y="64135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Query</a:t>
            </a:r>
            <a:endParaRPr lang="en-IN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2661285" y="180149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Response</a:t>
            </a:r>
            <a:endParaRPr lang="en-I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1415" y="200279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Send Request+IDE</a:t>
            </a:r>
            <a:endParaRPr lang="en-IN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2664460" y="2424430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Response</a:t>
            </a:r>
            <a:endParaRPr lang="en-IN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6819265" y="2848610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Pass Intent</a:t>
            </a:r>
            <a:endParaRPr lang="en-IN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6967855" y="3878580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Response</a:t>
            </a:r>
            <a:endParaRPr lang="en-IN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7794625" y="4328795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Response</a:t>
            </a:r>
            <a:endParaRPr lang="en-IN" altLang="en-US"/>
          </a:p>
        </p:txBody>
      </p:sp>
      <p:sp>
        <p:nvSpPr>
          <p:cNvPr id="42" name="Oval 41"/>
          <p:cNvSpPr/>
          <p:nvPr/>
        </p:nvSpPr>
        <p:spPr>
          <a:xfrm>
            <a:off x="9263380" y="85725"/>
            <a:ext cx="508635" cy="44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4" name="Oval 43"/>
          <p:cNvSpPr/>
          <p:nvPr/>
        </p:nvSpPr>
        <p:spPr>
          <a:xfrm>
            <a:off x="9263380" y="641350"/>
            <a:ext cx="508635" cy="44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963150" y="30797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963150" y="822325"/>
            <a:ext cx="6350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0718800" y="179705"/>
            <a:ext cx="1341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User Query</a:t>
            </a:r>
            <a:endParaRPr lang="en-IN" altLang="en-US" sz="1600"/>
          </a:p>
          <a:p>
            <a:endParaRPr lang="en-IN" altLang="en-US" sz="1600"/>
          </a:p>
          <a:p>
            <a:r>
              <a:rPr lang="en-IN" altLang="en-US" sz="1600"/>
              <a:t>Bot Response</a:t>
            </a:r>
            <a:endParaRPr lang="en-I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Presentation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Faseeh</cp:lastModifiedBy>
  <cp:revision>2</cp:revision>
  <dcterms:created xsi:type="dcterms:W3CDTF">2021-10-28T16:47:46Z</dcterms:created>
  <dcterms:modified xsi:type="dcterms:W3CDTF">2021-10-28T16:51:01Z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5ED1A01F90BC49339C33B37E15ABBC74</vt:lpwstr>
  </property>
  <property fmtid="{D5CDD505-2E9C-101B-9397-08002B2CF9AE}" pid="3" name="KSOProductBuildVer">
    <vt:lpwstr>1033-11.2.0.10307</vt:lpwstr>
  </property>
</Properties>
</file>