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8F99-0221-40C1-8A1E-4E5EA4A8793B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0033-84E8-430B-A422-5ED074C09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646526"/>
            <a:ext cx="10363200" cy="2387600"/>
          </a:xfrm>
        </p:spPr>
        <p:txBody>
          <a:bodyPr>
            <a:normAutofit/>
          </a:bodyPr>
          <a:lstStyle/>
          <a:p>
            <a:r>
              <a:rPr lang="en-US" sz="960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ExtraLight" panose="020B0209020102050004" charset="0"/>
                <a:cs typeface="JetBrains Mono ExtraLight" panose="020B0209020102050004" charset="0"/>
              </a:rPr>
              <a:t>PyTanks</a:t>
            </a:r>
            <a:r>
              <a:rPr lang="en-US" sz="96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ExtraLight" panose="020B0209020102050004" charset="0"/>
                <a:cs typeface="JetBrains Mono ExtraLight" panose="020B0209020102050004" charset="0"/>
              </a:rPr>
              <a:t> 2D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5800" y="6340475"/>
            <a:ext cx="7696200" cy="509905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Авторы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: </a:t>
            </a:r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Пушилин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 Егор и Чурилов Иван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135" y="0"/>
            <a:ext cx="1279865" cy="101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Что из себя представляет проект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PyTanks2D - это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однопользовательская 2D игра, написанная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с помощью библиотеки </a:t>
            </a:r>
            <a:r>
              <a:rPr lang="ru-R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PyGame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Вам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необходимо передвигаться по карте и уничтожать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врагов-камикадзе.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В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игре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реализовано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несколько режимов: "Обычный", "Ночной", "Сложный". Также реализована система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топлива,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система </a:t>
            </a:r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баффов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и запись рекордов.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По сути, игра является простой </a:t>
            </a:r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убивалкой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времени, не обременённой сложностью интерфейса и </a:t>
            </a:r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геймплея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Использование других библиотек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Кроме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PyGame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в проекте используется библиотека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PyTMX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 Её использованием мы смогли добиться продвинутого функционала игрового уровня(карты).</a:t>
            </a:r>
          </a:p>
          <a:p>
            <a:pPr marL="0" indent="0" algn="l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algn="l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Также используется библиотека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OpenCV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(с её помощью воспроизводится заставка игры), по причине того, что из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PyGame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был удалён модуль для воспроизведения видео.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10530" cy="6420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>
                <a:latin typeface="JetBrains Mono" panose="02000009000000000000" pitchFamily="49" charset="0"/>
                <a:cs typeface="JetBrains Mono" panose="02000009000000000000" pitchFamily="49" charset="0"/>
              </a:rPr>
              <a:t>Геймплей</a:t>
            </a:r>
            <a:endParaRPr lang="ru-RU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07" y="1132838"/>
            <a:ext cx="6680515" cy="55782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61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JetBrains Mono ExtraLight</vt:lpstr>
      <vt:lpstr>JetBrains Mono Light</vt:lpstr>
      <vt:lpstr>Тема Office</vt:lpstr>
      <vt:lpstr>PyTanks 2D</vt:lpstr>
      <vt:lpstr>Что из себя представляет проект</vt:lpstr>
      <vt:lpstr>Использование других библиотек</vt:lpstr>
      <vt:lpstr>Геймплей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79205061044</cp:lastModifiedBy>
  <cp:revision>31</cp:revision>
  <dcterms:created xsi:type="dcterms:W3CDTF">2021-03-07T09:14:55Z</dcterms:created>
  <dcterms:modified xsi:type="dcterms:W3CDTF">2021-05-05T18:44:01Z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