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62" r:id="rId7"/>
    <p:sldId id="259" r:id="rId8"/>
    <p:sldId id="261" r:id="rId9"/>
    <p:sldId id="265" r:id="rId10"/>
    <p:sldId id="266" r:id="rId11"/>
    <p:sldId id="263" r:id="rId12"/>
    <p:sldId id="260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8F99-0221-40C1-8A1E-4E5EA4A8793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0033-84E8-430B-A422-5ED074C09C4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fasepaIm/Pygame_project.git" TargetMode="Externa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youtube.com/c/Kidscancode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ctrTitle"/>
          </p:nvPr>
        </p:nvSpPr>
        <p:spPr>
          <a:xfrm>
            <a:off x="914400" y="1646526"/>
            <a:ext cx="10363200" cy="2387600"/>
          </a:xfrm>
        </p:spPr>
        <p:txBody>
          <a:bodyPr>
            <a:normAutofit/>
          </a:bodyPr>
          <a:lstStyle/>
          <a:p>
            <a:r>
              <a:rPr lang="en-US" sz="960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ExtraLight" panose="020B0209020102050004" charset="0"/>
                <a:cs typeface="JetBrains Mono ExtraLight" panose="020B0209020102050004" charset="0"/>
              </a:rPr>
              <a:t>PyTanks</a:t>
            </a:r>
            <a:r>
              <a:rPr lang="en-US" sz="96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ExtraLight" panose="020B0209020102050004" charset="0"/>
                <a:cs typeface="JetBrains Mono ExtraLight" panose="020B0209020102050004" charset="0"/>
              </a:rPr>
              <a:t> 2D</a:t>
            </a:r>
            <a:endParaRPr lang="en-US" sz="96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sp>
        <p:nvSpPr>
          <p:cNvPr id="3" name="Подзаголовок 2"/>
          <p:cNvSpPr>
            <a:spLocks noGrp="true"/>
          </p:cNvSpPr>
          <p:nvPr>
            <p:ph type="subTitle" idx="1"/>
          </p:nvPr>
        </p:nvSpPr>
        <p:spPr>
          <a:xfrm>
            <a:off x="4495800" y="6340475"/>
            <a:ext cx="7696200" cy="509905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Авторы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: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Пушилин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 Егор и Чурилов Иван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912135" y="0"/>
            <a:ext cx="1279865" cy="101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Возможные обновления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>
          <a:xfrm>
            <a:off x="838200" y="1825625"/>
            <a:ext cx="9746673" cy="246928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Режим по уровням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Режим истории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Скины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Новый тип врагов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5" name="Рисунок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15882"/>
            <a:ext cx="1280271" cy="1012024"/>
          </a:xfrm>
          <a:prstGeom prst="rect">
            <a:avLst/>
          </a:prstGeom>
        </p:spPr>
      </p:pic>
      <p:sp>
        <p:nvSpPr>
          <p:cNvPr id="6" name="TextBox 5"/>
          <p:cNvSpPr txBox="true"/>
          <p:nvPr/>
        </p:nvSpPr>
        <p:spPr>
          <a:xfrm>
            <a:off x="7204364" y="6109855"/>
            <a:ext cx="498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r>
              <a:rPr lang="en-US" dirty="0" smtClean="0"/>
              <a:t>: </a:t>
            </a:r>
            <a:r>
              <a:rPr lang="en-US" dirty="0">
                <a:hlinkClick r:id="rId2" tooltip="https://github.com/fasepaIm/Pygame_project.git"/>
              </a:rPr>
              <a:t>https://github.com/fasepaIm/Pygame_project.git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Вывод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Light" panose="020B0309020102050004" charset="0"/>
                <a:cs typeface="JetBrains Mono Light" panose="020B0309020102050004" charset="0"/>
              </a:rPr>
              <a:t>Игра получилась довольно интересной. И мы получили бесценный опыт, делая эту игру. Возможно в ней есть пару недочетов, которые мы поправим. Разработка будет вестись дальше. И тогда из этой игры получится ограненный алмаз, который мы на протяжении нескольких месяцев гранили.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2026285" y="2199640"/>
            <a:ext cx="8140065" cy="220472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latin typeface="JetBrains Mono Light" panose="020B0309020102050004" charset="0"/>
                <a:cs typeface="JetBrains Mono Light" panose="020B0309020102050004" charset="0"/>
              </a:rPr>
              <a:t>Спасибо за внимание!</a:t>
            </a:r>
            <a:endParaRPr lang="ru-RU" sz="7200" dirty="0" smtClean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5" name="Рисунок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true"/>
          <p:nvPr/>
        </p:nvSpPr>
        <p:spPr>
          <a:xfrm>
            <a:off x="5620385" y="5155565"/>
            <a:ext cx="5523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dirty="0" smtClean="0">
                <a:latin typeface="JetBrains Mono Light" panose="020B0309020102050004" charset="0"/>
                <a:cs typeface="JetBrains Mono Light" panose="020B0309020102050004" charset="0"/>
              </a:rPr>
              <a:t>Создано при помощи</a:t>
            </a:r>
            <a:r>
              <a:rPr lang="en-US" dirty="0">
                <a:latin typeface="JetBrains Mono Light" panose="020B0309020102050004" charset="0"/>
                <a:cs typeface="JetBrains Mono Light" panose="020B0309020102050004" charset="0"/>
              </a:rPr>
              <a:t>: </a:t>
            </a:r>
            <a:r>
              <a:rPr lang="en-US" dirty="0">
                <a:latin typeface="JetBrains Mono Light" panose="020B0309020102050004" charset="0"/>
                <a:cs typeface="JetBrains Mono Light" panose="020B0309020102050004" charset="0"/>
                <a:hlinkClick r:id="rId1" tooltip="https://youtube.com/c/KidscancodeOrg"/>
              </a:rPr>
              <a:t>https://youtube.com/c/KidscancodeOrg</a:t>
            </a:r>
            <a:endParaRPr lang="ru-RU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4" name="Рисунок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15882"/>
            <a:ext cx="1280271" cy="1012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Идея проекта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Основная задача нашего проекта – дарить людям радость, чтобы они могли отвлечься от повседневной рутины и провести пару расслабленных часиков в нашей игре.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Структура игры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Наша игра состоит из главного файла и шести модулей, которые подсоединяются к главному файлу для более удобного чтения кода. Весь код разбит на классы и функции поочередно выполняющих свою задачу. Были использованы все полученные знания для реализации данной игры.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646218" y="674838"/>
            <a:ext cx="6428600" cy="536788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1899436" y="3433581"/>
            <a:ext cx="1675037" cy="5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true"/>
          <p:nvPr/>
        </p:nvSpPr>
        <p:spPr>
          <a:xfrm>
            <a:off x="103908" y="3134081"/>
            <a:ext cx="2175163" cy="735115"/>
          </a:xfrm>
          <a:prstGeom prst="snip1Rect">
            <a:avLst>
              <a:gd name="adj" fmla="val 24555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 Light" panose="020B0309020102050004" charset="0"/>
                <a:cs typeface="JetBrains Mono Light" panose="020B0309020102050004" charset="0"/>
              </a:rPr>
              <a:t>Кнопка для начала игры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TextBox 2"/>
          <p:cNvSpPr txBox="true"/>
          <p:nvPr/>
        </p:nvSpPr>
        <p:spPr>
          <a:xfrm>
            <a:off x="103906" y="2500245"/>
            <a:ext cx="2175163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Поле ввода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047742" y="2657372"/>
            <a:ext cx="1665276" cy="90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true"/>
          <p:nvPr/>
        </p:nvSpPr>
        <p:spPr>
          <a:xfrm>
            <a:off x="103909" y="3952237"/>
            <a:ext cx="2175163" cy="701712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Кнопка обучения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42490" y="4281805"/>
            <a:ext cx="1570355" cy="2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true"/>
          <p:nvPr/>
        </p:nvSpPr>
        <p:spPr>
          <a:xfrm>
            <a:off x="103906" y="4789183"/>
            <a:ext cx="2175163" cy="7037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Кнопка смены режима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true">
            <a:off x="2047742" y="4980225"/>
            <a:ext cx="1374331" cy="1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true"/>
          <p:nvPr/>
        </p:nvSpPr>
        <p:spPr>
          <a:xfrm>
            <a:off x="9441964" y="2247328"/>
            <a:ext cx="2286000" cy="67861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Таблица рекордов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true">
            <a:off x="8326582" y="2500245"/>
            <a:ext cx="1115382" cy="93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true"/>
          <p:nvPr/>
        </p:nvSpPr>
        <p:spPr>
          <a:xfrm>
            <a:off x="1364718" y="-20198"/>
            <a:ext cx="8991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Окно основного меню</a:t>
            </a:r>
            <a:endParaRPr lang="ru-R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1" name="TextBox 30"/>
          <p:cNvSpPr txBox="true"/>
          <p:nvPr/>
        </p:nvSpPr>
        <p:spPr>
          <a:xfrm>
            <a:off x="103906" y="5723230"/>
            <a:ext cx="2175163" cy="424852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Кнопка выхода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39" name="Прямая со стрелкой 38"/>
          <p:cNvCxnSpPr>
            <a:stCxn id="31" idx="0"/>
          </p:cNvCxnSpPr>
          <p:nvPr/>
        </p:nvCxnSpPr>
        <p:spPr>
          <a:xfrm flipV="true">
            <a:off x="2279069" y="5503836"/>
            <a:ext cx="1295404" cy="4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Особенности игры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Главными особенностями можно посчитать изменение игрового режима, таблицу рекордов и интересный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геймплей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ExtraLight" panose="020B0209020102050004" charset="0"/>
                <a:cs typeface="JetBrains Mono ExtraLight" panose="020B0209020102050004" charset="0"/>
              </a:rPr>
              <a:t>. У игрока ограничено здоровья, ограничен боезапас, который со временем восстанавливается.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JetBrains Mono ExtraLight" panose="020B0209020102050004" charset="0"/>
              <a:cs typeface="JetBrains Mono ExtraLight" panose="020B02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729" y="0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397312" y="909342"/>
            <a:ext cx="6843669" cy="5714464"/>
          </a:xfrm>
          <a:prstGeom prst="rect">
            <a:avLst/>
          </a:prstGeom>
        </p:spPr>
      </p:pic>
      <p:sp>
        <p:nvSpPr>
          <p:cNvPr id="3" name="TextBox 2"/>
          <p:cNvSpPr txBox="true"/>
          <p:nvPr/>
        </p:nvSpPr>
        <p:spPr>
          <a:xfrm>
            <a:off x="235526" y="360218"/>
            <a:ext cx="1690255" cy="7037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Полоска здоровья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4" name="TextBox 3"/>
          <p:cNvSpPr txBox="true"/>
          <p:nvPr/>
        </p:nvSpPr>
        <p:spPr>
          <a:xfrm>
            <a:off x="235524" y="1392230"/>
            <a:ext cx="1690254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Боезапас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5" name="TextBox 4"/>
          <p:cNvSpPr txBox="true"/>
          <p:nvPr/>
        </p:nvSpPr>
        <p:spPr>
          <a:xfrm>
            <a:off x="235525" y="2687782"/>
            <a:ext cx="1690255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Игрок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235525" y="3782594"/>
            <a:ext cx="1690255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Враг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>
            <a:off x="235524" y="4877406"/>
            <a:ext cx="1690255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Пуля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9747063" y="1299134"/>
            <a:ext cx="1593273" cy="67861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Очки счета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sp>
        <p:nvSpPr>
          <p:cNvPr id="9" name="TextBox 8"/>
          <p:cNvSpPr txBox="true"/>
          <p:nvPr/>
        </p:nvSpPr>
        <p:spPr>
          <a:xfrm>
            <a:off x="9712036" y="2487042"/>
            <a:ext cx="1593273" cy="401756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JetBrains Mono Light" panose="020B0309020102050004" charset="0"/>
                <a:cs typeface="JetBrains Mono Light" panose="020B0309020102050004" charset="0"/>
              </a:rPr>
              <a:t>Карта</a:t>
            </a:r>
            <a:endParaRPr lang="ru-RU" b="1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cxnSp>
        <p:nvCxnSpPr>
          <p:cNvPr id="11" name="Прямая со стрелкой 10"/>
          <p:cNvCxnSpPr>
            <a:stCxn id="3" idx="0"/>
          </p:cNvCxnSpPr>
          <p:nvPr/>
        </p:nvCxnSpPr>
        <p:spPr>
          <a:xfrm>
            <a:off x="1925781" y="712147"/>
            <a:ext cx="665019" cy="5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0"/>
          </p:cNvCxnSpPr>
          <p:nvPr/>
        </p:nvCxnSpPr>
        <p:spPr>
          <a:xfrm flipV="true">
            <a:off x="1925778" y="1508651"/>
            <a:ext cx="471534" cy="8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0"/>
          </p:cNvCxnSpPr>
          <p:nvPr/>
        </p:nvCxnSpPr>
        <p:spPr>
          <a:xfrm>
            <a:off x="1925780" y="2889157"/>
            <a:ext cx="1773384" cy="58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0"/>
          </p:cNvCxnSpPr>
          <p:nvPr/>
        </p:nvCxnSpPr>
        <p:spPr>
          <a:xfrm>
            <a:off x="1925780" y="3983969"/>
            <a:ext cx="1773384" cy="184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0"/>
          </p:cNvCxnSpPr>
          <p:nvPr/>
        </p:nvCxnSpPr>
        <p:spPr>
          <a:xfrm flipV="true">
            <a:off x="1925779" y="3588962"/>
            <a:ext cx="2535385" cy="148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</p:cNvCxnSpPr>
          <p:nvPr/>
        </p:nvCxnSpPr>
        <p:spPr>
          <a:xfrm flipH="true" flipV="true">
            <a:off x="9240981" y="1531295"/>
            <a:ext cx="506082" cy="1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2"/>
          </p:cNvCxnSpPr>
          <p:nvPr/>
        </p:nvCxnSpPr>
        <p:spPr>
          <a:xfrm flipH="true">
            <a:off x="8631382" y="2688417"/>
            <a:ext cx="1080654" cy="9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36" y="2985504"/>
            <a:ext cx="1620098" cy="1574313"/>
          </a:xfrm>
          <a:prstGeom prst="rect">
            <a:avLst/>
          </a:prstGeom>
        </p:spPr>
      </p:pic>
      <p:sp>
        <p:nvSpPr>
          <p:cNvPr id="29" name="TextBox 28"/>
          <p:cNvSpPr txBox="true"/>
          <p:nvPr/>
        </p:nvSpPr>
        <p:spPr>
          <a:xfrm>
            <a:off x="3193471" y="177270"/>
            <a:ext cx="56872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Основной </a:t>
            </a:r>
            <a:r>
              <a:rPr lang="ru-RU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геймплей</a:t>
            </a:r>
            <a:endParaRPr lang="ru-RU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30" name="Рисунок 2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-858"/>
            <a:ext cx="1280271" cy="101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574963" y="0"/>
            <a:ext cx="10515600" cy="803997"/>
          </a:xfrm>
        </p:spPr>
        <p:txBody>
          <a:bodyPr/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 Light" panose="020B0309020102050004" charset="0"/>
                <a:cs typeface="JetBrains Mono Light" panose="020B0309020102050004" charset="0"/>
              </a:rPr>
              <a:t>Ночной мод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507910" y="803997"/>
            <a:ext cx="6649706" cy="55525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15882"/>
            <a:ext cx="1280271" cy="1012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741218" y="0"/>
            <a:ext cx="10515600" cy="826799"/>
          </a:xfrm>
        </p:spPr>
        <p:txBody>
          <a:bodyPr/>
          <a:lstStyle/>
          <a:p>
            <a:pPr algn="ctr"/>
            <a:r>
              <a:rPr lang="ru-RU" dirty="0" smtClean="0">
                <a:latin typeface="JetBrains Mono Light" panose="020B0309020102050004" charset="0"/>
                <a:cs typeface="JetBrains Mono Light" panose="020B0309020102050004" charset="0"/>
              </a:rPr>
              <a:t>Сложный мод</a:t>
            </a:r>
            <a:endParaRPr lang="ru-RU" dirty="0">
              <a:latin typeface="JetBrains Mono Light" panose="020B0309020102050004" charset="0"/>
              <a:cs typeface="JetBrains Mono Light" panose="020B0309020102050004" charset="0"/>
            </a:endParaRPr>
          </a:p>
        </p:txBody>
      </p:sp>
      <p:pic>
        <p:nvPicPr>
          <p:cNvPr id="4" name="Рисунок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480201" y="826799"/>
            <a:ext cx="7037633" cy="5876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29" y="15882"/>
            <a:ext cx="1280271" cy="1012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WPS Presentation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Rockwell Extra Bold</vt:lpstr>
      <vt:lpstr>DejaVu Serif</vt:lpstr>
      <vt:lpstr>Calibri Light</vt:lpstr>
      <vt:lpstr>DejaVu Sans</vt:lpstr>
      <vt:lpstr>Calibri</vt:lpstr>
      <vt:lpstr>微软雅黑</vt:lpstr>
      <vt:lpstr>Noto Sans CJK SC</vt:lpstr>
      <vt:lpstr>Arial Unicode MS</vt:lpstr>
      <vt:lpstr>JetBrains Mono Semi Light</vt:lpstr>
      <vt:lpstr>JetBrains Mono Light</vt:lpstr>
      <vt:lpstr>JetBrains Mono Extra Bold</vt:lpstr>
      <vt:lpstr>JetBrains Mono Medium</vt:lpstr>
      <vt:lpstr>Mukti Narrow Bold</vt:lpstr>
      <vt:lpstr>DejaVu Sans Condensed</vt:lpstr>
      <vt:lpstr>DejaVu Sans Mono</vt:lpstr>
      <vt:lpstr>Droid Naskh Shift Alt</vt:lpstr>
      <vt:lpstr>Gargi-1.2b</vt:lpstr>
      <vt:lpstr>Droid Sans</vt:lpstr>
      <vt:lpstr>Inconsolata</vt:lpstr>
      <vt:lpstr>Inconsolata Condensed ExtraLight</vt:lpstr>
      <vt:lpstr>Inconsolata Condensed Light</vt:lpstr>
      <vt:lpstr>Inconsolata Expanded</vt:lpstr>
      <vt:lpstr>Inconsolata Expanded Black</vt:lpstr>
      <vt:lpstr>Inconsolata Expanded Bold</vt:lpstr>
      <vt:lpstr>Inconsolata Expanded ExtraBold</vt:lpstr>
      <vt:lpstr>Inconsolata Expanded ExtraLight</vt:lpstr>
      <vt:lpstr>JetBrains Mono ExtraLight</vt:lpstr>
      <vt:lpstr>Cantarell Extra Bold</vt:lpstr>
      <vt:lpstr>Standard Symbols PS</vt:lpstr>
      <vt:lpstr>Тема Office</vt:lpstr>
      <vt:lpstr>PyTanks 2D</vt:lpstr>
      <vt:lpstr>PowerPoint 演示文稿</vt:lpstr>
      <vt:lpstr>Идея проекта</vt:lpstr>
      <vt:lpstr>Структура игры</vt:lpstr>
      <vt:lpstr>PowerPoint 演示文稿</vt:lpstr>
      <vt:lpstr>Особенности игры</vt:lpstr>
      <vt:lpstr>PowerPoint 演示文稿</vt:lpstr>
      <vt:lpstr>Ночной мод</vt:lpstr>
      <vt:lpstr>Сложный мод</vt:lpstr>
      <vt:lpstr>Возможные обновления</vt:lpstr>
      <vt:lpstr>Вывод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legend</cp:lastModifiedBy>
  <cp:revision>21</cp:revision>
  <dcterms:created xsi:type="dcterms:W3CDTF">2021-03-07T09:14:55Z</dcterms:created>
  <dcterms:modified xsi:type="dcterms:W3CDTF">2021-03-07T09:14:55Z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