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9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4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8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0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2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6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74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8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6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9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9852-3C84-4E88-902B-89C90D81D500}" type="datetimeFigureOut">
              <a:rPr lang="ru-RU" smtClean="0"/>
              <a:t>29.05.2021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13DD5-91EB-42F4-B625-DCAB14D1FE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1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WEB_LIBRARY_IE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r>
              <a:rPr lang="ru-RU" dirty="0" smtClean="0"/>
              <a:t>Чурилов </a:t>
            </a:r>
            <a:r>
              <a:rPr lang="ru-RU" dirty="0" smtClean="0"/>
              <a:t>Иван, </a:t>
            </a:r>
            <a:r>
              <a:rPr lang="ru-RU" dirty="0" err="1" smtClean="0"/>
              <a:t>Пушилин</a:t>
            </a:r>
            <a:r>
              <a:rPr lang="ru-RU" dirty="0" smtClean="0"/>
              <a:t> Егор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77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наше время дети и подростки много времени проводят в интернете. Задачей нашего проекта было сделать их препровождение познавательнее. Научить их любить книги и литературу в целом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9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из себя представляет проект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представляет из себя онлайн библиотеку, где вы можете читать и скачивать книги. Также присутствует возможность добавления новых книг с аккаунта администратора.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7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проекте использован </a:t>
            </a:r>
            <a:r>
              <a:rPr lang="en-US" dirty="0" smtClean="0"/>
              <a:t>API </a:t>
            </a:r>
            <a:r>
              <a:rPr lang="ru-RU" dirty="0" smtClean="0"/>
              <a:t>Яндекс Диска.</a:t>
            </a:r>
          </a:p>
          <a:p>
            <a:r>
              <a:rPr lang="ru-RU" dirty="0" smtClean="0"/>
              <a:t>Добавлен режим для слабовидящих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2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9452" r="1023" b="5861"/>
          <a:stretch/>
        </p:blipFill>
        <p:spPr>
          <a:xfrm>
            <a:off x="2410690" y="1454201"/>
            <a:ext cx="7342909" cy="364967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Прямоугольник с одним вырезанным углом 13"/>
          <p:cNvSpPr/>
          <p:nvPr/>
        </p:nvSpPr>
        <p:spPr>
          <a:xfrm>
            <a:off x="134586" y="3279039"/>
            <a:ext cx="1468581" cy="127461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Внешний вид главной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03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10509" r="1363" b="5611"/>
          <a:stretch/>
        </p:blipFill>
        <p:spPr>
          <a:xfrm>
            <a:off x="5292437" y="-1"/>
            <a:ext cx="6899564" cy="34006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6" t="9604" r="1649" b="5569"/>
          <a:stretch/>
        </p:blipFill>
        <p:spPr>
          <a:xfrm>
            <a:off x="0" y="3486045"/>
            <a:ext cx="6733309" cy="3371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Прямоугольник с одним вырезанным углом 4"/>
          <p:cNvSpPr/>
          <p:nvPr/>
        </p:nvSpPr>
        <p:spPr>
          <a:xfrm>
            <a:off x="983673" y="928255"/>
            <a:ext cx="2978727" cy="1177636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Внешний вид каталога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560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9274" r="1250" b="5230"/>
          <a:stretch/>
        </p:blipFill>
        <p:spPr>
          <a:xfrm>
            <a:off x="5821465" y="1"/>
            <a:ext cx="6370534" cy="3200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9475" r="1364" b="5837"/>
          <a:stretch/>
        </p:blipFill>
        <p:spPr>
          <a:xfrm>
            <a:off x="0" y="3303180"/>
            <a:ext cx="7135091" cy="35548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Прямоугольник с одним вырезанным углом 3"/>
          <p:cNvSpPr/>
          <p:nvPr/>
        </p:nvSpPr>
        <p:spPr>
          <a:xfrm>
            <a:off x="1648691" y="1066800"/>
            <a:ext cx="2479964" cy="95596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Вкладка о разработчиках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20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Несмотря на то что работа была выполнена в довольно короткие сроки</a:t>
            </a:r>
            <a:r>
              <a:rPr lang="ru-RU" dirty="0" smtClean="0"/>
              <a:t>, по нашему мнению, </a:t>
            </a:r>
            <a:r>
              <a:rPr lang="ru-RU" dirty="0" smtClean="0"/>
              <a:t>она получилась достойной. </a:t>
            </a:r>
            <a:r>
              <a:rPr lang="ru-RU" dirty="0" smtClean="0"/>
              <a:t>Также </a:t>
            </a:r>
            <a:r>
              <a:rPr lang="ru-RU" dirty="0" smtClean="0"/>
              <a:t>хотелось отметить замечательную работу в команде, когда каждый </a:t>
            </a:r>
            <a:r>
              <a:rPr lang="ru-RU" dirty="0" smtClean="0"/>
              <a:t>делает </a:t>
            </a:r>
            <a:r>
              <a:rPr lang="ru-RU" dirty="0" smtClean="0"/>
              <a:t>вроде бы что-то свое, а на самом деле для общего целого.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813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7809" y="3776870"/>
            <a:ext cx="11274287" cy="1478653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Репозиторий</a:t>
            </a:r>
            <a:r>
              <a:rPr lang="ru-RU" sz="3200" dirty="0" smtClean="0"/>
              <a:t> проекта</a:t>
            </a:r>
            <a:r>
              <a:rPr lang="en-US" sz="3200" dirty="0" smtClean="0"/>
              <a:t>:</a:t>
            </a:r>
            <a:r>
              <a:rPr lang="ru-RU" sz="3200" dirty="0" smtClean="0"/>
              <a:t> </a:t>
            </a:r>
            <a:r>
              <a:rPr lang="en-US" sz="3200" dirty="0" smtClean="0"/>
              <a:t>https</a:t>
            </a:r>
            <a:r>
              <a:rPr lang="en-US" sz="3200" dirty="0"/>
              <a:t>://github.com/fasepaIm/WEB_LIBRARY_IE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07204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144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WEB_LIBRARY_IE</vt:lpstr>
      <vt:lpstr>Идея проекта</vt:lpstr>
      <vt:lpstr>Что из себя представляет проект</vt:lpstr>
      <vt:lpstr>Особенности проекта</vt:lpstr>
      <vt:lpstr>Презентация PowerPoint</vt:lpstr>
      <vt:lpstr>Презентация PowerPoint</vt:lpstr>
      <vt:lpstr>Презентация PowerPoint</vt:lpstr>
      <vt:lpstr>Вывод</vt:lpstr>
      <vt:lpstr>Репозиторий проекта: https://github.com/fasepaIm/WEB_LIBRARY_IE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WEB_LIBRARY_IE</dc:title>
  <dc:creator>user</dc:creator>
  <cp:lastModifiedBy>79205061044</cp:lastModifiedBy>
  <cp:revision>12</cp:revision>
  <dcterms:created xsi:type="dcterms:W3CDTF">2021-04-26T11:26:16Z</dcterms:created>
  <dcterms:modified xsi:type="dcterms:W3CDTF">2021-05-29T21:03:01Z</dcterms:modified>
</cp:coreProperties>
</file>