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57" r:id="rId9"/>
    <p:sldId id="264" r:id="rId10"/>
    <p:sldId id="263" r:id="rId11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6" d="100"/>
          <a:sy n="76" d="100"/>
        </p:scale>
        <p:origin x="-552" y="-19"/>
      </p:cViewPr>
      <p:guideLst>
        <p:guide orient="horz" pos="307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685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3213C-4A47-456B-ACAF-069C9D258126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1028700"/>
            <a:ext cx="7232650" cy="5143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4725" y="6515100"/>
            <a:ext cx="7804150" cy="6172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4225925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24500" y="13028613"/>
            <a:ext cx="4227513" cy="685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55A1-7E61-4ED2-9EB2-18B1E19F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-1-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1-4.svg"/><Relationship Id="rId11" Type="http://schemas.openxmlformats.org/officeDocument/2006/relationships/image" Target="../media/image-1-9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-1-2.svg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-8-6.sv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8-4.svg"/><Relationship Id="rId5" Type="http://schemas.openxmlformats.org/officeDocument/2006/relationships/image" Target="../media/image43.png"/><Relationship Id="rId4" Type="http://schemas.openxmlformats.org/officeDocument/2006/relationships/image" Target="../media/image-8-2.svg"/><Relationship Id="rId9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-3-6.svg"/><Relationship Id="rId13" Type="http://schemas.openxmlformats.org/officeDocument/2006/relationships/image" Target="../media/image-3-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3-4.svg"/><Relationship Id="rId11" Type="http://schemas.openxmlformats.org/officeDocument/2006/relationships/image" Target="../media/image-3-10.sv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-3-2.svg"/><Relationship Id="rId9" Type="http://schemas.openxmlformats.org/officeDocument/2006/relationships/image" Target="../media/image-3-8.svg"/><Relationship Id="rId1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10-4.svg"/><Relationship Id="rId5" Type="http://schemas.openxmlformats.org/officeDocument/2006/relationships/image" Target="../media/image13.png"/><Relationship Id="rId4" Type="http://schemas.openxmlformats.org/officeDocument/2006/relationships/image" Target="../media/image-10-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-4-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-4-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-5-6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5-4.svg"/><Relationship Id="rId5" Type="http://schemas.openxmlformats.org/officeDocument/2006/relationships/image" Target="../media/image18.png"/><Relationship Id="rId10" Type="http://schemas.openxmlformats.org/officeDocument/2006/relationships/image" Target="../media/image-5-8.svg"/><Relationship Id="rId4" Type="http://schemas.openxmlformats.org/officeDocument/2006/relationships/image" Target="../media/image-5-2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-6-6.svg"/><Relationship Id="rId13" Type="http://schemas.openxmlformats.org/officeDocument/2006/relationships/image" Target="../media/image-6-11.svg"/><Relationship Id="rId18" Type="http://schemas.openxmlformats.org/officeDocument/2006/relationships/image" Target="../media/image-6-17.svg"/><Relationship Id="rId26" Type="http://schemas.openxmlformats.org/officeDocument/2006/relationships/image" Target="../media/image-6-25.svg"/><Relationship Id="rId3" Type="http://schemas.openxmlformats.org/officeDocument/2006/relationships/image" Target="../media/image21.png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-6-15.svg"/><Relationship Id="rId20" Type="http://schemas.openxmlformats.org/officeDocument/2006/relationships/image" Target="../media/image-6-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6-4.svg"/><Relationship Id="rId11" Type="http://schemas.openxmlformats.org/officeDocument/2006/relationships/image" Target="../media/image-6-9.svg"/><Relationship Id="rId24" Type="http://schemas.openxmlformats.org/officeDocument/2006/relationships/image" Target="../media/image-6-23.svg"/><Relationship Id="rId5" Type="http://schemas.openxmlformats.org/officeDocument/2006/relationships/image" Target="../media/image22.png"/><Relationship Id="rId15" Type="http://schemas.openxmlformats.org/officeDocument/2006/relationships/image" Target="../media/image-6-13.svg"/><Relationship Id="rId23" Type="http://schemas.openxmlformats.org/officeDocument/2006/relationships/image" Target="../media/image30.png"/><Relationship Id="rId10" Type="http://schemas.openxmlformats.org/officeDocument/2006/relationships/image" Target="../media/image24.png"/><Relationship Id="rId19" Type="http://schemas.openxmlformats.org/officeDocument/2006/relationships/image" Target="../media/image28.png"/><Relationship Id="rId4" Type="http://schemas.openxmlformats.org/officeDocument/2006/relationships/image" Target="../media/image-6-2.svg"/><Relationship Id="rId9" Type="http://schemas.openxmlformats.org/officeDocument/2006/relationships/image" Target="../media/image23.jpeg"/><Relationship Id="rId14" Type="http://schemas.openxmlformats.org/officeDocument/2006/relationships/image" Target="../media/image26.png"/><Relationship Id="rId22" Type="http://schemas.openxmlformats.org/officeDocument/2006/relationships/image" Target="../media/image-6-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7-4.svg"/><Relationship Id="rId5" Type="http://schemas.openxmlformats.org/officeDocument/2006/relationships/image" Target="../media/image33.png"/><Relationship Id="rId4" Type="http://schemas.openxmlformats.org/officeDocument/2006/relationships/image" Target="../media/image-7-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2-4.svg"/><Relationship Id="rId5" Type="http://schemas.openxmlformats.org/officeDocument/2006/relationships/image" Target="../media/image33.png"/><Relationship Id="rId4" Type="http://schemas.openxmlformats.org/officeDocument/2006/relationships/image" Target="../media/image-2-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-9-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-9-3.sv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2134850" y="7829550"/>
            <a:ext cx="1318040" cy="146208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4375" y="2476500"/>
            <a:ext cx="5981700" cy="3429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714375" y="6257925"/>
            <a:ext cx="5981700" cy="24574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934325" y="1076325"/>
            <a:ext cx="5067300" cy="76009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714375" y="457200"/>
            <a:ext cx="10096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1763375" y="714375"/>
            <a:ext cx="1009650" cy="1238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4375" y="714375"/>
            <a:ext cx="4371975" cy="9429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714375" y="2419350"/>
            <a:ext cx="8362950" cy="40957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639300" y="4124325"/>
            <a:ext cx="40767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714375" y="714375"/>
            <a:ext cx="5791200" cy="1714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4375" y="3467100"/>
            <a:ext cx="6638925" cy="35814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714375" y="2847975"/>
            <a:ext cx="7229475" cy="182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714375" y="7515225"/>
            <a:ext cx="7229475" cy="182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7934325" y="571500"/>
            <a:ext cx="9525" cy="86487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714375" y="7981950"/>
            <a:ext cx="1190625" cy="1238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8439150" y="476250"/>
            <a:ext cx="5276850" cy="8743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047750" y="3448050"/>
            <a:ext cx="10858500" cy="288340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047750" y="571500"/>
            <a:ext cx="117157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714375" y="3467100"/>
            <a:ext cx="4686300" cy="287769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19775" y="1152525"/>
            <a:ext cx="7181850" cy="74580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714375" y="1152525"/>
            <a:ext cx="12382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1763375" y="1219200"/>
            <a:ext cx="1200150" cy="1238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4375" y="714375"/>
            <a:ext cx="8458200" cy="17811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714375" y="2745243"/>
            <a:ext cx="12249150" cy="748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714375" y="3552825"/>
            <a:ext cx="121158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1763375" y="1219200"/>
            <a:ext cx="1219200" cy="1238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4375" y="714375"/>
            <a:ext cx="7991475" cy="20859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714375" y="2935743"/>
            <a:ext cx="12249150" cy="748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14375" y="3276600"/>
            <a:ext cx="4533900" cy="1600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>
          <a:xfrm>
            <a:off x="9096375" y="3276600"/>
            <a:ext cx="3118386" cy="541549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/>
          <a:stretch/>
        </p:blipFill>
        <p:spPr>
          <a:xfrm>
            <a:off x="2352675" y="5267325"/>
            <a:ext cx="1162050" cy="5905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/>
        </p:blipFill>
        <p:spPr>
          <a:xfrm>
            <a:off x="2971800" y="4876800"/>
            <a:ext cx="9525" cy="3905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/>
          <a:stretch/>
        </p:blipFill>
        <p:spPr>
          <a:xfrm>
            <a:off x="2971800" y="5857875"/>
            <a:ext cx="9525" cy="3905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/>
          <a:stretch/>
        </p:blipFill>
        <p:spPr>
          <a:xfrm>
            <a:off x="3609975" y="5553846"/>
            <a:ext cx="2381250" cy="8754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>
          <a:xfrm>
            <a:off x="7562850" y="5553075"/>
            <a:ext cx="1533525" cy="18288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/>
          <a:stretch/>
        </p:blipFill>
        <p:spPr>
          <a:xfrm>
            <a:off x="5248275" y="7620000"/>
            <a:ext cx="3848100" cy="18288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/>
        </p:blipFill>
        <p:spPr>
          <a:xfrm>
            <a:off x="5991225" y="5267325"/>
            <a:ext cx="1571625" cy="5905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rcRect/>
          <a:stretch/>
        </p:blipFill>
        <p:spPr>
          <a:xfrm>
            <a:off x="714375" y="6229350"/>
            <a:ext cx="4533900" cy="28053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1763375" y="714375"/>
            <a:ext cx="1133475" cy="1238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4375" y="714375"/>
            <a:ext cx="7953375" cy="99425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14375" y="2190750"/>
            <a:ext cx="7305675" cy="4951623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91250" y="4410075"/>
            <a:ext cx="6956686" cy="4715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11763375" y="714375"/>
            <a:ext cx="1238250" cy="12382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4375" y="714375"/>
            <a:ext cx="7953375" cy="99425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14375" y="2762250"/>
            <a:ext cx="6707525" cy="57246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819775" y="3419475"/>
            <a:ext cx="7067550" cy="54528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95825" y="3276600"/>
            <a:ext cx="8150528" cy="51054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1763375" y="714375"/>
            <a:ext cx="1219200" cy="12382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714375" y="714375"/>
            <a:ext cx="7953375" cy="99425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14375" y="2495550"/>
            <a:ext cx="6381750" cy="4963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Office PowerPoint</Application>
  <PresentationFormat>Custom</PresentationFormat>
  <Paragraphs>10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3</cp:revision>
  <dcterms:created xsi:type="dcterms:W3CDTF">2022-12-11T10:05:37Z</dcterms:created>
  <dcterms:modified xsi:type="dcterms:W3CDTF">2022-12-11T10:44:10Z</dcterms:modified>
</cp:coreProperties>
</file>