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ngoingDashboard/MainPag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D0B25E-2F48-4E69-B9AB-B6AA49A017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Executive Yearly Summary  Dashboard #VOTD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D709D9-8B14-4253-816A-4DBBEB0E75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9:05:49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Page" id="2" name="slide2">
            <a:extLst>
              <a:ext uri="{FF2B5EF4-FFF2-40B4-BE49-F238E27FC236}">
                <a16:creationId xmlns:a16="http://schemas.microsoft.com/office/drawing/2014/main" id="{D9545875-F23E-4B07-A746-683937FD5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81" y="0"/>
            <a:ext cx="5701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2023-03-06T09:05:50Z</dcterms:created>
  <dcterms:modified xsi:type="dcterms:W3CDTF">2023-03-06T09:05:50Z</dcterms:modified>
</cp:coreProperties>
</file>