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ortgageApplicationsPurchaseRefi/1TableofContent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4DE0C0A-9898-4C7E-8CEC-594768B64CC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Mortgage Applications (Purchase &amp; Refi)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8EE03DF-D3E0-42B7-B690-5428B79E3C8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3/6/2023 9:01:08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 Table of Contents" id="2" name="slide2">
            <a:extLst>
              <a:ext uri="{FF2B5EF4-FFF2-40B4-BE49-F238E27FC236}">
                <a16:creationId xmlns:a16="http://schemas.microsoft.com/office/drawing/2014/main" id="{0C053394-448F-4362-A779-75D8D25BBC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13" y="0"/>
            <a:ext cx="8230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2023-03-06T09:01:10Z</dcterms:created>
  <dcterms:modified xsi:type="dcterms:W3CDTF">2023-03-06T09:01:10Z</dcterms:modified>
</cp:coreProperties>
</file>