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If _ match</a:t>
            </a:r>
            <a:endParaRPr lang="en-US" dirty="0"/>
          </a:p>
        </p:txBody>
      </p:sp>
      <p:pic>
        <p:nvPicPr>
          <p:cNvPr id="4" name="Picture 4" descr="C:\Users\farza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343400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54102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 smtClean="0"/>
              <a:t>چراغ لامپ که یا روشن یا خاموش</a:t>
            </a:r>
            <a:endParaRPr lang="en-US" dirty="0"/>
          </a:p>
        </p:txBody>
      </p:sp>
      <p:pic>
        <p:nvPicPr>
          <p:cNvPr id="5" name="Picture 2" descr="C:\Users\farzan\Desktop\کار فردا\i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4495800" cy="305714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19400" y="594360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اگر این مثال لامپ روشن بود این اتفاق بیفتد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farzan\Desktop\el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362200"/>
            <a:ext cx="1734452" cy="2362200"/>
          </a:xfrm>
          <a:prstGeom prst="rect">
            <a:avLst/>
          </a:prstGeom>
          <a:noFill/>
        </p:spPr>
      </p:pic>
      <p:pic>
        <p:nvPicPr>
          <p:cNvPr id="6" name="Picture 2" descr="C:\Users\farzan\Desktop\کار فردا\i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2577353" cy="1752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305800" y="5638800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56388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000" y="563880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با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5638800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معنی پیدا میکنند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6172200"/>
            <a:ext cx="5822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/>
              <a:t>یعنی </a:t>
            </a:r>
            <a:r>
              <a:rPr lang="fa-IR" sz="3200" smtClean="0"/>
              <a:t>اگر شرط </a:t>
            </a:r>
            <a:r>
              <a:rPr lang="fa-IR" sz="3200" dirty="0" smtClean="0"/>
              <a:t>برقرار نبود چه اتفاقی بیفتد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209800" y="21336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38800" y="1981200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pic>
        <p:nvPicPr>
          <p:cNvPr id="6" name="Picture 4" descr="C:\Users\farzan\Desktop\کار فردا\swi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791326" cy="442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If _ match</vt:lpstr>
      <vt:lpstr>if</vt:lpstr>
      <vt:lpstr>Slide 3</vt:lpstr>
      <vt:lpstr>match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Array_Dictionary</dc:title>
  <dc:creator>farzan</dc:creator>
  <cp:lastModifiedBy>farzan</cp:lastModifiedBy>
  <cp:revision>14</cp:revision>
  <dcterms:created xsi:type="dcterms:W3CDTF">2006-08-16T00:00:00Z</dcterms:created>
  <dcterms:modified xsi:type="dcterms:W3CDTF">2019-02-18T17:22:45Z</dcterms:modified>
</cp:coreProperties>
</file>