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err="1" smtClean="0"/>
              <a:t>for_while</a:t>
            </a:r>
            <a:endParaRPr lang="en-US" dirty="0"/>
          </a:p>
        </p:txBody>
      </p:sp>
      <p:pic>
        <p:nvPicPr>
          <p:cNvPr id="4" name="Picture 4" descr="C:\Users\farzan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343400"/>
            <a:ext cx="2171700" cy="210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pic>
        <p:nvPicPr>
          <p:cNvPr id="4" name="Picture 2" descr="C:\Users\farzan\Desktop\کار فردا\for__while_od_wh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524000"/>
            <a:ext cx="3657600" cy="3505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200400" y="57150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fa-IR" dirty="0" smtClean="0"/>
              <a:t>دستگاه چاپ گر را می توان یک حلقه               نام گذاری کرد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pic>
        <p:nvPicPr>
          <p:cNvPr id="4" name="Picture 3" descr="C:\Users\farzan\Desktop\کار فردا\for__while_od_whi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676400"/>
            <a:ext cx="3657600" cy="35052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733800" y="5562600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fa-IR" dirty="0" smtClean="0"/>
              <a:t>دستگاه چاپ گر را می توان یک حلقه          نام گذاری کرد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556260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981200"/>
            <a:ext cx="68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1_for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6096000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/>
              <a:t>یک کاری رابه تعداد وبه دفعات مشخص انجام می دهد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for_while</vt:lpstr>
      <vt:lpstr>while</vt:lpstr>
      <vt:lpstr>for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Array_Dictionary</dc:title>
  <dc:creator>farzan</dc:creator>
  <cp:lastModifiedBy>farzan</cp:lastModifiedBy>
  <cp:revision>18</cp:revision>
  <dcterms:created xsi:type="dcterms:W3CDTF">2006-08-16T00:00:00Z</dcterms:created>
  <dcterms:modified xsi:type="dcterms:W3CDTF">2019-02-18T18:21:19Z</dcterms:modified>
</cp:coreProperties>
</file>