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72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fa-IR" dirty="0" smtClean="0"/>
              <a:t>داده های مقایسه ای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419600"/>
            <a:ext cx="861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اگر تعدادی مقادیر ثابت مربوط به هم داشته باشیم می توانیم مقادیر ثابت را با استفاده از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fa-IR" dirty="0" smtClean="0"/>
              <a:t>گروه بندی کنیم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fa-IR" dirty="0" smtClean="0"/>
              <a:t>داده مقایسه ای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{Saturday ,Sunday ,Monday ,Tuesday ,Wednesday ,Thursday ,Friday</a:t>
            </a:r>
            <a:r>
              <a:rPr lang="en-US" dirty="0" smtClean="0"/>
              <a:t>}</a:t>
            </a:r>
            <a:endParaRPr lang="fa-IR" dirty="0" smtClean="0"/>
          </a:p>
          <a:p>
            <a:endParaRPr lang="fa-IR" dirty="0" smtClean="0"/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_ready():	</a:t>
            </a:r>
            <a:endParaRPr lang="fa-IR" dirty="0" smtClean="0"/>
          </a:p>
          <a:p>
            <a:r>
              <a:rPr lang="fa-IR" dirty="0" smtClean="0"/>
              <a:t>	</a:t>
            </a:r>
            <a:r>
              <a:rPr lang="en-US" dirty="0" smtClean="0"/>
              <a:t>print(Saturday</a:t>
            </a:r>
            <a:r>
              <a:rPr lang="en-US" dirty="0" smtClean="0"/>
              <a:t>," &lt;|&gt; " ,Sunday)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49530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 smtClean="0"/>
              <a:t>خروجی</a:t>
            </a:r>
          </a:p>
          <a:p>
            <a:r>
              <a:rPr lang="en-US" dirty="0" smtClean="0"/>
              <a:t>0 </a:t>
            </a:r>
            <a:r>
              <a:rPr lang="en-US" dirty="0" smtClean="0"/>
              <a:t>&lt;|&gt;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rzan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77875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8288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Week {Saturday ,Sunday ,Monday ,Tuesday ,Wednesday ,Thursday ,Friday</a:t>
            </a:r>
            <a:r>
              <a:rPr lang="en-US" dirty="0" smtClean="0"/>
              <a:t>}</a:t>
            </a:r>
            <a:endParaRPr lang="fa-IR" dirty="0" smtClean="0"/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_ready():	</a:t>
            </a:r>
            <a:endParaRPr lang="fa-IR" dirty="0" smtClean="0"/>
          </a:p>
          <a:p>
            <a:r>
              <a:rPr lang="fa-IR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Week.Saturday</a:t>
            </a:r>
            <a:r>
              <a:rPr lang="en-US" dirty="0" smtClean="0"/>
              <a:t>," &lt;|&gt; " ,</a:t>
            </a:r>
            <a:r>
              <a:rPr lang="en-US" dirty="0" err="1" smtClean="0"/>
              <a:t>Week.Sunday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Videos\GoDot\GoDot_Help\keywords\enum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enum</vt:lpstr>
      <vt:lpstr>داده مقایسه ای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</dc:title>
  <dc:creator>farzan</dc:creator>
  <cp:lastModifiedBy>farzan</cp:lastModifiedBy>
  <cp:revision>7</cp:revision>
  <dcterms:created xsi:type="dcterms:W3CDTF">2006-08-16T00:00:00Z</dcterms:created>
  <dcterms:modified xsi:type="dcterms:W3CDTF">2019-09-01T08:08:36Z</dcterms:modified>
</cp:coreProperties>
</file>