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22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0" y="533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228600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ایجاد یک جریان خط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Videos\GoDot\GoDot_Help\keywords\assert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8040688" cy="4522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Videos\GoDot\GoDot_Help\keywords\assert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7450138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Videos\GoDot\GoDot_Help\keywords\assert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534400" cy="424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Videos\GoDot\GoDot_Help\keywords\assert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82296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Videos\GoDot\GoDot_Help\keywords\assert\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7145338" cy="118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farzan</dc:creator>
  <cp:lastModifiedBy>farzan</cp:lastModifiedBy>
  <cp:revision>2</cp:revision>
  <dcterms:created xsi:type="dcterms:W3CDTF">2006-08-16T00:00:00Z</dcterms:created>
  <dcterms:modified xsi:type="dcterms:W3CDTF">2019-09-01T07:45:32Z</dcterms:modified>
</cp:coreProperties>
</file>