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 varScale="1">
        <p:scale>
          <a:sx n="110" d="100"/>
          <a:sy n="110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ast ,const,  </a:t>
            </a:r>
            <a:r>
              <a:rPr lang="en-US" dirty="0" err="1" smtClean="0"/>
              <a:t>var</a:t>
            </a:r>
            <a:endParaRPr lang="en-US" dirty="0"/>
          </a:p>
        </p:txBody>
      </p:sp>
      <p:pic>
        <p:nvPicPr>
          <p:cNvPr id="1028" name="Picture 4" descr="C:\Users\farzan\Desktop\im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419600"/>
            <a:ext cx="2171700" cy="2105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endParaRPr lang="en-US" dirty="0"/>
          </a:p>
        </p:txBody>
      </p:sp>
      <p:pic>
        <p:nvPicPr>
          <p:cNvPr id="1026" name="Picture 2" descr="C:\Users\farzan\Desktop\63580443367987136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600200"/>
            <a:ext cx="3771900" cy="2514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57800" y="4800600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مانند ظرف یک بار مصرف می مانند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4343400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یک ظرف عمل می کند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72400" y="4343400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5486400"/>
            <a:ext cx="699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 smtClean="0"/>
              <a:t>زمان استفاده از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fa-IR" dirty="0" smtClean="0"/>
              <a:t> شما درخواست استفاده از ظرف یک بار مصرف را به ستم می دهدید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5200" y="6096000"/>
            <a:ext cx="505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یعنی بعد از ار استفاده از کلاس مقادریر ان را خود نگهداری نکند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</a:t>
            </a:r>
            <a:endParaRPr lang="en-US" dirty="0"/>
          </a:p>
        </p:txBody>
      </p:sp>
      <p:pic>
        <p:nvPicPr>
          <p:cNvPr id="2050" name="Picture 2" descr="C:\Users\farzan\Desktop\tabir-khab-zar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133600"/>
            <a:ext cx="2668068" cy="1905000"/>
          </a:xfrm>
          <a:prstGeom prst="rect">
            <a:avLst/>
          </a:prstGeom>
          <a:noFill/>
        </p:spPr>
      </p:pic>
      <p:pic>
        <p:nvPicPr>
          <p:cNvPr id="2051" name="Picture 3" descr="C:\Users\farzan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981200"/>
            <a:ext cx="2143125" cy="2143125"/>
          </a:xfrm>
          <a:prstGeom prst="rect">
            <a:avLst/>
          </a:prstGeom>
          <a:noFill/>
        </p:spPr>
      </p:pic>
      <p:pic>
        <p:nvPicPr>
          <p:cNvPr id="2052" name="Picture 4" descr="C:\Users\farzan\Desktop\63580443367987136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286000"/>
            <a:ext cx="2407443" cy="160496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505200" y="6096000"/>
            <a:ext cx="505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یعنی بعد از ار استفاده از کلاس مقادریر ان را خود نگهداری کند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0" y="4876800"/>
            <a:ext cx="688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4876800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مانند ظرفی می مانند که هر چند بار که بخوایم از ان استفاده می کنید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5486400"/>
            <a:ext cx="700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1"/>
            <a:r>
              <a:rPr lang="fa-IR" dirty="0" smtClean="0"/>
              <a:t> هر </a:t>
            </a:r>
            <a:r>
              <a:rPr lang="fa-IR" dirty="0" smtClean="0"/>
              <a:t>چ</a:t>
            </a:r>
            <a:r>
              <a:rPr lang="fa-IR" dirty="0" smtClean="0"/>
              <a:t>ند بار که کلاس را صدا ومقدار  </a:t>
            </a:r>
            <a:r>
              <a:rPr lang="en-US" dirty="0" smtClean="0"/>
              <a:t>const</a:t>
            </a:r>
            <a:r>
              <a:rPr lang="fa-IR" dirty="0" smtClean="0"/>
              <a:t> تعیر دهیم مقدار ما را درخود نگداری می کند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؟</a:t>
            </a:r>
            <a:endParaRPr lang="en-US" dirty="0"/>
          </a:p>
        </p:txBody>
      </p:sp>
      <p:pic>
        <p:nvPicPr>
          <p:cNvPr id="3074" name="Picture 2" descr="C:\Users\farzan\Desktop\porseshe-bi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219200"/>
            <a:ext cx="2857500" cy="28479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86400" y="4419600"/>
            <a:ext cx="23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1"/>
            <a:r>
              <a:rPr lang="fa-IR" dirty="0" smtClean="0"/>
              <a:t>سوال</a:t>
            </a:r>
            <a:r>
              <a:rPr lang="en-US" dirty="0" smtClean="0"/>
              <a:t>const</a:t>
            </a:r>
            <a:r>
              <a:rPr lang="fa-IR" dirty="0" smtClean="0"/>
              <a:t> بهتر است یا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5257800"/>
            <a:ext cx="279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1"/>
            <a:r>
              <a:rPr lang="en-US" dirty="0" smtClean="0"/>
              <a:t>const</a:t>
            </a:r>
            <a:r>
              <a:rPr lang="fa-IR" dirty="0" smtClean="0"/>
              <a:t> برای استفاده چند باره است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5791200"/>
            <a:ext cx="253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1"/>
            <a:r>
              <a:rPr lang="en-US" dirty="0" err="1" smtClean="0"/>
              <a:t>var</a:t>
            </a:r>
            <a:r>
              <a:rPr lang="fa-IR" dirty="0" smtClean="0"/>
              <a:t> برای استفاده یک بار است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8600" y="48006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جواب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118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cast ,const,  var</vt:lpstr>
      <vt:lpstr>var</vt:lpstr>
      <vt:lpstr>const</vt:lpstr>
      <vt:lpstr>؟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 متغیرها</dc:title>
  <dc:creator>farzan</dc:creator>
  <cp:lastModifiedBy>farzan</cp:lastModifiedBy>
  <cp:revision>35</cp:revision>
  <dcterms:created xsi:type="dcterms:W3CDTF">2006-08-16T00:00:00Z</dcterms:created>
  <dcterms:modified xsi:type="dcterms:W3CDTF">2019-01-22T13:29:32Z</dcterms:modified>
</cp:coreProperties>
</file>