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Vector </a:t>
            </a:r>
            <a:r>
              <a:rPr lang="en-US" dirty="0" smtClean="0"/>
              <a:t>, Variables  </a:t>
            </a:r>
            <a:r>
              <a:rPr lang="fa-IR" dirty="0" smtClean="0"/>
              <a:t>متغیرها</a:t>
            </a:r>
            <a:endParaRPr lang="en-US" dirty="0"/>
          </a:p>
        </p:txBody>
      </p:sp>
      <p:pic>
        <p:nvPicPr>
          <p:cNvPr id="1028" name="Picture 4" descr="C:\Users\farzan\Desktop\imag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419600"/>
            <a:ext cx="2171700" cy="2105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. وکتور3</a:t>
            </a:r>
            <a:r>
              <a:rPr lang="en-US" dirty="0" smtClean="0"/>
              <a:t>Vector3</a:t>
            </a:r>
            <a:endParaRPr lang="en-US" dirty="0"/>
          </a:p>
        </p:txBody>
      </p:sp>
      <p:pic>
        <p:nvPicPr>
          <p:cNvPr id="4" name="Picture 2" descr="C:\Users\farzan\Desktop\235-3D-vec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1447800"/>
            <a:ext cx="3489325" cy="3466114"/>
          </a:xfrm>
          <a:prstGeom prst="rect">
            <a:avLst/>
          </a:prstGeom>
          <a:noFill/>
        </p:spPr>
      </p:pic>
      <p:pic>
        <p:nvPicPr>
          <p:cNvPr id="5123" name="Picture 3" descr="C:\Users\farzan\Desktop\Untitl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76400"/>
            <a:ext cx="2476500" cy="51435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724400" y="5257800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برای نگداری دادهای مانند بردار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525780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دادهای برداری دیگر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0" y="274320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 پلین</a:t>
            </a:r>
            <a:r>
              <a:rPr lang="en-US" dirty="0" smtClean="0"/>
              <a:t>plane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0" y="3352800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 smtClean="0"/>
              <a:t> کوت</a:t>
            </a:r>
            <a:r>
              <a:rPr lang="en-US" dirty="0" err="1" smtClean="0"/>
              <a:t>Quat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4038600"/>
            <a:ext cx="1797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 smtClean="0"/>
              <a:t> ای ای بی بی </a:t>
            </a:r>
            <a:r>
              <a:rPr lang="en-US" dirty="0" smtClean="0"/>
              <a:t>AABB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24600" y="2133600"/>
            <a:ext cx="2151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 smtClean="0"/>
              <a:t> ترنسفورم</a:t>
            </a:r>
            <a:r>
              <a:rPr lang="en-US" dirty="0" smtClean="0"/>
              <a:t>Transform2D</a:t>
            </a:r>
            <a:endParaRPr lang="en-US" dirty="0"/>
          </a:p>
        </p:txBody>
      </p:sp>
      <p:pic>
        <p:nvPicPr>
          <p:cNvPr id="6146" name="Picture 2" descr="C:\Users\farzan\Desktop\drag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895600"/>
            <a:ext cx="3911600" cy="2933700"/>
          </a:xfrm>
          <a:prstGeom prst="rect">
            <a:avLst/>
          </a:prstGeom>
          <a:noFill/>
        </p:spPr>
      </p:pic>
      <p:cxnSp>
        <p:nvCxnSpPr>
          <p:cNvPr id="10" name="Straight Arrow Connector 9"/>
          <p:cNvCxnSpPr>
            <a:endCxn id="4" idx="1"/>
          </p:cNvCxnSpPr>
          <p:nvPr/>
        </p:nvCxnSpPr>
        <p:spPr>
          <a:xfrm flipV="1">
            <a:off x="4343400" y="2927866"/>
            <a:ext cx="2514600" cy="1034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pic>
        <p:nvPicPr>
          <p:cNvPr id="4" name="Picture 4" descr="C:\Users\farzan\Desktop\imag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495800"/>
            <a:ext cx="2171700" cy="2105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438400"/>
            <a:ext cx="738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یک نوع داده خالص است که حاوی هیچ اطلاعاتی نیست و نمی توان ارزش دیگری را تعیین کرد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3200" y="2209800"/>
            <a:ext cx="4344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dirty="0" smtClean="0"/>
              <a:t>نوع داده بولی فقط می تواند شامل درست با غلت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2400" y="3581400"/>
            <a:ext cx="121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 , true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2209800"/>
            <a:ext cx="491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نوع دادی عدی است که منفی تا مثبت در خوش  نگداری می کند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29272" y="320040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dirty="0" smtClean="0"/>
              <a:t>1.2.3.4.5 …….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3200400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dirty="0" smtClean="0"/>
              <a:t>-1.-2.-3.-4.-5 …….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10200" y="2209800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نگداری عداد عشاری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2133600"/>
            <a:ext cx="633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2.01</a:t>
            </a:r>
          </a:p>
          <a:p>
            <a:r>
              <a:rPr lang="fa-IR" dirty="0" smtClean="0"/>
              <a:t>0.05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86400" y="1981200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نگداری رشته</a:t>
            </a:r>
            <a:r>
              <a:rPr lang="en-US" dirty="0" smtClean="0"/>
              <a:t> </a:t>
            </a:r>
            <a:r>
              <a:rPr lang="fa-IR" dirty="0" smtClean="0"/>
              <a:t>کارکتر عددی یا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133600"/>
            <a:ext cx="883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Ok</a:t>
            </a:r>
          </a:p>
          <a:p>
            <a:r>
              <a:rPr lang="en-US" dirty="0" smtClean="0"/>
              <a:t>Hi</a:t>
            </a:r>
          </a:p>
          <a:p>
            <a:r>
              <a:rPr lang="en-US" dirty="0" smtClean="0"/>
              <a:t>Activity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Vector built-in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3800" y="25146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b="1" dirty="0" smtClean="0"/>
              <a:t>انواع داد های برداری</a:t>
            </a:r>
          </a:p>
          <a:p>
            <a:endParaRPr lang="en-US" dirty="0"/>
          </a:p>
        </p:txBody>
      </p:sp>
      <p:pic>
        <p:nvPicPr>
          <p:cNvPr id="2050" name="Picture 2" descr="C:\Users\farzan\Desktop\بردار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3276600"/>
            <a:ext cx="3476625" cy="2276475"/>
          </a:xfrm>
          <a:prstGeom prst="rect">
            <a:avLst/>
          </a:prstGeom>
          <a:noFill/>
        </p:spPr>
      </p:pic>
      <p:pic>
        <p:nvPicPr>
          <p:cNvPr id="6" name="Picture 2" descr="C:\Users\farzan\Desktop\235-3D-vect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782" y="3200400"/>
            <a:ext cx="2531439" cy="251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وکتور2</a:t>
            </a:r>
            <a:r>
              <a:rPr lang="en-US" dirty="0" smtClean="0"/>
              <a:t> Vector2</a:t>
            </a:r>
            <a:endParaRPr lang="en-US" dirty="0"/>
          </a:p>
        </p:txBody>
      </p:sp>
      <p:pic>
        <p:nvPicPr>
          <p:cNvPr id="3074" name="Picture 2" descr="C:\Users\farzan\Desktop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905000"/>
            <a:ext cx="2238375" cy="20478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648200" y="1600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05600" y="3505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7400" y="4648200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نگداری بردارهای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3000" y="457200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2D</a:t>
            </a:r>
            <a:endParaRPr lang="en-US" dirty="0"/>
          </a:p>
        </p:txBody>
      </p:sp>
      <p:pic>
        <p:nvPicPr>
          <p:cNvPr id="3075" name="Picture 3" descr="C:\Users\farzan\Desktop\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209800"/>
            <a:ext cx="2114550" cy="571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.رکت2</a:t>
            </a:r>
            <a:r>
              <a:rPr lang="en-US" dirty="0" smtClean="0"/>
              <a:t>Rect2</a:t>
            </a:r>
            <a:endParaRPr lang="en-US" dirty="0"/>
          </a:p>
        </p:txBody>
      </p:sp>
      <p:pic>
        <p:nvPicPr>
          <p:cNvPr id="4099" name="Picture 3" descr="C:\Users\farzan\Desktop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1905000"/>
            <a:ext cx="2257425" cy="2028825"/>
          </a:xfrm>
          <a:prstGeom prst="rect">
            <a:avLst/>
          </a:prstGeom>
          <a:noFill/>
        </p:spPr>
      </p:pic>
      <p:pic>
        <p:nvPicPr>
          <p:cNvPr id="4100" name="Picture 4" descr="C:\Users\farzan\Desktop\Untitl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209800"/>
            <a:ext cx="2543175" cy="381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886200" y="4572000"/>
            <a:ext cx="378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برای نگداری بردارهای دادهای مثل مکعب است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129</Words>
  <Application>Microsoft Office PowerPoint</Application>
  <PresentationFormat>On-screen Show (4:3)</PresentationFormat>
  <Paragraphs>37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Vector , Variables  متغیرها</vt:lpstr>
      <vt:lpstr>null</vt:lpstr>
      <vt:lpstr>bool</vt:lpstr>
      <vt:lpstr>int</vt:lpstr>
      <vt:lpstr>float</vt:lpstr>
      <vt:lpstr>String</vt:lpstr>
      <vt:lpstr>Vector built-in types</vt:lpstr>
      <vt:lpstr>وکتور2 Vector2</vt:lpstr>
      <vt:lpstr>.رکت2Rect2</vt:lpstr>
      <vt:lpstr>. وکتور3Vector3</vt:lpstr>
      <vt:lpstr>دادهای برداری دیگر</vt:lpstr>
      <vt:lpstr>Variables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 متغیرها</dc:title>
  <dc:creator>farzan</dc:creator>
  <cp:lastModifiedBy>farzan</cp:lastModifiedBy>
  <cp:revision>15</cp:revision>
  <dcterms:created xsi:type="dcterms:W3CDTF">2006-08-16T00:00:00Z</dcterms:created>
  <dcterms:modified xsi:type="dcterms:W3CDTF">2019-01-22T07:24:39Z</dcterms:modified>
</cp:coreProperties>
</file>