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1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3372" y="-13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dirty="0" smtClean="0"/>
              <a:t>معرفی تایع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dirty="0" smtClean="0"/>
              <a:t>تابع یا 2 مقدار ورودی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19200" y="39624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func</a:t>
            </a:r>
            <a:r>
              <a:rPr lang="en-US" dirty="0" smtClean="0"/>
              <a:t> _ready</a:t>
            </a:r>
            <a:r>
              <a:rPr lang="en-US" dirty="0" smtClean="0"/>
              <a:t>():</a:t>
            </a:r>
            <a:endParaRPr lang="fa-IR" dirty="0" smtClean="0"/>
          </a:p>
          <a:p>
            <a:r>
              <a:rPr lang="en-US" dirty="0" smtClean="0"/>
              <a:t>	Run(1 ,2</a:t>
            </a:r>
            <a:r>
              <a:rPr lang="en-US" dirty="0" smtClean="0"/>
              <a:t>)</a:t>
            </a:r>
            <a:endParaRPr lang="fa-IR" dirty="0" smtClean="0"/>
          </a:p>
          <a:p>
            <a:r>
              <a:rPr lang="en-US" dirty="0" err="1" smtClean="0"/>
              <a:t>func</a:t>
            </a:r>
            <a:r>
              <a:rPr lang="en-US" dirty="0" smtClean="0"/>
              <a:t> </a:t>
            </a:r>
            <a:r>
              <a:rPr lang="en-US" dirty="0" smtClean="0"/>
              <a:t>Run(a ,b</a:t>
            </a:r>
            <a:r>
              <a:rPr lang="en-US" dirty="0" smtClean="0"/>
              <a:t>):</a:t>
            </a:r>
            <a:endParaRPr lang="fa-IR" dirty="0" smtClean="0"/>
          </a:p>
          <a:p>
            <a:r>
              <a:rPr lang="en-US" dirty="0" smtClean="0"/>
              <a:t>	print(a ,b)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dirty="0" smtClean="0"/>
              <a:t>تابع با مقدار برگشتی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39624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func</a:t>
            </a:r>
            <a:r>
              <a:rPr lang="en-US" dirty="0" smtClean="0"/>
              <a:t> _ready</a:t>
            </a:r>
            <a:r>
              <a:rPr lang="en-US" dirty="0" smtClean="0"/>
              <a:t>():</a:t>
            </a:r>
            <a:endParaRPr lang="fa-IR" dirty="0" smtClean="0"/>
          </a:p>
          <a:p>
            <a:r>
              <a:rPr lang="en-US" dirty="0" smtClean="0"/>
              <a:t>	Run(1</a:t>
            </a:r>
            <a:r>
              <a:rPr lang="en-US" dirty="0" smtClean="0"/>
              <a:t>)</a:t>
            </a:r>
            <a:endParaRPr lang="fa-IR" dirty="0" smtClean="0"/>
          </a:p>
          <a:p>
            <a:r>
              <a:rPr lang="en-US" dirty="0" err="1" smtClean="0"/>
              <a:t>func</a:t>
            </a:r>
            <a:r>
              <a:rPr lang="en-US" dirty="0" smtClean="0"/>
              <a:t> </a:t>
            </a:r>
            <a:r>
              <a:rPr lang="en-US" dirty="0" smtClean="0"/>
              <a:t>Run(a</a:t>
            </a:r>
            <a:r>
              <a:rPr lang="en-US" dirty="0" smtClean="0"/>
              <a:t>):</a:t>
            </a:r>
            <a:endParaRPr lang="fa-IR" dirty="0" smtClean="0"/>
          </a:p>
          <a:p>
            <a:r>
              <a:rPr lang="en-US" dirty="0" smtClean="0"/>
              <a:t>	return </a:t>
            </a:r>
            <a:r>
              <a:rPr lang="fa-IR" dirty="0" smtClean="0"/>
              <a:t> </a:t>
            </a:r>
            <a:r>
              <a:rPr lang="en-US" dirty="0" smtClean="0"/>
              <a:t>a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F:\Videos\GoDot\GoDot_Help\keywords\Function___تابع\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295400"/>
            <a:ext cx="7696200" cy="4800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dirty="0" smtClean="0"/>
              <a:t>تعریف یم تایع با مقدار پیش فرض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44196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func</a:t>
            </a:r>
            <a:r>
              <a:rPr lang="en-US" dirty="0" smtClean="0"/>
              <a:t> _ready</a:t>
            </a:r>
            <a:r>
              <a:rPr lang="en-US" dirty="0" smtClean="0"/>
              <a:t>():</a:t>
            </a:r>
            <a:endParaRPr lang="fa-IR" dirty="0" smtClean="0"/>
          </a:p>
          <a:p>
            <a:r>
              <a:rPr lang="en-US" dirty="0" smtClean="0"/>
              <a:t>	Run</a:t>
            </a:r>
            <a:r>
              <a:rPr lang="en-US" dirty="0" smtClean="0"/>
              <a:t>()</a:t>
            </a:r>
            <a:endParaRPr lang="fa-IR" dirty="0" smtClean="0"/>
          </a:p>
          <a:p>
            <a:r>
              <a:rPr lang="en-US" dirty="0" err="1" smtClean="0"/>
              <a:t>func</a:t>
            </a:r>
            <a:r>
              <a:rPr lang="en-US" dirty="0" smtClean="0"/>
              <a:t> </a:t>
            </a:r>
            <a:r>
              <a:rPr lang="en-US" dirty="0" smtClean="0"/>
              <a:t>Run(a = 1</a:t>
            </a:r>
            <a:r>
              <a:rPr lang="en-US" dirty="0" smtClean="0"/>
              <a:t>):</a:t>
            </a:r>
            <a:endParaRPr lang="fa-IR" dirty="0" smtClean="0"/>
          </a:p>
          <a:p>
            <a:r>
              <a:rPr lang="en-US" dirty="0" smtClean="0"/>
              <a:t>	return a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F:\Videos\GoDot\GoDot_Help\keywords\Function___تابع\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762000"/>
            <a:ext cx="8077200" cy="5029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dirty="0" smtClean="0"/>
              <a:t>ساخت تابع ازنوع خواص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dirty="0" smtClean="0"/>
              <a:t>ساخت یک تابع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farzan\Desktop\1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990600"/>
            <a:ext cx="7924800" cy="5257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057400"/>
            <a:ext cx="20612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func</a:t>
            </a:r>
            <a:r>
              <a:rPr lang="en-US" dirty="0" smtClean="0"/>
              <a:t> _ready():	</a:t>
            </a:r>
            <a:endParaRPr lang="fa-IR" dirty="0" smtClean="0"/>
          </a:p>
          <a:p>
            <a:r>
              <a:rPr lang="fa-IR" dirty="0" smtClean="0"/>
              <a:t>	</a:t>
            </a:r>
            <a:r>
              <a:rPr lang="en-US" dirty="0" smtClean="0"/>
              <a:t>print</a:t>
            </a:r>
            <a:r>
              <a:rPr lang="en-US" dirty="0" smtClean="0"/>
              <a:t>("hi")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24200" y="685800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/>
              <a:t>ساخت یک تابع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Videos\GoDot\GoDot_Help\keywords\Function___تابع\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066800"/>
            <a:ext cx="7315694" cy="4953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609600"/>
            <a:ext cx="1810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/>
              <a:t>صدا زدن تابع در تابع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9600" y="1676400"/>
            <a:ext cx="563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func</a:t>
            </a:r>
            <a:r>
              <a:rPr lang="en-US" dirty="0" smtClean="0"/>
              <a:t> _ready</a:t>
            </a:r>
            <a:r>
              <a:rPr lang="en-US" dirty="0" smtClean="0"/>
              <a:t>():</a:t>
            </a:r>
            <a:endParaRPr lang="fa-IR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get_Run</a:t>
            </a:r>
            <a:r>
              <a:rPr lang="en-US" dirty="0" smtClean="0"/>
              <a:t>()</a:t>
            </a:r>
            <a:endParaRPr lang="fa-IR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set_Run</a:t>
            </a:r>
            <a:r>
              <a:rPr lang="en-US" dirty="0" smtClean="0"/>
              <a:t>()	</a:t>
            </a:r>
            <a:endParaRPr lang="fa-IR" dirty="0" smtClean="0"/>
          </a:p>
          <a:p>
            <a:r>
              <a:rPr lang="fa-IR" dirty="0" smtClean="0"/>
              <a:t>	</a:t>
            </a:r>
            <a:r>
              <a:rPr lang="en-US" dirty="0" smtClean="0"/>
              <a:t>Run()</a:t>
            </a:r>
            <a:endParaRPr lang="fa-IR" dirty="0" smtClean="0"/>
          </a:p>
          <a:p>
            <a:r>
              <a:rPr lang="en-US" dirty="0" smtClean="0"/>
              <a:t>static </a:t>
            </a:r>
            <a:r>
              <a:rPr lang="en-US" dirty="0" err="1" smtClean="0"/>
              <a:t>func</a:t>
            </a:r>
            <a:r>
              <a:rPr lang="en-US" dirty="0" smtClean="0"/>
              <a:t> </a:t>
            </a:r>
            <a:r>
              <a:rPr lang="en-US" dirty="0" err="1" smtClean="0"/>
              <a:t>get_Run</a:t>
            </a:r>
            <a:r>
              <a:rPr lang="en-US" dirty="0" smtClean="0"/>
              <a:t>():</a:t>
            </a:r>
            <a:endParaRPr lang="fa-IR" dirty="0" smtClean="0"/>
          </a:p>
          <a:p>
            <a:r>
              <a:rPr lang="en-US" dirty="0" smtClean="0"/>
              <a:t>	pass	</a:t>
            </a:r>
            <a:endParaRPr lang="fa-IR" dirty="0" smtClean="0"/>
          </a:p>
          <a:p>
            <a:r>
              <a:rPr lang="en-US" dirty="0" err="1" smtClean="0"/>
              <a:t>func</a:t>
            </a:r>
            <a:r>
              <a:rPr lang="en-US" dirty="0" smtClean="0"/>
              <a:t> </a:t>
            </a:r>
            <a:r>
              <a:rPr lang="en-US" dirty="0" err="1" smtClean="0"/>
              <a:t>set_Run</a:t>
            </a:r>
            <a:r>
              <a:rPr lang="en-US" dirty="0" smtClean="0"/>
              <a:t>():</a:t>
            </a:r>
            <a:endParaRPr lang="fa-IR" dirty="0" smtClean="0"/>
          </a:p>
          <a:p>
            <a:r>
              <a:rPr lang="en-US" dirty="0" smtClean="0"/>
              <a:t>	</a:t>
            </a:r>
            <a:r>
              <a:rPr lang="en-US" dirty="0" smtClean="0"/>
              <a:t>pass</a:t>
            </a:r>
            <a:endParaRPr lang="fa-IR" dirty="0" smtClean="0"/>
          </a:p>
          <a:p>
            <a:r>
              <a:rPr lang="en-US" dirty="0" err="1" smtClean="0"/>
              <a:t>func</a:t>
            </a:r>
            <a:r>
              <a:rPr lang="en-US" dirty="0" smtClean="0"/>
              <a:t> </a:t>
            </a:r>
            <a:r>
              <a:rPr lang="en-US" dirty="0" smtClean="0"/>
              <a:t>Run</a:t>
            </a:r>
            <a:r>
              <a:rPr lang="en-US" dirty="0" smtClean="0"/>
              <a:t>():</a:t>
            </a:r>
            <a:endParaRPr lang="fa-IR" dirty="0" smtClean="0"/>
          </a:p>
          <a:p>
            <a:r>
              <a:rPr lang="en-US" dirty="0" smtClean="0"/>
              <a:t>	pass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:\Videos\GoDot\GoDot_Help\keywords\Function___تابع\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600200"/>
            <a:ext cx="7524750" cy="42326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smtClean="0"/>
              <a:t>تابع با مقدار دریافتی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0600" y="4038600"/>
            <a:ext cx="228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func</a:t>
            </a:r>
            <a:r>
              <a:rPr lang="en-US" dirty="0" smtClean="0"/>
              <a:t> _ready</a:t>
            </a:r>
            <a:r>
              <a:rPr lang="en-US" dirty="0" smtClean="0"/>
              <a:t>():</a:t>
            </a:r>
            <a:endParaRPr lang="fa-IR" dirty="0" smtClean="0"/>
          </a:p>
          <a:p>
            <a:r>
              <a:rPr lang="en-US" dirty="0" smtClean="0"/>
              <a:t>	Run(1</a:t>
            </a:r>
            <a:r>
              <a:rPr lang="en-US" dirty="0" smtClean="0"/>
              <a:t>)</a:t>
            </a:r>
            <a:endParaRPr lang="fa-IR" dirty="0" smtClean="0"/>
          </a:p>
          <a:p>
            <a:r>
              <a:rPr lang="en-US" dirty="0" err="1" smtClean="0"/>
              <a:t>func</a:t>
            </a:r>
            <a:r>
              <a:rPr lang="en-US" dirty="0" smtClean="0"/>
              <a:t> </a:t>
            </a:r>
            <a:r>
              <a:rPr lang="en-US" dirty="0" smtClean="0"/>
              <a:t>Run(a):	</a:t>
            </a:r>
            <a:endParaRPr lang="fa-IR" dirty="0" smtClean="0"/>
          </a:p>
          <a:p>
            <a:r>
              <a:rPr lang="fa-IR" dirty="0" smtClean="0"/>
              <a:t>	</a:t>
            </a:r>
            <a:r>
              <a:rPr lang="en-US" dirty="0" smtClean="0"/>
              <a:t>print(a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F:\Videos\GoDot\GoDot_Help\keywords\Function___تابع\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219200"/>
            <a:ext cx="7620000" cy="4724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2688</TotalTime>
  <Words>61</Words>
  <Application>Microsoft Office PowerPoint</Application>
  <PresentationFormat>On-screen Show (4:3)</PresentationFormat>
  <Paragraphs>37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معرفی تایع</vt:lpstr>
      <vt:lpstr>ساخت یک تابع</vt:lpstr>
      <vt:lpstr>Slide 3</vt:lpstr>
      <vt:lpstr>Slide 4</vt:lpstr>
      <vt:lpstr>Slide 5</vt:lpstr>
      <vt:lpstr>Slide 6</vt:lpstr>
      <vt:lpstr>Slide 7</vt:lpstr>
      <vt:lpstr>تابع با مقدار دریافتی</vt:lpstr>
      <vt:lpstr>Slide 9</vt:lpstr>
      <vt:lpstr>تابع یا 2 مقدار ورودی</vt:lpstr>
      <vt:lpstr>تابع با مقدار برگشتی</vt:lpstr>
      <vt:lpstr>Slide 12</vt:lpstr>
      <vt:lpstr>تعریف یم تایع با مقدار پیش فرض</vt:lpstr>
      <vt:lpstr>Slide 14</vt:lpstr>
      <vt:lpstr>ساخت تابع ازنوع خواص</vt:lpstr>
      <vt:lpstr>Slide 16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معرفی تایع</dc:title>
  <dc:creator>farzan</dc:creator>
  <cp:lastModifiedBy>farzan</cp:lastModifiedBy>
  <cp:revision>39</cp:revision>
  <dcterms:created xsi:type="dcterms:W3CDTF">2006-08-16T00:00:00Z</dcterms:created>
  <dcterms:modified xsi:type="dcterms:W3CDTF">2019-09-04T04:14:56Z</dcterms:modified>
</cp:coreProperties>
</file>