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79" autoAdjust="0"/>
  </p:normalViewPr>
  <p:slideViewPr>
    <p:cSldViewPr>
      <p:cViewPr>
        <p:scale>
          <a:sx n="100" d="100"/>
          <a:sy n="100" d="100"/>
        </p:scale>
        <p:origin x="-193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47B17-37FD-4823-A4FD-2CF237005D46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E6585-1CE2-4F3E-9CD1-707478DC5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یک</a:t>
            </a:r>
            <a:r>
              <a:rPr lang="fa-IR" baseline="0" dirty="0" smtClean="0"/>
              <a:t> ارایه 1 بعدی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6585-1CE2-4F3E-9CD1-707478DC575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یک</a:t>
            </a:r>
            <a:r>
              <a:rPr lang="fa-IR" baseline="0" dirty="0" smtClean="0"/>
              <a:t> مثال از ارایه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6585-1CE2-4F3E-9CD1-707478DC575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افزودن به یک</a:t>
            </a:r>
            <a:r>
              <a:rPr lang="fa-IR" baseline="0" dirty="0" smtClean="0"/>
              <a:t> ازایه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6585-1CE2-4F3E-9CD1-707478DC575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چاپ</a:t>
            </a:r>
            <a:r>
              <a:rPr lang="fa-IR" baseline="0" dirty="0" smtClean="0"/>
              <a:t> دونه دونه  ارایه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6585-1CE2-4F3E-9CD1-707478DC575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تعریف دیک شنری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E6585-1CE2-4F3E-9CD1-707478DC575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r>
              <a:rPr lang="en-US" dirty="0" smtClean="0"/>
              <a:t>Array , Dictionary</a:t>
            </a:r>
            <a:endParaRPr lang="en-US" dirty="0"/>
          </a:p>
        </p:txBody>
      </p:sp>
      <p:pic>
        <p:nvPicPr>
          <p:cNvPr id="4" name="Picture 4" descr="C:\Users\farzan\Desktop\im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343400"/>
            <a:ext cx="2171700" cy="2105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F:\Videos\GoDot\GoDot_Help\keywords\Array___Dictionary\Array___آرایه\2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221916" cy="4914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ساخت یک ارایه  تودر تور وریختن ظرف دیگر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export (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  <a:r>
              <a:rPr lang="en-US" dirty="0" err="1" smtClean="0"/>
              <a:t>var</a:t>
            </a:r>
            <a:r>
              <a:rPr lang="en-US" dirty="0" smtClean="0"/>
              <a:t> width  = 5</a:t>
            </a:r>
            <a:endParaRPr lang="fa-IR" dirty="0" smtClean="0"/>
          </a:p>
          <a:p>
            <a:pPr>
              <a:buNone/>
            </a:pPr>
            <a:r>
              <a:rPr lang="en-US" dirty="0" smtClean="0"/>
              <a:t>export (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  <a:r>
              <a:rPr lang="en-US" dirty="0" err="1" smtClean="0"/>
              <a:t>var</a:t>
            </a:r>
            <a:r>
              <a:rPr lang="en-US" dirty="0" smtClean="0"/>
              <a:t> height = 5</a:t>
            </a:r>
            <a:endParaRPr lang="fa-IR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all_array</a:t>
            </a:r>
            <a:r>
              <a:rPr lang="en-US" dirty="0" smtClean="0"/>
              <a:t> = []</a:t>
            </a:r>
            <a:endParaRPr lang="fa-IR" dirty="0" smtClean="0"/>
          </a:p>
          <a:p>
            <a:pPr>
              <a:buNone/>
            </a:pPr>
            <a:r>
              <a:rPr lang="en-US" dirty="0" err="1" smtClean="0"/>
              <a:t>func</a:t>
            </a:r>
            <a:r>
              <a:rPr lang="en-US" dirty="0" smtClean="0"/>
              <a:t> _ready():	</a:t>
            </a:r>
            <a:endParaRPr lang="fa-IR" dirty="0" smtClean="0"/>
          </a:p>
          <a:p>
            <a:pPr>
              <a:buNone/>
            </a:pPr>
            <a:r>
              <a:rPr lang="fa-IR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array = []	</a:t>
            </a:r>
            <a:endParaRPr lang="fa-IR" dirty="0" smtClean="0"/>
          </a:p>
          <a:p>
            <a:pPr>
              <a:buNone/>
            </a:pPr>
            <a:r>
              <a:rPr lang="fa-IR" dirty="0" smtClean="0"/>
              <a:t>	</a:t>
            </a: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width:		</a:t>
            </a:r>
            <a:endParaRPr lang="fa-IR" dirty="0" smtClean="0"/>
          </a:p>
          <a:p>
            <a:pPr>
              <a:buNone/>
            </a:pPr>
            <a:r>
              <a:rPr lang="fa-IR" dirty="0" smtClean="0"/>
              <a:t>	</a:t>
            </a:r>
            <a:r>
              <a:rPr lang="en-US" dirty="0" err="1" smtClean="0"/>
              <a:t>array.append</a:t>
            </a:r>
            <a:r>
              <a:rPr lang="en-US" dirty="0" smtClean="0"/>
              <a:t>([])		</a:t>
            </a:r>
            <a:endParaRPr lang="fa-IR" dirty="0" smtClean="0"/>
          </a:p>
          <a:p>
            <a:pPr>
              <a:buNone/>
            </a:pPr>
            <a:r>
              <a:rPr lang="fa-IR" dirty="0" smtClean="0"/>
              <a:t>		</a:t>
            </a:r>
            <a:r>
              <a:rPr lang="en-US" dirty="0" smtClean="0"/>
              <a:t>for j in height:	</a:t>
            </a:r>
            <a:endParaRPr lang="fa-IR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fa-IR" dirty="0" smtClean="0"/>
              <a:t>	</a:t>
            </a:r>
            <a:r>
              <a:rPr lang="en-US" dirty="0" err="1" smtClean="0"/>
              <a:t>array.append</a:t>
            </a:r>
            <a:r>
              <a:rPr lang="en-US" dirty="0" smtClean="0"/>
              <a:t>(null)	</a:t>
            </a:r>
            <a:endParaRPr lang="fa-IR" dirty="0" smtClean="0"/>
          </a:p>
          <a:p>
            <a:pPr>
              <a:buNone/>
            </a:pPr>
            <a:r>
              <a:rPr lang="fa-IR" dirty="0" smtClean="0"/>
              <a:t>	</a:t>
            </a:r>
            <a:r>
              <a:rPr lang="en-US" dirty="0" err="1" smtClean="0"/>
              <a:t>all_array</a:t>
            </a:r>
            <a:r>
              <a:rPr lang="en-US" dirty="0" smtClean="0"/>
              <a:t> = array	</a:t>
            </a:r>
            <a:endParaRPr lang="fa-IR" dirty="0" smtClean="0"/>
          </a:p>
          <a:p>
            <a:pPr>
              <a:buNone/>
            </a:pPr>
            <a:r>
              <a:rPr lang="fa-IR" smtClean="0"/>
              <a:t>	</a:t>
            </a:r>
            <a:r>
              <a:rPr lang="en-US" smtClean="0"/>
              <a:t>print(</a:t>
            </a:r>
            <a:r>
              <a:rPr lang="en-US" dirty="0" err="1" smtClean="0"/>
              <a:t>all_array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Videos\GoDot\GoDot_Help\keywords\Array___Dictionary\Array___آرایه\2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65" y="1676400"/>
            <a:ext cx="8932835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حرکتروی ارایه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1524000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ارایه 3 در 4 داشته باشیم</a:t>
            </a:r>
            <a:endParaRPr lang="en-US" dirty="0"/>
          </a:p>
        </p:txBody>
      </p:sp>
      <p:pic>
        <p:nvPicPr>
          <p:cNvPr id="2050" name="Picture 2" descr="C:\Users\farzan\Desktop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6719764" cy="4206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pic>
        <p:nvPicPr>
          <p:cNvPr id="1026" name="Picture 2" descr="C:\Users\farzan\Desktop\ipanews_a5b36655-afb2-4d5a-b4e2-fedfbd38de89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905000"/>
            <a:ext cx="5905500" cy="3324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My_Dictionary</a:t>
            </a:r>
            <a:r>
              <a:rPr lang="en-US" sz="2400" dirty="0" smtClean="0"/>
              <a:t> ={1:"one" ,"2": "two" , 28:[1 ,2 ,3</a:t>
            </a:r>
            <a:r>
              <a:rPr lang="en-US" sz="2400" dirty="0" smtClean="0"/>
              <a:t>]}</a:t>
            </a:r>
            <a:endParaRPr lang="fa-IR" sz="2400" dirty="0" smtClean="0"/>
          </a:p>
          <a:p>
            <a:pPr>
              <a:buNone/>
            </a:pPr>
            <a:endParaRPr lang="fa-IR" dirty="0" smtClean="0"/>
          </a:p>
          <a:p>
            <a:pPr>
              <a:buNone/>
            </a:pP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smtClean="0"/>
              <a:t>_ready():	</a:t>
            </a:r>
            <a:endParaRPr lang="fa-IR" dirty="0" smtClean="0"/>
          </a:p>
          <a:p>
            <a:pPr>
              <a:buNone/>
            </a:pPr>
            <a:r>
              <a:rPr lang="fa-IR" dirty="0" smtClean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My_Dictionary</a:t>
            </a:r>
            <a:r>
              <a:rPr lang="en-US" dirty="0" smtClean="0"/>
              <a:t>)	</a:t>
            </a:r>
            <a:endParaRPr lang="fa-IR" dirty="0" smtClean="0"/>
          </a:p>
          <a:p>
            <a:pPr>
              <a:buNone/>
            </a:pPr>
            <a:r>
              <a:rPr lang="fa-IR" dirty="0" smtClean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My_Dictionary</a:t>
            </a:r>
            <a:r>
              <a:rPr lang="en-US" dirty="0" smtClean="0"/>
              <a:t>[28</a:t>
            </a:r>
            <a:r>
              <a:rPr lang="en-US" dirty="0" smtClean="0"/>
              <a:t>])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5257800"/>
            <a:ext cx="6350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 smtClean="0"/>
              <a:t>خروجی</a:t>
            </a:r>
          </a:p>
          <a:p>
            <a:r>
              <a:rPr lang="en-US" dirty="0" smtClean="0"/>
              <a:t>{</a:t>
            </a:r>
            <a:r>
              <a:rPr lang="en-US" dirty="0" smtClean="0"/>
              <a:t>1:one, 2:two, 28:[1, 2, 3</a:t>
            </a:r>
            <a:r>
              <a:rPr lang="en-US" dirty="0" smtClean="0"/>
              <a:t>]}</a:t>
            </a:r>
            <a:endParaRPr lang="fa-IR" dirty="0" smtClean="0"/>
          </a:p>
          <a:p>
            <a:r>
              <a:rPr lang="en-US" dirty="0" smtClean="0"/>
              <a:t>[</a:t>
            </a:r>
            <a:r>
              <a:rPr lang="en-US" dirty="0" smtClean="0"/>
              <a:t>1, 2, 3]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farzan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481062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فراخانی رشته در دیکشنری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6764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My_Dictionary</a:t>
            </a:r>
            <a:r>
              <a:rPr lang="en-US" sz="2400" dirty="0" smtClean="0"/>
              <a:t> ={1:"one" ,"2": "two" , 28:[1 ,2 ,3</a:t>
            </a:r>
            <a:r>
              <a:rPr lang="en-US" sz="2400" dirty="0" smtClean="0"/>
              <a:t>]}</a:t>
            </a:r>
            <a:endParaRPr lang="fa-IR" sz="2400" dirty="0" smtClean="0"/>
          </a:p>
          <a:p>
            <a:endParaRPr lang="fa-IR" sz="2400" dirty="0" smtClean="0"/>
          </a:p>
          <a:p>
            <a:r>
              <a:rPr lang="en-US" sz="2400" dirty="0" err="1" smtClean="0"/>
              <a:t>func</a:t>
            </a:r>
            <a:r>
              <a:rPr lang="en-US" sz="2400" dirty="0" smtClean="0"/>
              <a:t> </a:t>
            </a:r>
            <a:r>
              <a:rPr lang="en-US" sz="2400" dirty="0" smtClean="0"/>
              <a:t>_ready():	</a:t>
            </a:r>
            <a:endParaRPr lang="fa-IR" sz="2400" dirty="0" smtClean="0"/>
          </a:p>
          <a:p>
            <a:r>
              <a:rPr lang="fa-IR" sz="2400" dirty="0" smtClean="0"/>
              <a:t>	</a:t>
            </a:r>
            <a:r>
              <a:rPr lang="en-US" sz="2400" dirty="0" smtClean="0"/>
              <a:t>print(</a:t>
            </a:r>
            <a:r>
              <a:rPr lang="en-US" sz="2400" dirty="0" err="1" smtClean="0"/>
              <a:t>My_Dictionary</a:t>
            </a:r>
            <a:r>
              <a:rPr lang="en-US" sz="2400" dirty="0" smtClean="0"/>
              <a:t>['2'])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447800" y="4876800"/>
            <a:ext cx="419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 smtClean="0"/>
              <a:t>خروجی</a:t>
            </a:r>
          </a:p>
          <a:p>
            <a:r>
              <a:rPr lang="en-US" dirty="0" smtClean="0"/>
              <a:t>two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farzan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888288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My_Dictionary</a:t>
            </a:r>
            <a:r>
              <a:rPr lang="en-US" dirty="0" smtClean="0"/>
              <a:t> </a:t>
            </a:r>
            <a:r>
              <a:rPr lang="en-US" dirty="0" smtClean="0"/>
              <a:t>={}</a:t>
            </a:r>
            <a:endParaRPr lang="fa-IR" dirty="0" smtClean="0"/>
          </a:p>
          <a:p>
            <a:pPr>
              <a:buNone/>
            </a:pPr>
            <a:endParaRPr lang="fa-IR" dirty="0" smtClean="0"/>
          </a:p>
          <a:p>
            <a:pPr>
              <a:buNone/>
            </a:pP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smtClean="0"/>
              <a:t>_ready():	</a:t>
            </a:r>
            <a:endParaRPr lang="fa-IR" dirty="0" smtClean="0"/>
          </a:p>
          <a:p>
            <a:pPr>
              <a:buNone/>
            </a:pPr>
            <a:r>
              <a:rPr lang="fa-IR" dirty="0" smtClean="0"/>
              <a:t>		</a:t>
            </a:r>
            <a:r>
              <a:rPr lang="en-US" dirty="0" err="1" smtClean="0"/>
              <a:t>My_Dictionary</a:t>
            </a:r>
            <a:r>
              <a:rPr lang="en-US" dirty="0" smtClean="0"/>
              <a:t> </a:t>
            </a:r>
            <a:r>
              <a:rPr lang="en-US" dirty="0" smtClean="0"/>
              <a:t>["two"] = 2 	print(My_Dictionary.two)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56388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 smtClean="0"/>
              <a:t>خروجی</a:t>
            </a:r>
          </a:p>
          <a:p>
            <a:r>
              <a:rPr lang="fa-IR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pic>
        <p:nvPicPr>
          <p:cNvPr id="4" name="Picture 2" descr="C:\Users\farzan\Desktop\Arra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4076" y="1676400"/>
            <a:ext cx="4679623" cy="3505200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304800" y="5791200"/>
            <a:ext cx="8458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/>
              <a:t>یک شونه تخم مورغ می تواند یک ارایه یک بودی دوچند بودی باشد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F:\Videos\GoDot\GoDot_Help\keywords\Array___Dictionary\Dictionary_____دیکشنری\2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286" y="1110247"/>
            <a:ext cx="8498340" cy="44523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دیگشنری تو دکشنری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My_Dictionary</a:t>
            </a:r>
            <a:r>
              <a:rPr lang="en-US" dirty="0" smtClean="0"/>
              <a:t> ={	</a:t>
            </a:r>
            <a:endParaRPr lang="fa-IR" dirty="0" smtClean="0"/>
          </a:p>
          <a:p>
            <a:pPr>
              <a:buNone/>
            </a:pPr>
            <a:r>
              <a:rPr lang="en-US" dirty="0" smtClean="0"/>
              <a:t>"</a:t>
            </a:r>
            <a:r>
              <a:rPr lang="en-US" dirty="0" err="1" smtClean="0"/>
              <a:t>msi</a:t>
            </a:r>
            <a:r>
              <a:rPr lang="en-US" dirty="0" smtClean="0"/>
              <a:t>"  :{"game" : 720 ,"mod": 440</a:t>
            </a:r>
            <a:r>
              <a:rPr lang="en-US" dirty="0" smtClean="0"/>
              <a:t>},</a:t>
            </a:r>
            <a:endParaRPr lang="fa-IR" dirty="0" smtClean="0"/>
          </a:p>
          <a:p>
            <a:pPr>
              <a:buNone/>
            </a:pPr>
            <a:r>
              <a:rPr lang="en-US" dirty="0" smtClean="0"/>
              <a:t>	"</a:t>
            </a:r>
            <a:r>
              <a:rPr lang="en-US" dirty="0" err="1" smtClean="0"/>
              <a:t>asus</a:t>
            </a:r>
            <a:r>
              <a:rPr lang="en-US" dirty="0" smtClean="0"/>
              <a:t>" :{"K" :"k550j" ,"M":"560c" } 	</a:t>
            </a:r>
            <a:r>
              <a:rPr lang="en-US" dirty="0" smtClean="0"/>
              <a:t>}</a:t>
            </a:r>
            <a:endParaRPr lang="fa-IR" dirty="0" smtClean="0"/>
          </a:p>
          <a:p>
            <a:pPr>
              <a:buNone/>
            </a:pP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smtClean="0"/>
              <a:t>_ready():	</a:t>
            </a:r>
            <a:endParaRPr lang="fa-IR" dirty="0" smtClean="0"/>
          </a:p>
          <a:p>
            <a:pPr>
              <a:buNone/>
            </a:pPr>
            <a:r>
              <a:rPr lang="fa-IR" dirty="0" smtClean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My_Dictionary.asus.K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F:\Videos\GoDot\GoDot_Help\keywords\Array___Dictionary\Dictionary_____دیکشنری\2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8624482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یک ارایه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2057400"/>
          </a:xfrm>
        </p:spPr>
        <p:txBody>
          <a:bodyPr/>
          <a:lstStyle/>
          <a:p>
            <a:r>
              <a:rPr lang="en-US" dirty="0" err="1" smtClean="0"/>
              <a:t>func</a:t>
            </a:r>
            <a:r>
              <a:rPr lang="en-US" dirty="0" smtClean="0"/>
              <a:t> _ready():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array = [10, "</a:t>
            </a:r>
            <a:r>
              <a:rPr lang="en-US" dirty="0" err="1" smtClean="0"/>
              <a:t>ali</a:t>
            </a:r>
            <a:r>
              <a:rPr lang="en-US" dirty="0" smtClean="0"/>
              <a:t>", 40, 60]	print(array)</a:t>
            </a:r>
            <a:endParaRPr lang="fa-IR" dirty="0" smtClean="0"/>
          </a:p>
          <a:p>
            <a:endParaRPr lang="fa-IR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1148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 smtClean="0"/>
              <a:t>خروجی</a:t>
            </a:r>
          </a:p>
          <a:p>
            <a:endParaRPr lang="fa-IR" sz="3200" dirty="0" smtClean="0"/>
          </a:p>
          <a:p>
            <a:pPr algn="ctr"/>
            <a:r>
              <a:rPr lang="en-US" sz="3200" dirty="0" smtClean="0"/>
              <a:t>[10, </a:t>
            </a:r>
            <a:r>
              <a:rPr lang="en-US" sz="3200" dirty="0" err="1" smtClean="0"/>
              <a:t>ali</a:t>
            </a:r>
            <a:r>
              <a:rPr lang="en-US" sz="3200" dirty="0" smtClean="0"/>
              <a:t>, 40, 60]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Videos\GoDot\GoDot_Help\keywords\Array___Dictionary\Array___آرایه\2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8058862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دوم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16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func</a:t>
            </a:r>
            <a:r>
              <a:rPr lang="en-US" dirty="0" smtClean="0"/>
              <a:t> _ready():	</a:t>
            </a:r>
            <a:endParaRPr lang="fa-IR" dirty="0" smtClean="0"/>
          </a:p>
          <a:p>
            <a:r>
              <a:rPr lang="fa-IR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my_array</a:t>
            </a:r>
            <a:r>
              <a:rPr lang="en-US" dirty="0" smtClean="0"/>
              <a:t> = [10, "</a:t>
            </a:r>
            <a:r>
              <a:rPr lang="en-US" dirty="0" err="1" smtClean="0"/>
              <a:t>ali</a:t>
            </a:r>
            <a:r>
              <a:rPr lang="en-US" dirty="0" smtClean="0"/>
              <a:t>", 40, 60]	</a:t>
            </a:r>
            <a:endParaRPr lang="fa-IR" dirty="0" smtClean="0"/>
          </a:p>
          <a:p>
            <a:r>
              <a:rPr lang="fa-IR" dirty="0" smtClean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my_array</a:t>
            </a:r>
            <a:r>
              <a:rPr lang="en-US" dirty="0" smtClean="0"/>
              <a:t>)	</a:t>
            </a:r>
            <a:endParaRPr lang="fa-IR" dirty="0" smtClean="0"/>
          </a:p>
          <a:p>
            <a:r>
              <a:rPr lang="fa-IR" dirty="0" smtClean="0"/>
              <a:t>	</a:t>
            </a:r>
            <a:r>
              <a:rPr lang="en-US" dirty="0" err="1" smtClean="0"/>
              <a:t>my_array.append</a:t>
            </a:r>
            <a:r>
              <a:rPr lang="en-US" dirty="0" smtClean="0"/>
              <a:t>("hi")	</a:t>
            </a:r>
            <a:endParaRPr lang="fa-IR" dirty="0" smtClean="0"/>
          </a:p>
          <a:p>
            <a:r>
              <a:rPr lang="fa-IR" dirty="0" smtClean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my_array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1148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 smtClean="0"/>
              <a:t>خروجی</a:t>
            </a:r>
          </a:p>
          <a:p>
            <a:endParaRPr lang="fa-IR" sz="3200" dirty="0" smtClean="0"/>
          </a:p>
          <a:p>
            <a:pPr algn="ctr"/>
            <a:r>
              <a:rPr lang="en-US" sz="3200" dirty="0" smtClean="0"/>
              <a:t>[10, </a:t>
            </a:r>
            <a:r>
              <a:rPr lang="en-US" sz="3200" dirty="0" err="1" smtClean="0"/>
              <a:t>ali</a:t>
            </a:r>
            <a:r>
              <a:rPr lang="en-US" sz="3200" dirty="0" smtClean="0"/>
              <a:t>, 40, 60</a:t>
            </a:r>
            <a:r>
              <a:rPr lang="fa-IR" sz="3200" dirty="0" smtClean="0"/>
              <a:t> </a:t>
            </a:r>
            <a:r>
              <a:rPr lang="en-US" sz="3200" dirty="0" smtClean="0"/>
              <a:t>, hi]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F:\Videos\GoDot\GoDot_Help\keywords\Array___Dictionary\Array___آرایه\2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56" y="533400"/>
            <a:ext cx="8928744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 یک ظرف ارایه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24000"/>
            <a:ext cx="754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func</a:t>
            </a:r>
            <a:r>
              <a:rPr lang="en-US" dirty="0" smtClean="0"/>
              <a:t> _ready():	</a:t>
            </a:r>
            <a:endParaRPr lang="fa-IR" dirty="0" smtClean="0"/>
          </a:p>
          <a:p>
            <a:r>
              <a:rPr lang="fa-IR" dirty="0" smtClean="0"/>
              <a:t>    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my_array</a:t>
            </a:r>
            <a:r>
              <a:rPr lang="en-US" dirty="0" smtClean="0"/>
              <a:t> = Array()</a:t>
            </a:r>
            <a:endParaRPr lang="fa-IR" dirty="0" smtClean="0"/>
          </a:p>
          <a:p>
            <a:r>
              <a:rPr lang="fa-IR" dirty="0" smtClean="0"/>
              <a:t>	</a:t>
            </a: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range(10):		</a:t>
            </a:r>
            <a:endParaRPr lang="fa-IR" dirty="0" smtClean="0"/>
          </a:p>
          <a:p>
            <a:r>
              <a:rPr lang="fa-IR" dirty="0" smtClean="0"/>
              <a:t>		</a:t>
            </a:r>
            <a:r>
              <a:rPr lang="en-US" dirty="0" err="1" smtClean="0"/>
              <a:t>my_array.append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	</a:t>
            </a:r>
            <a:endParaRPr lang="fa-IR" dirty="0" smtClean="0"/>
          </a:p>
          <a:p>
            <a:r>
              <a:rPr lang="fa-IR" dirty="0" smtClean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my_array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5029200"/>
            <a:ext cx="2491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/>
              <a:t>خروجی</a:t>
            </a:r>
          </a:p>
          <a:p>
            <a:r>
              <a:rPr lang="en-US" dirty="0" smtClean="0"/>
              <a:t>[0, 1, 2, 3, 4, 5, 6, 7, 8, 9]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F:\Videos\GoDot\GoDot_Help\keywords\Array___Dictionary\Array___آرایه\2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8686800" cy="5178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چاپ ارایه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func</a:t>
            </a:r>
            <a:r>
              <a:rPr lang="en-US" dirty="0" smtClean="0"/>
              <a:t> _ready():</a:t>
            </a:r>
            <a:endParaRPr lang="fa-IR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my_array</a:t>
            </a:r>
            <a:r>
              <a:rPr lang="en-US" dirty="0" smtClean="0"/>
              <a:t> = [1 ,"2" ,3.1 , 4]	</a:t>
            </a:r>
            <a:endParaRPr lang="fa-IR" dirty="0" smtClean="0"/>
          </a:p>
          <a:p>
            <a:pPr>
              <a:buNone/>
            </a:pPr>
            <a:r>
              <a:rPr lang="fa-IR" dirty="0" smtClean="0"/>
              <a:t>	</a:t>
            </a: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my_array</a:t>
            </a:r>
            <a:r>
              <a:rPr lang="en-US" dirty="0" smtClean="0"/>
              <a:t>:		</a:t>
            </a:r>
            <a:endParaRPr lang="fa-IR" dirty="0" smtClean="0"/>
          </a:p>
          <a:p>
            <a:pPr>
              <a:buNone/>
            </a:pPr>
            <a:r>
              <a:rPr lang="fa-IR" dirty="0" smtClean="0"/>
              <a:t>		</a:t>
            </a:r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247</Words>
  <Application>Microsoft Office PowerPoint</Application>
  <PresentationFormat>On-screen Show (4:3)</PresentationFormat>
  <Paragraphs>84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Array , Dictionary</vt:lpstr>
      <vt:lpstr>Array</vt:lpstr>
      <vt:lpstr>یک ارایه</vt:lpstr>
      <vt:lpstr>Slide 4</vt:lpstr>
      <vt:lpstr>مثال دوم</vt:lpstr>
      <vt:lpstr>Slide 6</vt:lpstr>
      <vt:lpstr>ساخت یک ظرف ارایه</vt:lpstr>
      <vt:lpstr>Slide 8</vt:lpstr>
      <vt:lpstr>چاپ ارایه</vt:lpstr>
      <vt:lpstr>Slide 10</vt:lpstr>
      <vt:lpstr>ساخت یک ارایه  تودر تور وریختن ظرف دیگر</vt:lpstr>
      <vt:lpstr>Slide 12</vt:lpstr>
      <vt:lpstr>حرکتروی ارایه</vt:lpstr>
      <vt:lpstr>Dictionary</vt:lpstr>
      <vt:lpstr>Slide 15</vt:lpstr>
      <vt:lpstr>Slide 16</vt:lpstr>
      <vt:lpstr>فراخانی رشته در دیکشنری</vt:lpstr>
      <vt:lpstr>Slide 18</vt:lpstr>
      <vt:lpstr>مثال</vt:lpstr>
      <vt:lpstr>Slide 20</vt:lpstr>
      <vt:lpstr>دیگشنری تو دکشنری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Array_Dictionary</dc:title>
  <dc:creator>farzan</dc:creator>
  <cp:lastModifiedBy>farzan</cp:lastModifiedBy>
  <cp:revision>43</cp:revision>
  <dcterms:created xsi:type="dcterms:W3CDTF">2006-08-16T00:00:00Z</dcterms:created>
  <dcterms:modified xsi:type="dcterms:W3CDTF">2019-09-01T07:40:51Z</dcterms:modified>
</cp:coreProperties>
</file>