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76600" y="4207132"/>
            <a:ext cx="56388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85" y="223286"/>
            <a:ext cx="133061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0003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10622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48136" y="228600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676900" cy="5897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56022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2D4F-6DB8-40DC-A211-4E5D9C6F320A}" type="datetimeFigureOut">
              <a:rPr lang="zh-TW" altLang="en-US" smtClean="0"/>
              <a:t>2018/7/12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6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0"/>
            <a:ext cx="533400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27216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406900"/>
            <a:ext cx="7656513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199" y="2906713"/>
            <a:ext cx="76565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454094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43698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3659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3659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37003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054734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12344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1742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66060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1162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84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dirty="0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9099" y="6553200"/>
            <a:ext cx="68580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fld id="{4FB83D8B-0962-4828-B266-D3372794C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0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core/windows-prerequisites?tabs=netcore1x" TargetMode="External"/><Relationship Id="rId2" Type="http://schemas.openxmlformats.org/officeDocument/2006/relationships/hyperlink" Target="https://ithelp.ithome.com.tw/articles/101954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alantsai.net/posts/2017/10/net-framework-see-new-core-04-net-core2-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94300"/>
            <a:ext cx="7772400" cy="1015663"/>
          </a:xfrm>
        </p:spPr>
        <p:txBody>
          <a:bodyPr/>
          <a:lstStyle/>
          <a:p>
            <a:r>
              <a:rPr lang="en-US" altLang="zh-TW" dirty="0" err="1" smtClean="0"/>
              <a:t>.Net</a:t>
            </a:r>
            <a:r>
              <a:rPr lang="en-US" altLang="zh-TW" dirty="0" smtClean="0"/>
              <a:t> Core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40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.net</a:t>
            </a:r>
            <a:r>
              <a:rPr lang="en-US" altLang="zh-TW" dirty="0"/>
              <a:t> core </a:t>
            </a:r>
            <a:r>
              <a:rPr lang="zh-TW" altLang="en-US" dirty="0"/>
              <a:t>優缺點</a:t>
            </a:r>
            <a:endParaRPr lang="en-US" altLang="zh-TW" dirty="0"/>
          </a:p>
          <a:p>
            <a:r>
              <a:rPr lang="en-US" altLang="zh-TW" dirty="0" err="1"/>
              <a:t>.Net</a:t>
            </a:r>
            <a:r>
              <a:rPr lang="en-US" altLang="zh-TW" dirty="0"/>
              <a:t> Core vs </a:t>
            </a:r>
            <a:r>
              <a:rPr lang="en-US" altLang="zh-TW" dirty="0" err="1"/>
              <a:t>.Net</a:t>
            </a:r>
            <a:r>
              <a:rPr lang="en-US" altLang="zh-TW" dirty="0"/>
              <a:t> MVC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218572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.net</a:t>
            </a:r>
            <a:r>
              <a:rPr lang="en-US" altLang="zh-TW" dirty="0" smtClean="0"/>
              <a:t> Core 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 , runtime</a:t>
            </a:r>
          </a:p>
          <a:p>
            <a:r>
              <a:rPr lang="en-US" altLang="zh-TW" dirty="0" smtClean="0"/>
              <a:t>Vs2015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870763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Application Lifetime</a:t>
            </a:r>
          </a:p>
          <a:p>
            <a:r>
              <a:rPr lang="en-US" altLang="zh-TW" dirty="0" smtClean="0"/>
              <a:t>Middleware,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</a:t>
            </a:r>
            <a:r>
              <a:rPr lang="en-US" altLang="zh-TW" smtClean="0"/>
              <a:t>, Exception</a:t>
            </a:r>
            <a:endParaRPr lang="en-US" altLang="zh-TW" dirty="0"/>
          </a:p>
          <a:p>
            <a:r>
              <a:rPr lang="en-US" altLang="zh-TW" dirty="0" smtClean="0"/>
              <a:t>Dependency </a:t>
            </a:r>
            <a:r>
              <a:rPr lang="en-US" altLang="zh-TW" dirty="0"/>
              <a:t>Injection</a:t>
            </a:r>
          </a:p>
          <a:p>
            <a:r>
              <a:rPr lang="en-US" altLang="zh-TW" dirty="0" smtClean="0"/>
              <a:t>Kestrel </a:t>
            </a:r>
            <a:r>
              <a:rPr lang="en-US" altLang="zh-TW" dirty="0"/>
              <a:t>Web </a:t>
            </a:r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.Net</a:t>
            </a:r>
            <a:r>
              <a:rPr lang="en-US" altLang="zh-TW" dirty="0" smtClean="0"/>
              <a:t> Core Intro.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846500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</a:p>
          <a:p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Swagger</a:t>
            </a:r>
          </a:p>
          <a:p>
            <a:r>
              <a:rPr lang="en-US" altLang="zh-TW" dirty="0" smtClean="0"/>
              <a:t>Crud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626003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ithelp.ithome.com.tw/articles/10195407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docs.microsoft.com/zh-tw/dotnet/core/windows-prerequisites?tabs=netcore1x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</a:t>
            </a:r>
            <a:r>
              <a:rPr lang="en-US" altLang="zh-TW">
                <a:hlinkClick r:id="rId4"/>
              </a:rPr>
              <a:t>://</a:t>
            </a:r>
            <a:r>
              <a:rPr lang="en-US" altLang="zh-TW" smtClean="0">
                <a:hlinkClick r:id="rId4"/>
              </a:rPr>
              <a:t>blog.alantsai.net/posts/2017/10/net-framework-see-new-core-04-net-core2-intro</a:t>
            </a:r>
            <a:endParaRPr lang="en-US" altLang="zh-TW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233611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Wistr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stron" id="{D9EAA142-2DA6-42B2-8F98-8D2E3943757F}" vid="{417B46C8-2B15-4011-83A5-CE8EC4B89A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Wistron</Template>
  <TotalTime>4141</TotalTime>
  <Words>56</Words>
  <Application>Microsoft Office PowerPoint</Application>
  <PresentationFormat>如螢幕大小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新細明體</vt:lpstr>
      <vt:lpstr>Arial</vt:lpstr>
      <vt:lpstr>Wistron</vt:lpstr>
      <vt:lpstr>.Net Core</vt:lpstr>
      <vt:lpstr>PK</vt:lpstr>
      <vt:lpstr>Environment</vt:lpstr>
      <vt:lpstr>.Net Core Intro.</vt:lpstr>
      <vt:lpstr>Demo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</dc:title>
  <dc:creator>Yishan Chen/WHQ/Wistron</dc:creator>
  <cp:lastModifiedBy>Yishan Chen/WHQ/Wistron</cp:lastModifiedBy>
  <cp:revision>17</cp:revision>
  <dcterms:created xsi:type="dcterms:W3CDTF">2018-07-05T07:25:13Z</dcterms:created>
  <dcterms:modified xsi:type="dcterms:W3CDTF">2018-07-12T01:19:35Z</dcterms:modified>
</cp:coreProperties>
</file>