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75" r:id="rId8"/>
    <p:sldId id="273" r:id="rId9"/>
    <p:sldId id="276" r:id="rId10"/>
    <p:sldId id="279" r:id="rId11"/>
    <p:sldId id="277" r:id="rId12"/>
    <p:sldId id="292" r:id="rId13"/>
    <p:sldId id="293" r:id="rId14"/>
    <p:sldId id="295" r:id="rId15"/>
    <p:sldId id="296" r:id="rId16"/>
    <p:sldId id="280" r:id="rId17"/>
    <p:sldId id="284" r:id="rId18"/>
    <p:sldId id="286" r:id="rId19"/>
    <p:sldId id="281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9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747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(IR &amp; Probe), Moisture, AQI, Sound, </a:t>
            </a:r>
            <a:r>
              <a:rPr lang="en-US" altLang="en-PK" sz="2400" dirty="0">
                <a:latin typeface="Arial" panose="020B0604020202020204" pitchFamily="34" charset="0"/>
              </a:rPr>
              <a:t>ultrasonic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4E0C6-B2A2-1DF7-452F-E2D5AB4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7" y="520333"/>
            <a:ext cx="6577276" cy="61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2FC3-6E7D-8EE2-1058-59DE834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any&#10;&#10;AI-generated content may be incorrect.">
            <a:extLst>
              <a:ext uri="{FF2B5EF4-FFF2-40B4-BE49-F238E27FC236}">
                <a16:creationId xmlns:a16="http://schemas.microsoft.com/office/drawing/2014/main" id="{4F3B1EC0-8331-7142-C815-4451317E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9800"/>
            <a:ext cx="9504372" cy="5733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E4A56-6495-19C0-ACA7-1399A08C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(NOSQL Schema)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0AB63-8F71-D85F-7C00-885B56A5847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365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0A6-D903-4501-6D0C-1380C13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032D-CB7B-71AA-FD84-EA8ADC7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Consumption – Optimizing energy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Dependency – Reducing reliance on the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D134C-7819-88A1-5246-6ED24BEB4C1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2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Mam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60661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5500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Hub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 https://github.com/fasih124/FYP_203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parental stress due to </a:t>
            </a:r>
            <a:r>
              <a:rPr lang="en-US" u="sng" dirty="0"/>
              <a:t>lack of automated Notification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ultrasonic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Monitor baby’s health </a:t>
            </a:r>
            <a:r>
              <a:rPr lang="en-US" dirty="0"/>
              <a:t>with the sensor to avoid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it cry.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</a:t>
            </a:r>
            <a:r>
              <a:rPr lang="en-US" b="1" dirty="0"/>
              <a:t>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497</Words>
  <Application>Microsoft Office PowerPoint</Application>
  <PresentationFormat>Widescreen</PresentationFormat>
  <Paragraphs>109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24-FYP-203</vt:lpstr>
      <vt:lpstr>PowerPoint Presentation</vt:lpstr>
      <vt:lpstr>INTRODUCTION</vt:lpstr>
      <vt:lpstr>What is CareNest?</vt:lpstr>
      <vt:lpstr>PROBLEM STATEMENT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Database Diagram (NOSQL Schema)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29</cp:revision>
  <dcterms:created xsi:type="dcterms:W3CDTF">2025-02-09T14:26:57Z</dcterms:created>
  <dcterms:modified xsi:type="dcterms:W3CDTF">2025-07-09T03:57:38Z</dcterms:modified>
</cp:coreProperties>
</file>