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75" r:id="rId8"/>
    <p:sldId id="273" r:id="rId9"/>
    <p:sldId id="276" r:id="rId10"/>
    <p:sldId id="279" r:id="rId11"/>
    <p:sldId id="277" r:id="rId12"/>
    <p:sldId id="292" r:id="rId13"/>
    <p:sldId id="293" r:id="rId14"/>
    <p:sldId id="295" r:id="rId15"/>
    <p:sldId id="296" r:id="rId16"/>
    <p:sldId id="280" r:id="rId17"/>
    <p:sldId id="284" r:id="rId18"/>
    <p:sldId id="286" r:id="rId19"/>
    <p:sldId id="281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9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07/04/2025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(IR &amp; Probe), Moisture, AQI, Sound, IR,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7" y="520333"/>
            <a:ext cx="6577276" cy="61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27F3E4D9-66D4-1F5E-EAD0-9A89BEA16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4" y="1690688"/>
            <a:ext cx="7058172" cy="441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Mam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0661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Develop a </a:t>
            </a:r>
            <a:r>
              <a:rPr lang="en-US" b="1" dirty="0"/>
              <a:t>smart cradle with sensors</a:t>
            </a:r>
            <a:r>
              <a:rPr lang="en-US" dirty="0"/>
              <a:t> for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IR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baby’s body temperature</a:t>
            </a:r>
            <a:r>
              <a:rPr lang="en-US" dirty="0"/>
              <a:t> to avoid health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Detect </a:t>
            </a:r>
            <a:r>
              <a:rPr lang="en-US" b="1" dirty="0"/>
              <a:t>diaper moisture</a:t>
            </a:r>
            <a:r>
              <a:rPr lang="en-US" dirty="0"/>
              <a:t> for timely changes.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Monitor </a:t>
            </a:r>
            <a:r>
              <a:rPr lang="en-US" b="1" dirty="0"/>
              <a:t>air quality</a:t>
            </a:r>
            <a:r>
              <a:rPr lang="en-US" dirty="0"/>
              <a:t> to ensure a safe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noise is too high.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522</Words>
  <Application>Microsoft Office PowerPoint</Application>
  <PresentationFormat>Widescreen</PresentationFormat>
  <Paragraphs>111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24-FYP-203</vt:lpstr>
      <vt:lpstr>PowerPoint Presentation</vt:lpstr>
      <vt:lpstr>INTRODUCTION</vt:lpstr>
      <vt:lpstr>What is CareNest?</vt:lpstr>
      <vt:lpstr>PROBLEM STATEMENT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27</cp:revision>
  <dcterms:created xsi:type="dcterms:W3CDTF">2025-02-09T14:26:57Z</dcterms:created>
  <dcterms:modified xsi:type="dcterms:W3CDTF">2025-07-04T05:21:57Z</dcterms:modified>
</cp:coreProperties>
</file>