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4" r:id="rId3"/>
  </p:sldMasterIdLst>
  <p:notesMasterIdLst>
    <p:notesMasterId r:id="rId13"/>
  </p:notesMasterIdLst>
  <p:sldIdLst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1B6EE7-1133-40C3-B8E9-D5A8E9178EC2}">
  <a:tblStyle styleId="{CD1B6EE7-1133-40C3-B8E9-D5A8E9178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dbec43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dbec439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ca5f6df54_0_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023300" cy="24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4ca5f6d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67" y="685799"/>
            <a:ext cx="4572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ca5f6df54_0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023300" cy="24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4ca5f6df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a5f6df5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a5f6df54_0_23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a5f6df54_0_3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023300" cy="24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4ca5f6df5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67" y="685799"/>
            <a:ext cx="4572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ca5f6df54_0_3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023300" cy="24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4ca5f6df5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b06dfc82e_0_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31" name="Google Shape;231;g4b06dfc8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67" y="685799"/>
            <a:ext cx="4572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b06dfc82e_0_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0" name="Google Shape;240;g4b06dfc82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67" y="685799"/>
            <a:ext cx="4572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25419" y="1758604"/>
            <a:ext cx="8493300" cy="2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1080182" y="1949389"/>
            <a:ext cx="6983700" cy="1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25419" y="1758604"/>
            <a:ext cx="8493300" cy="2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1080182" y="1949389"/>
            <a:ext cx="6983700" cy="1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X999/posts/Y99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A3A3A"/>
                </a:solidFill>
              </a:rPr>
              <a:t>Data Management and Analysis with Python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96135" marR="5080" lvl="0" indent="-2084070" algn="l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Data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collection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through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API</a:t>
            </a:r>
            <a:r>
              <a:rPr lang="hu-HU" sz="2400">
                <a:solidFill>
                  <a:schemeClr val="dk1"/>
                </a:solidFill>
              </a:rPr>
              <a:t>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9"/>
          <p:cNvGraphicFramePr/>
          <p:nvPr/>
        </p:nvGraphicFramePr>
        <p:xfrm>
          <a:off x="2863700" y="374325"/>
          <a:ext cx="973100" cy="3557460"/>
        </p:xfrm>
        <a:graphic>
          <a:graphicData uri="http://schemas.openxmlformats.org/drawingml/2006/table">
            <a:tbl>
              <a:tblPr>
                <a:noFill/>
                <a:tableStyleId>{CD1B6EE7-1133-40C3-B8E9-D5A8E9178EC2}</a:tableStyleId>
              </a:tblPr>
              <a:tblGrid>
                <a:gridCol w="9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Trip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Date'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'date_to_join'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Terminal'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'End Date'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'End Station'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'End Terminal'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'Subscription Type'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Station'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5" name="Google Shape;145;p29"/>
          <p:cNvGraphicFramePr/>
          <p:nvPr/>
        </p:nvGraphicFramePr>
        <p:xfrm>
          <a:off x="4867550" y="324900"/>
          <a:ext cx="1562100" cy="2396160"/>
        </p:xfrm>
        <a:graphic>
          <a:graphicData uri="http://schemas.openxmlformats.org/drawingml/2006/table">
            <a:tbl>
              <a:tblPr>
                <a:noFill/>
                <a:tableStyleId>{CD1B6EE7-1133-40C3-B8E9-D5A8E9178EC2}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Weather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'Max_Temperature_F'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'Mean_Temperature_F'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'date_to_join'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'landmark'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6" name="Google Shape;146;p29"/>
          <p:cNvGraphicFramePr/>
          <p:nvPr/>
        </p:nvGraphicFramePr>
        <p:xfrm>
          <a:off x="4867550" y="2981600"/>
          <a:ext cx="973100" cy="1729510"/>
        </p:xfrm>
        <a:graphic>
          <a:graphicData uri="http://schemas.openxmlformats.org/drawingml/2006/table">
            <a:tbl>
              <a:tblPr>
                <a:noFill/>
                <a:tableStyleId>{CD1B6EE7-1133-40C3-B8E9-D5A8E9178EC2}</a:tableStyleId>
              </a:tblPr>
              <a:tblGrid>
                <a:gridCol w="9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'station_id'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'name'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'zip_code'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7" name="Google Shape;147;p29"/>
          <p:cNvCxnSpPr/>
          <p:nvPr/>
        </p:nvCxnSpPr>
        <p:spPr>
          <a:xfrm>
            <a:off x="3838825" y="1268625"/>
            <a:ext cx="1038000" cy="94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9"/>
          <p:cNvCxnSpPr/>
          <p:nvPr/>
        </p:nvCxnSpPr>
        <p:spPr>
          <a:xfrm>
            <a:off x="3847075" y="3756450"/>
            <a:ext cx="1029600" cy="11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49" name="Google Shape;149;p29"/>
          <p:cNvGraphicFramePr/>
          <p:nvPr/>
        </p:nvGraphicFramePr>
        <p:xfrm>
          <a:off x="7055625" y="2553725"/>
          <a:ext cx="973100" cy="1062860"/>
        </p:xfrm>
        <a:graphic>
          <a:graphicData uri="http://schemas.openxmlformats.org/drawingml/2006/table">
            <a:tbl>
              <a:tblPr>
                <a:noFill/>
                <a:tableStyleId>{CD1B6EE7-1133-40C3-B8E9-D5A8E9178EC2}</a:tableStyleId>
              </a:tblPr>
              <a:tblGrid>
                <a:gridCol w="9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Landmark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'landmark'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'zip_code'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0" name="Google Shape;150;p29"/>
          <p:cNvCxnSpPr/>
          <p:nvPr/>
        </p:nvCxnSpPr>
        <p:spPr>
          <a:xfrm>
            <a:off x="6433750" y="2553725"/>
            <a:ext cx="626100" cy="51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9"/>
          <p:cNvCxnSpPr/>
          <p:nvPr/>
        </p:nvCxnSpPr>
        <p:spPr>
          <a:xfrm rot="10800000" flipH="1">
            <a:off x="5865350" y="3509275"/>
            <a:ext cx="1169700" cy="103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54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en" sz="4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4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756224" y="1513104"/>
            <a:ext cx="7547100" cy="29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152400" lvl="0" indent="0" algn="l" rtl="0">
              <a:lnSpc>
                <a:spcPct val="1197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stands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lang="en" sz="17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n" sz="17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Web,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programmable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en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service.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88900" lvl="0" indent="0" algn="l" rtl="0">
              <a:lnSpc>
                <a:spcPct val="11972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transportation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make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0" indent="0" algn="l" rtl="0">
              <a:lnSpc>
                <a:spcPct val="119726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Twitter,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FB,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social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allow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programmatically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accounts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content,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API.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booking.com</a:t>
            </a:r>
            <a:r>
              <a:rPr lang="en" sz="17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travel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sites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allow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bases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lang="en" sz="1700" b="0" i="0" u="none" strike="noStrike" cap="non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0" i="0" u="none" strike="noStrike" cap="non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APIs.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6469825" y="2087960"/>
            <a:ext cx="1633871" cy="754094"/>
          </a:xfrm>
          <a:custGeom>
            <a:avLst/>
            <a:gdLst/>
            <a:ahLst/>
            <a:cxnLst/>
            <a:rect l="l" t="t" r="r" b="b"/>
            <a:pathLst>
              <a:path w="3590925" h="1657350" extrusionOk="0">
                <a:moveTo>
                  <a:pt x="0" y="1657017"/>
                </a:moveTo>
                <a:lnTo>
                  <a:pt x="3590918" y="1657017"/>
                </a:lnTo>
                <a:lnTo>
                  <a:pt x="3590918" y="0"/>
                </a:lnTo>
                <a:lnTo>
                  <a:pt x="0" y="0"/>
                </a:lnTo>
                <a:lnTo>
                  <a:pt x="0" y="1657017"/>
                </a:lnTo>
                <a:close/>
              </a:path>
            </a:pathLst>
          </a:custGeom>
          <a:solidFill>
            <a:srgbClr val="FFF8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5924866" y="2079337"/>
            <a:ext cx="2189700" cy="773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814129" y="2178008"/>
            <a:ext cx="9486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9050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2537243" y="2274970"/>
            <a:ext cx="712800" cy="38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2585026" y="2363399"/>
            <a:ext cx="6204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6090227" y="2363399"/>
            <a:ext cx="713031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3438921" y="3006965"/>
            <a:ext cx="2287130" cy="0"/>
          </a:xfrm>
          <a:custGeom>
            <a:avLst/>
            <a:gdLst/>
            <a:ahLst/>
            <a:cxnLst/>
            <a:rect l="l" t="t" r="r" b="b"/>
            <a:pathLst>
              <a:path w="5026659" h="120000" extrusionOk="0">
                <a:moveTo>
                  <a:pt x="0" y="0"/>
                </a:moveTo>
                <a:lnTo>
                  <a:pt x="5026049" y="0"/>
                </a:lnTo>
              </a:path>
            </a:pathLst>
          </a:custGeom>
          <a:noFill/>
          <a:ln w="837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3309373" y="2932675"/>
            <a:ext cx="148796" cy="148796"/>
          </a:xfrm>
          <a:custGeom>
            <a:avLst/>
            <a:gdLst/>
            <a:ahLst/>
            <a:cxnLst/>
            <a:rect l="l" t="t" r="r" b="b"/>
            <a:pathLst>
              <a:path w="327025" h="327025" extrusionOk="0">
                <a:moveTo>
                  <a:pt x="326691" y="0"/>
                </a:moveTo>
                <a:lnTo>
                  <a:pt x="0" y="163345"/>
                </a:lnTo>
                <a:lnTo>
                  <a:pt x="326691" y="326691"/>
                </a:lnTo>
                <a:lnTo>
                  <a:pt x="3266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3721275" y="1474942"/>
            <a:ext cx="1428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3357002" y="2105852"/>
            <a:ext cx="2287130" cy="0"/>
          </a:xfrm>
          <a:custGeom>
            <a:avLst/>
            <a:gdLst/>
            <a:ahLst/>
            <a:cxnLst/>
            <a:rect l="l" t="t" r="r" b="b"/>
            <a:pathLst>
              <a:path w="5026659" h="120000" extrusionOk="0">
                <a:moveTo>
                  <a:pt x="0" y="0"/>
                </a:moveTo>
                <a:lnTo>
                  <a:pt x="5026075" y="0"/>
                </a:lnTo>
              </a:path>
            </a:pathLst>
          </a:custGeom>
          <a:noFill/>
          <a:ln w="837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5623971" y="2031563"/>
            <a:ext cx="148796" cy="148796"/>
          </a:xfrm>
          <a:custGeom>
            <a:avLst/>
            <a:gdLst/>
            <a:ahLst/>
            <a:cxnLst/>
            <a:rect l="l" t="t" r="r" b="b"/>
            <a:pathLst>
              <a:path w="327025" h="327025" extrusionOk="0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2813803" y="2942230"/>
            <a:ext cx="0" cy="833549"/>
          </a:xfrm>
          <a:custGeom>
            <a:avLst/>
            <a:gdLst/>
            <a:ahLst/>
            <a:cxnLst/>
            <a:rect l="l" t="t" r="r" b="b"/>
            <a:pathLst>
              <a:path w="120000" h="1831975" extrusionOk="0">
                <a:moveTo>
                  <a:pt x="0" y="1831860"/>
                </a:moveTo>
                <a:lnTo>
                  <a:pt x="0" y="0"/>
                </a:lnTo>
              </a:path>
            </a:pathLst>
          </a:custGeom>
          <a:noFill/>
          <a:ln w="837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2739508" y="3756308"/>
            <a:ext cx="148796" cy="148796"/>
          </a:xfrm>
          <a:custGeom>
            <a:avLst/>
            <a:gdLst/>
            <a:ahLst/>
            <a:cxnLst/>
            <a:rect l="l" t="t" r="r" b="b"/>
            <a:pathLst>
              <a:path w="327025" h="327025" extrusionOk="0">
                <a:moveTo>
                  <a:pt x="326691" y="0"/>
                </a:moveTo>
                <a:lnTo>
                  <a:pt x="0" y="0"/>
                </a:lnTo>
                <a:lnTo>
                  <a:pt x="163345" y="326691"/>
                </a:lnTo>
                <a:lnTo>
                  <a:pt x="3266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1918275" y="3187250"/>
            <a:ext cx="3336000" cy="13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0" marR="0" lvl="0" indent="-228600" algn="l" rtl="0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returned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r>
              <a:rPr lang="en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endParaRPr sz="4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URL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325419" y="1758604"/>
            <a:ext cx="8493300" cy="213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114300" lvl="0" indent="0" algn="l" rtl="0">
              <a:lnSpc>
                <a:spcPct val="2212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https://api.instagram.com/v1/users/myUser/?access-token=ACCESS-TOKEN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14300" lvl="0" indent="0" algn="l" rtl="0">
              <a:lnSpc>
                <a:spcPct val="2212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</a:rPr>
              <a:t>https://www.google.com/maps/search/?api=1&amp;query=CEU+campus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</a:rPr>
              <a:t>https://ww</a:t>
            </a:r>
            <a:r>
              <a:rPr lang="en"/>
              <a:t>w</a:t>
            </a:r>
            <a:r>
              <a:rPr lang="en" u="sng">
                <a:solidFill>
                  <a:schemeClr val="hlink"/>
                </a:solidFill>
              </a:rPr>
              <a:t>.googleapis.com/books/v1/volumes?q=intitle:potter&amp;maxResults=10</a:t>
            </a:r>
            <a:endParaRPr/>
          </a:p>
          <a:p>
            <a:pPr marL="101600" marR="114300" lvl="0" indent="25400" algn="l" rtl="0">
              <a:lnSpc>
                <a:spcPct val="2212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4902370" y="1794618"/>
            <a:ext cx="3708300" cy="518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575" tIns="41575" rIns="41575" bIns="4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4376737" y="2446084"/>
            <a:ext cx="3266400" cy="518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575" tIns="41575" rIns="41575" bIns="4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4031673" y="3084344"/>
            <a:ext cx="4707082" cy="518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575" tIns="41575" rIns="41575" bIns="4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" sz="4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sz="4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756224" y="1882420"/>
            <a:ext cx="75015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837187" y="3589658"/>
            <a:ext cx="32982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import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json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json.loads(json_object)</a:t>
            </a:r>
            <a:endParaRPr sz="1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1174160" y="0"/>
            <a:ext cx="46779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"X999_Y999",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8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"name":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"Tom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Brady",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"id":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"X12"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1270000" lvl="0" indent="0" algn="l" rtl="0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"Looking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2010!",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8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"Comment",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"http://ww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.facebook.com/X999/posts/Y999"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8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8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"Like",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"http://ww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.facebook.com/X999/posts/Y999"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8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"status",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698500" lvl="0" indent="0" algn="l" rtl="0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created_time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"2010-08-02T21:27:44+0000",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updated_time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"2010-08-02T21:27:44+0000"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398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1080182" y="1682251"/>
            <a:ext cx="71145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elements,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lang="en" sz="19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value.</a:t>
            </a:r>
            <a:r>
              <a:rPr lang="en" sz="19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essentially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key-value</a:t>
            </a:r>
            <a:r>
              <a:rPr lang="en" sz="1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pairs.</a:t>
            </a:r>
            <a:endParaRPr sz="600"/>
          </a:p>
        </p:txBody>
      </p:sp>
      <p:sp>
        <p:nvSpPr>
          <p:cNvPr id="235" name="Google Shape;235;p37"/>
          <p:cNvSpPr txBox="1"/>
          <p:nvPr/>
        </p:nvSpPr>
        <p:spPr>
          <a:xfrm>
            <a:off x="2571931" y="3052599"/>
            <a:ext cx="4043400" cy="178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370410" y="3358726"/>
            <a:ext cx="20382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IDs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information.</a:t>
            </a:r>
            <a:endParaRPr sz="600"/>
          </a:p>
        </p:txBody>
      </p:sp>
      <p:sp>
        <p:nvSpPr>
          <p:cNvPr id="237" name="Google Shape;237;p37"/>
          <p:cNvSpPr txBox="1"/>
          <p:nvPr/>
        </p:nvSpPr>
        <p:spPr>
          <a:xfrm>
            <a:off x="6795182" y="3209995"/>
            <a:ext cx="2145300" cy="12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type,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</a:t>
            </a:r>
            <a:r>
              <a:rPr lang="en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dictionary.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39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080182" y="1949389"/>
            <a:ext cx="6983700" cy="1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values,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example,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usernames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unordered,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552</Words>
  <Application>Microsoft Office PowerPoint</Application>
  <PresentationFormat>On-screen Show (16:9)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Times New Roman</vt:lpstr>
      <vt:lpstr>Calibri</vt:lpstr>
      <vt:lpstr>Arimo</vt:lpstr>
      <vt:lpstr>Simple Light</vt:lpstr>
      <vt:lpstr>Office Theme</vt:lpstr>
      <vt:lpstr>Office Theme</vt:lpstr>
      <vt:lpstr>Data Management and Analysis with Python</vt:lpstr>
      <vt:lpstr>PowerPoint Presentation</vt:lpstr>
      <vt:lpstr>Web API</vt:lpstr>
      <vt:lpstr>Communication with APIs</vt:lpstr>
      <vt:lpstr>Request URL</vt:lpstr>
      <vt:lpstr>Response JSON</vt:lpstr>
      <vt:lpstr>PowerPoint Presentation</vt:lpstr>
      <vt:lpstr>Dictionaries</vt:lpstr>
      <vt:lpstr>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Analysis with Python</dc:title>
  <dc:creator>Somos_Eszter</dc:creator>
  <cp:lastModifiedBy>Somos_Eszter</cp:lastModifiedBy>
  <cp:revision>2</cp:revision>
  <dcterms:modified xsi:type="dcterms:W3CDTF">2021-02-01T07:49:38Z</dcterms:modified>
</cp:coreProperties>
</file>