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60" r:id="rId3"/>
    <p:sldId id="264" r:id="rId4"/>
    <p:sldId id="287" r:id="rId5"/>
    <p:sldId id="288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74066913072409"/>
          <c:y val="4.6390626609517311E-3"/>
          <c:w val="0.88607375014688461"/>
          <c:h val="0.89794062145906195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5A0-4D08-B4CB-473E33CE814B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>
          <a:glow rad="1701800"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0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8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=""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=""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=""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=""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=""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=""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=""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=""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=""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=""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=""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=""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=""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=""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=""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=""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=""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=""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=""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=""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=""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=""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=""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=""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=""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=""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=""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=""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=""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=""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=""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=""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=""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=""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=""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=""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svg"/><Relationship Id="rId11" Type="http://schemas.openxmlformats.org/officeDocument/2006/relationships/chart" Target="../charts/chart1.xml"/><Relationship Id="rId5" Type="http://schemas.openxmlformats.org/officeDocument/2006/relationships/image" Target="../media/image7.png"/><Relationship Id="rId10" Type="http://schemas.openxmlformats.org/officeDocument/2006/relationships/image" Target="../media/image22.svg"/><Relationship Id="rId4" Type="http://schemas.openxmlformats.org/officeDocument/2006/relationships/image" Target="../media/image2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=""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35" y="154109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2395471"/>
            <a:ext cx="5167824" cy="1880014"/>
          </a:xfrm>
        </p:spPr>
        <p:txBody>
          <a:bodyPr/>
          <a:lstStyle/>
          <a:p>
            <a:r>
              <a:rPr lang="en-US" i="1" u="sng" dirty="0" smtClean="0"/>
              <a:t>Network scanner </a:t>
            </a:r>
            <a:endParaRPr lang="en-US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4787057"/>
            <a:ext cx="5167824" cy="1393698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b="1" i="1" u="sng" dirty="0" smtClean="0"/>
              <a:t>ASAD </a:t>
            </a:r>
            <a:r>
              <a:rPr lang="en-US" b="1" i="1" u="sng" dirty="0"/>
              <a:t>ULLAH (61348) </a:t>
            </a:r>
            <a:endParaRPr lang="en-US" dirty="0" smtClean="0"/>
          </a:p>
          <a:p>
            <a:r>
              <a:rPr lang="en-US" b="1" i="1" u="sng" dirty="0" err="1" smtClean="0"/>
              <a:t>Fasih</a:t>
            </a:r>
            <a:r>
              <a:rPr lang="en-US" b="1" i="1" u="sng" dirty="0" smtClean="0"/>
              <a:t> </a:t>
            </a:r>
            <a:r>
              <a:rPr lang="en-US" b="1" i="1" u="sng" dirty="0" smtClean="0"/>
              <a:t>Rohan(62725)</a:t>
            </a:r>
            <a:r>
              <a:rPr lang="en-US" noProof="1" smtClean="0"/>
              <a:t>.</a:t>
            </a:r>
            <a:endParaRPr lang="en-US" noProof="1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185A67E-A75A-47A0-A846-3772FAE1B9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178E4B4-24A5-4096-A3D1-F762B1F4B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DCFF208F-FFDF-40EC-81E0-20313AC114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6658F5F-1D95-45C0-BA5E-84A608B4A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7014" y="551910"/>
            <a:ext cx="5022591" cy="2728844"/>
          </a:xfrm>
        </p:spPr>
        <p:txBody>
          <a:bodyPr/>
          <a:lstStyle/>
          <a:p>
            <a:pPr marL="0" indent="0">
              <a:buNone/>
            </a:pPr>
            <a:r>
              <a:rPr lang="en-US" sz="4400" b="1" i="1" u="sng" dirty="0" smtClean="0"/>
              <a:t>Introdu</a:t>
            </a:r>
            <a:r>
              <a:rPr lang="en-US" sz="4400" b="1" i="1" u="sng" dirty="0" smtClean="0"/>
              <a:t>ction</a:t>
            </a:r>
            <a:endParaRPr lang="en-US" sz="4400" b="1" i="1" u="sng" dirty="0" smtClean="0"/>
          </a:p>
          <a:p>
            <a:r>
              <a:rPr lang="en-US" dirty="0"/>
              <a:t>A network scanner is a tool used to discover devices and services on a network. 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can be used to scan a range of IP addresses or a single device, and it can be </a:t>
            </a:r>
            <a:r>
              <a:rPr lang="en-US" dirty="0" smtClean="0"/>
              <a:t>configured </a:t>
            </a:r>
            <a:r>
              <a:rPr lang="en-US" dirty="0"/>
              <a:t>to look for specific ports or types of devices. Network scanners can be used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 vulnerabilities on a network, to audit the network for security purposes, or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troubleshoot connectivity issues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50046" y="1222217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84061"/>
            <a:ext cx="4124325" cy="1800000"/>
          </a:xfrm>
        </p:spPr>
        <p:txBody>
          <a:bodyPr/>
          <a:lstStyle/>
          <a:p>
            <a:r>
              <a:rPr lang="en-US" noProof="1" smtClean="0"/>
              <a:t>.</a:t>
            </a:r>
            <a:endParaRPr lang="en-US" noProof="1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Network scanner is tools of Network Analysis which scans the network on the real time basis.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8" y="488373"/>
            <a:ext cx="4993813" cy="5472319"/>
          </a:xfrm>
        </p:spPr>
        <p:txBody>
          <a:bodyPr/>
          <a:lstStyle/>
          <a:p>
            <a:pPr algn="l"/>
            <a:r>
              <a:rPr lang="en-US" dirty="0" smtClean="0"/>
              <a:t>WORKING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=""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787" y="1527452"/>
            <a:ext cx="4283297" cy="474448"/>
          </a:xfrm>
        </p:spPr>
        <p:txBody>
          <a:bodyPr/>
          <a:lstStyle/>
          <a:p>
            <a:pPr algn="l"/>
            <a:r>
              <a:rPr lang="en-US" dirty="0" smtClean="0"/>
              <a:t>HOW TO START WORKING?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5" y="2022308"/>
            <a:ext cx="4283297" cy="2851483"/>
          </a:xfrm>
        </p:spPr>
        <p:txBody>
          <a:bodyPr/>
          <a:lstStyle/>
          <a:p>
            <a:r>
              <a:rPr lang="en-US" dirty="0"/>
              <a:t>Network scanners send a packet or ping to every possible IP address and wait for 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response to determine the status of the applications or devices (hosts). The </a:t>
            </a:r>
            <a:r>
              <a:rPr lang="en-US" dirty="0" smtClean="0"/>
              <a:t>responding </a:t>
            </a:r>
            <a:r>
              <a:rPr lang="en-US" dirty="0"/>
              <a:t>hosts are considered active, while others are considered dead or inactive. </a:t>
            </a:r>
            <a:r>
              <a:rPr lang="en-US" dirty="0" smtClean="0"/>
              <a:t>These responses </a:t>
            </a:r>
            <a:r>
              <a:rPr lang="en-US" dirty="0"/>
              <a:t>are then scanned to detect inconsistencies. After that Administrator </a:t>
            </a:r>
            <a:r>
              <a:rPr lang="en-US" dirty="0" smtClean="0"/>
              <a:t>easily access </a:t>
            </a:r>
            <a:r>
              <a:rPr lang="en-US" dirty="0"/>
              <a:t>on right click of that device and get all information, such as host name </a:t>
            </a:r>
            <a:r>
              <a:rPr lang="en-US" dirty="0" smtClean="0"/>
              <a:t>and system </a:t>
            </a:r>
            <a:r>
              <a:rPr lang="en-US" dirty="0"/>
              <a:t>detail and if that system on domain and having access of administrative rights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 we can easily control the system for example remotely shutdown and restart </a:t>
            </a:r>
            <a:r>
              <a:rPr lang="en-US" dirty="0" smtClean="0"/>
              <a:t>device and </a:t>
            </a:r>
            <a:r>
              <a:rPr lang="en-US" dirty="0"/>
              <a:t>access all features.</a:t>
            </a:r>
            <a:endParaRPr lang="en-US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=""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7781" y="431825"/>
            <a:ext cx="5022591" cy="47436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smtClean="0"/>
              <a:t>Results</a:t>
            </a:r>
            <a:endParaRPr lang="en-US" sz="3600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results of a network scan depend on the specific tool and the settings that are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used. Some common things that network scanners can report include: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) A list of all devices that are connected to the network, along with their 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addresses and MAC addresses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ii) The operating system and version of each device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iii) The open ports and services on each device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iv) The type of device (e.g. router, computer, printer, etc.)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general, the goal of a network scan is to provide a comprehensive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the devices and services that are present on a network, so that administrators can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identify any potential security risks or connectivity issues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50046" y="1222217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84061"/>
            <a:ext cx="4124325" cy="1800000"/>
          </a:xfrm>
        </p:spPr>
        <p:txBody>
          <a:bodyPr/>
          <a:lstStyle/>
          <a:p>
            <a:r>
              <a:rPr lang="en-US" noProof="1" smtClean="0"/>
              <a:t>.</a:t>
            </a:r>
            <a:endParaRPr lang="en-US" noProof="1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Network scanner is tools of Network Analysis which scans the network on the real time basis.</a:t>
            </a:r>
          </a:p>
        </p:txBody>
      </p:sp>
    </p:spTree>
    <p:extLst>
      <p:ext uri="{BB962C8B-B14F-4D97-AF65-F5344CB8AC3E}">
        <p14:creationId xmlns:p14="http://schemas.microsoft.com/office/powerpoint/2010/main" val="397569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7781" y="431825"/>
            <a:ext cx="5022591" cy="47436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smtClean="0"/>
              <a:t>Limitations</a:t>
            </a:r>
            <a:endParaRPr lang="en-US" sz="3600" b="1" u="sng" dirty="0" smtClean="0"/>
          </a:p>
          <a:p>
            <a:pPr marL="0" indent="0">
              <a:buNone/>
            </a:pPr>
            <a:r>
              <a:rPr lang="en-US" dirty="0"/>
              <a:t>Limitation or Requirement for the project is: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) You must have internet connection and a valid IP.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ii) You must have Administrative access to control the connected devices/hosts.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iii) This tool requires Domain Controller such as Active Directory or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Accessibility.</a:t>
            </a:r>
            <a:br>
              <a:rPr lang="en-US" dirty="0"/>
            </a:b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50046" y="1222217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84061"/>
            <a:ext cx="4124325" cy="1800000"/>
          </a:xfrm>
        </p:spPr>
        <p:txBody>
          <a:bodyPr/>
          <a:lstStyle/>
          <a:p>
            <a:r>
              <a:rPr lang="en-US" noProof="1" smtClean="0"/>
              <a:t>.</a:t>
            </a:r>
            <a:endParaRPr lang="en-US" noProof="1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Network scanner is tools of Network Analysis which scans the network on the real time basis.</a:t>
            </a:r>
          </a:p>
        </p:txBody>
      </p:sp>
    </p:spTree>
    <p:extLst>
      <p:ext uri="{BB962C8B-B14F-4D97-AF65-F5344CB8AC3E}">
        <p14:creationId xmlns:p14="http://schemas.microsoft.com/office/powerpoint/2010/main" val="2589373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platforms</a:t>
            </a:r>
            <a:endParaRPr lang="en-US" dirty="0"/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=""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2007183" y="1024655"/>
            <a:ext cx="2492759" cy="1738172"/>
            <a:chOff x="635303" y="993330"/>
            <a:chExt cx="2492759" cy="1738172"/>
          </a:xfrm>
        </p:grpSpPr>
        <p:sp>
          <p:nvSpPr>
            <p:cNvPr id="11" name="Text Placeholder 80">
              <a:extLst>
                <a:ext uri="{FF2B5EF4-FFF2-40B4-BE49-F238E27FC236}">
                  <a16:creationId xmlns=""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736668" y="2014847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noProof="1" smtClean="0">
                  <a:solidFill>
                    <a:schemeClr val="bg1"/>
                  </a:solidFill>
                </a:rPr>
                <a:t>1</a:t>
              </a:r>
              <a:r>
                <a:rPr lang="en-US" sz="3200" noProof="1" smtClean="0">
                  <a:solidFill>
                    <a:schemeClr val="bg1"/>
                  </a:solidFill>
                </a:rPr>
                <a:t>. Visual studio 2015</a:t>
              </a:r>
              <a:r>
                <a:rPr lang="en-US" sz="1400" noProof="1" smtClean="0">
                  <a:solidFill>
                    <a:schemeClr val="bg1"/>
                  </a:solidFill>
                </a:rPr>
                <a:t>. 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=""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=""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=""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099039" y="4533664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=""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3200" noProof="1" smtClean="0">
                  <a:solidFill>
                    <a:schemeClr val="bg1"/>
                  </a:solidFill>
                </a:rPr>
                <a:t>3.  </a:t>
              </a:r>
              <a:r>
                <a:rPr lang="en-US" sz="3200" noProof="1" smtClean="0">
                  <a:solidFill>
                    <a:schemeClr val="bg1"/>
                  </a:solidFill>
                </a:rPr>
                <a:t>Internet </a:t>
              </a:r>
              <a:r>
                <a:rPr lang="en-US" sz="3200" noProof="1">
                  <a:solidFill>
                    <a:schemeClr val="bg1"/>
                  </a:solidFill>
                </a:rPr>
                <a:t>A</a:t>
              </a:r>
              <a:r>
                <a:rPr lang="en-US" sz="3200" noProof="1" smtClean="0">
                  <a:solidFill>
                    <a:schemeClr val="bg1"/>
                  </a:solidFill>
                </a:rPr>
                <a:t>ddress</a:t>
              </a:r>
              <a:endParaRPr lang="en-US" sz="3200" noProof="1">
                <a:solidFill>
                  <a:schemeClr val="bg1"/>
                </a:solidFill>
              </a:endParaRP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=""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=""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=""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948789" y="1021800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=""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noProof="1" smtClean="0">
                  <a:solidFill>
                    <a:schemeClr val="bg1"/>
                  </a:solidFill>
                </a:rPr>
                <a:t>2 </a:t>
              </a:r>
              <a:r>
                <a:rPr lang="en-US" sz="3200" noProof="1" smtClean="0">
                  <a:solidFill>
                    <a:schemeClr val="bg1"/>
                  </a:solidFill>
                </a:rPr>
                <a:t>Sockets</a:t>
              </a:r>
              <a:endParaRPr lang="en-US" sz="3200" noProof="1">
                <a:solidFill>
                  <a:schemeClr val="bg1"/>
                </a:solidFill>
              </a:endParaRP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=""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=""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206866" y="4533664"/>
            <a:ext cx="2671873" cy="1669940"/>
            <a:chOff x="8881417" y="2258575"/>
            <a:chExt cx="2671873" cy="1669940"/>
          </a:xfrm>
        </p:grpSpPr>
        <p:sp>
          <p:nvSpPr>
            <p:cNvPr id="7" name="Text Placeholder 80">
              <a:extLst>
                <a:ext uri="{FF2B5EF4-FFF2-40B4-BE49-F238E27FC236}">
                  <a16:creationId xmlns=""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881417" y="3023925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noProof="1" smtClean="0">
                  <a:solidFill>
                    <a:schemeClr val="bg1"/>
                  </a:solidFill>
                </a:rPr>
                <a:t>4</a:t>
              </a:r>
              <a:r>
                <a:rPr lang="en-US" sz="1400" noProof="1" smtClean="0">
                  <a:solidFill>
                    <a:schemeClr val="bg1"/>
                  </a:solidFill>
                </a:rPr>
                <a:t>. </a:t>
              </a:r>
              <a:r>
                <a:rPr lang="en-US" sz="2400" noProof="1" smtClean="0">
                  <a:solidFill>
                    <a:schemeClr val="bg1"/>
                  </a:solidFill>
                </a:rPr>
                <a:t>Network </a:t>
              </a:r>
              <a:r>
                <a:rPr lang="en-US" sz="2400" noProof="1" smtClean="0">
                  <a:solidFill>
                    <a:schemeClr val="bg1"/>
                  </a:solidFill>
                </a:rPr>
                <a:t>Domain and WMI </a:t>
              </a:r>
              <a:endParaRPr lang="en-US" sz="2400" noProof="1">
                <a:solidFill>
                  <a:schemeClr val="bg1"/>
                </a:solidFill>
              </a:endParaRP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=""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55CD0478-9252-47FB-9703-B19F432918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=""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58269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9DAC4825-9A54-42A2-962A-529509E88C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=""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1EA6190-6EC5-43F9-B1F3-CFD84A0B1B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=""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86C9F581-3561-4AF1-B390-F75427445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=""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955A3937-3310-466D-B857-84EEB74A8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=""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4760C03-A974-4492-8BDC-3A3B1DA41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82663A09-922C-4254-9D30-7A8E6E269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520402" y="5683768"/>
            <a:ext cx="2037277" cy="393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72" y="1609060"/>
            <a:ext cx="5022591" cy="2728844"/>
          </a:xfrm>
        </p:spPr>
        <p:txBody>
          <a:bodyPr/>
          <a:lstStyle/>
          <a:p>
            <a:r>
              <a:rPr lang="en-US" dirty="0"/>
              <a:t>In today’s world, every company, be it big or small, strives hard to safeguard its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devices and systems from unauthorized access. The companies must have a prevention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plan in hand to avoid future attacks on the network. They need to invest in robust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network scanning tools to secure their system against potential cyberattacks without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compromising with the performance. Before choosing a tool, they need to take time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understand which type of scanning tool is a perfect fit for their network. The admins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need to implement the right sensors and tools to protect the systems from being hacked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along with a robust scanner to translate packet data into easily readable information.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178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Office Theme</vt:lpstr>
      <vt:lpstr>Network scanner </vt:lpstr>
      <vt:lpstr>PowerPoint Presentation</vt:lpstr>
      <vt:lpstr>WORKING </vt:lpstr>
      <vt:lpstr>PowerPoint Presentation</vt:lpstr>
      <vt:lpstr>PowerPoint Presentation</vt:lpstr>
      <vt:lpstr>Used platforms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2023-01-10T14:12:00Z</dcterms:created>
  <dcterms:modified xsi:type="dcterms:W3CDTF">2023-01-11T06:25:56Z</dcterms:modified>
</cp:coreProperties>
</file>