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6255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Muhammad </a:t>
            </a:r>
            <a:r>
              <a:rPr lang="en-US" sz="1100" dirty="0" err="1" smtClean="0">
                <a:solidFill>
                  <a:schemeClr val="tx1"/>
                </a:solidFill>
              </a:rPr>
              <a:t>Fasil</a:t>
            </a:r>
            <a:r>
              <a:rPr lang="en-US" sz="1100" dirty="0" smtClean="0">
                <a:solidFill>
                  <a:schemeClr val="tx1"/>
                </a:solidFill>
              </a:rPr>
              <a:t> K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720921104060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1182</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10</cp:revision>
  <dcterms:modified xsi:type="dcterms:W3CDTF">2024-04-06T08:58:25Z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