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07008" y="4568986"/>
            <a:ext cx="5885180" cy="13330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Mohammed fasil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https://github.com/fasilkppl/data-science-capstone.git</a:t>
            </a:r>
            <a:endParaRPr lang="en-IN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8548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spc="-175" dirty="0">
                <a:solidFill>
                  <a:srgbClr val="616E52"/>
                </a:solidFill>
                <a:latin typeface="Arial"/>
                <a:cs typeface="Arial"/>
              </a:rPr>
              <a:t>https://github.com/fasilkppl/data-science-capstone.git</a:t>
            </a:r>
            <a:endParaRPr lang="en-IN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spc="-175" dirty="0">
                <a:solidFill>
                  <a:srgbClr val="616E52"/>
                </a:solidFill>
                <a:latin typeface="Arial"/>
                <a:cs typeface="Arial"/>
              </a:rPr>
              <a:t>https://github.com/fasilkppl/data-science-capstone.git</a:t>
            </a:r>
            <a:endParaRPr lang="en-IN"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spc="-175" dirty="0">
                <a:solidFill>
                  <a:srgbClr val="616E52"/>
                </a:solidFill>
                <a:latin typeface="Arial"/>
                <a:cs typeface="Arial"/>
              </a:rPr>
              <a:t>https://github.com/fasilkppl/data-science-capstone.git</a:t>
            </a:r>
            <a:endParaRPr lang="en-IN" sz="2000" dirty="0">
              <a:latin typeface="Arial"/>
              <a:cs typeface="Arial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102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000" spc="-175" dirty="0">
                <a:solidFill>
                  <a:srgbClr val="616E52"/>
                </a:solidFill>
                <a:latin typeface="Arial"/>
                <a:cs typeface="Arial"/>
              </a:rPr>
              <a:t>https://github.com/fasilkppl/data-science-capstone.git</a:t>
            </a:r>
            <a:endParaRPr lang="en-IN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000" spc="-175" dirty="0">
                <a:solidFill>
                  <a:srgbClr val="616E52"/>
                </a:solidFill>
                <a:latin typeface="Arial"/>
                <a:cs typeface="Arial"/>
              </a:rPr>
              <a:t>https://github.com/fasilkppl/data-science-capstone.git</a:t>
            </a:r>
            <a:endParaRPr lang="en-IN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0522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000" spc="-175" dirty="0">
                <a:solidFill>
                  <a:srgbClr val="616E52"/>
                </a:solidFill>
                <a:latin typeface="Arial"/>
                <a:cs typeface="Arial"/>
              </a:rPr>
              <a:t>https://github.com/fasilkppl/data-science-capstone.git</a:t>
            </a:r>
            <a:endParaRPr lang="en-IN" sz="20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5309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1600" spc="-175" dirty="0">
                <a:solidFill>
                  <a:srgbClr val="616E52"/>
                </a:solidFill>
                <a:latin typeface="Arial"/>
                <a:cs typeface="Arial"/>
              </a:rPr>
              <a:t>https://github.com/fasilkppl/data-science-capstone.git</a:t>
            </a:r>
            <a:endParaRPr lang="en-IN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5283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1600" spc="-175" dirty="0">
                <a:solidFill>
                  <a:srgbClr val="616E52"/>
                </a:solidFill>
                <a:latin typeface="Arial"/>
                <a:cs typeface="Arial"/>
              </a:rPr>
              <a:t>https://github.com/fasilkppl/data-science-capstone.git</a:t>
            </a:r>
            <a:endParaRPr lang="en-IN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2652</Words>
  <Application>Microsoft Office PowerPoint</Application>
  <PresentationFormat>Widescreen</PresentationFormat>
  <Paragraphs>276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Fasil kalappatil</cp:lastModifiedBy>
  <cp:revision>3</cp:revision>
  <dcterms:created xsi:type="dcterms:W3CDTF">2021-08-26T16:53:12Z</dcterms:created>
  <dcterms:modified xsi:type="dcterms:W3CDTF">2024-06-21T12:43:01Z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