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22"/>
  </p:handoutMasterIdLst>
  <p:sldIdLst>
    <p:sldId id="258" r:id="rId4"/>
    <p:sldId id="260" r:id="rId6"/>
    <p:sldId id="296" r:id="rId7"/>
    <p:sldId id="299" r:id="rId8"/>
    <p:sldId id="300" r:id="rId9"/>
    <p:sldId id="301" r:id="rId10"/>
    <p:sldId id="302" r:id="rId11"/>
    <p:sldId id="305" r:id="rId12"/>
    <p:sldId id="306" r:id="rId13"/>
    <p:sldId id="304" r:id="rId14"/>
    <p:sldId id="307" r:id="rId15"/>
    <p:sldId id="308" r:id="rId16"/>
    <p:sldId id="309" r:id="rId17"/>
    <p:sldId id="310" r:id="rId18"/>
    <p:sldId id="311" r:id="rId19"/>
    <p:sldId id="297" r:id="rId20"/>
    <p:sldId id="26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07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122" name="文本框 6"/>
          <p:cNvSpPr txBox="1"/>
          <p:nvPr/>
        </p:nvSpPr>
        <p:spPr>
          <a:xfrm>
            <a:off x="4182745" y="1032510"/>
            <a:ext cx="70999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An</a:t>
            </a:r>
            <a:r>
              <a:rPr lang="es-AR" altLang="en-US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á</a:t>
            </a:r>
            <a:r>
              <a:rPr lang="en-US" altLang="zh-CN" sz="48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lisis de barrios populares de Argentina. </a:t>
            </a:r>
            <a:endParaRPr lang="en-US" altLang="zh-CN" sz="48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71305" y="6099175"/>
            <a:ext cx="2659380" cy="487680"/>
            <a:chOff x="10195" y="6291"/>
            <a:chExt cx="4188" cy="768"/>
          </a:xfrm>
        </p:grpSpPr>
        <p:sp>
          <p:nvSpPr>
            <p:cNvPr id="9" name="圆角矩形 8"/>
            <p:cNvSpPr/>
            <p:nvPr/>
          </p:nvSpPr>
          <p:spPr>
            <a:xfrm>
              <a:off x="10498" y="6291"/>
              <a:ext cx="3684" cy="768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5" name="矩形 9"/>
            <p:cNvSpPr/>
            <p:nvPr/>
          </p:nvSpPr>
          <p:spPr>
            <a:xfrm>
              <a:off x="10195" y="6361"/>
              <a:ext cx="41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Valentin Sosa, G13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6" name="文本框 10"/>
          <p:cNvSpPr txBox="1"/>
          <p:nvPr/>
        </p:nvSpPr>
        <p:spPr>
          <a:xfrm>
            <a:off x="4925219" y="3296920"/>
            <a:ext cx="561498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s-AR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Probabilidad y Estadistica, Lic. en Ciencias de la Computacion, UNR, Argentina.</a:t>
            </a:r>
            <a:endParaRPr lang="es-AR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85640" y="6099175"/>
            <a:ext cx="4017010" cy="487680"/>
            <a:chOff x="7899" y="8131"/>
            <a:chExt cx="6326" cy="768"/>
          </a:xfrm>
        </p:grpSpPr>
        <p:sp>
          <p:nvSpPr>
            <p:cNvPr id="4" name="圆角矩形 8"/>
            <p:cNvSpPr/>
            <p:nvPr/>
          </p:nvSpPr>
          <p:spPr>
            <a:xfrm>
              <a:off x="8554" y="8131"/>
              <a:ext cx="5016" cy="7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7899" y="8201"/>
              <a:ext cx="632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Destinatario: Miranda Wintour</a:t>
              </a:r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Calefacc</a:t>
            </a:r>
            <a:r>
              <a:rPr lang="es-AR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ión</a:t>
            </a:r>
            <a:endParaRPr lang="es-AR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calefaccion_ventilac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897890"/>
            <a:ext cx="10988040" cy="5537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Propiedad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tenencia_alqui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1210945"/>
            <a:ext cx="11250930" cy="520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Tendido el</a:t>
            </a:r>
            <a:r>
              <a:rPr 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éctrico</a:t>
            </a:r>
            <a:endParaRPr 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tendido_incend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099820"/>
            <a:ext cx="10161270" cy="529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Conectividad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conectivid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8430" y="1148080"/>
            <a:ext cx="6835140" cy="534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Filtraciones y humedad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filtraciones_estructur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202690"/>
            <a:ext cx="1088263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Plagas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plag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854075"/>
            <a:ext cx="9216390" cy="571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506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21507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09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2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4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7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19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2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4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27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29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32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34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39" name="文本框 128"/>
          <p:cNvSpPr txBox="1"/>
          <p:nvPr/>
        </p:nvSpPr>
        <p:spPr>
          <a:xfrm>
            <a:off x="4314825" y="3900488"/>
            <a:ext cx="3562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Cierre</a:t>
            </a:r>
            <a:endParaRPr lang="en-US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32782" name="稻壳儿小白白(http://dwz.cn/Wu2UP)"/>
          <p:cNvSpPr/>
          <p:nvPr/>
        </p:nvSpPr>
        <p:spPr>
          <a:xfrm>
            <a:off x="5507355" y="2357120"/>
            <a:ext cx="1177925" cy="1177925"/>
          </a:xfrm>
          <a:custGeom>
            <a:avLst/>
            <a:gdLst/>
            <a:ahLst/>
            <a:cxnLst>
              <a:cxn ang="0">
                <a:pos x="174945307" y="4074481"/>
              </a:cxn>
              <a:cxn ang="0">
                <a:pos x="174945307" y="4074481"/>
              </a:cxn>
              <a:cxn ang="0">
                <a:pos x="0" y="89928696"/>
              </a:cxn>
              <a:cxn ang="0">
                <a:pos x="55413455" y="124270866"/>
              </a:cxn>
              <a:cxn ang="0">
                <a:pos x="89648286" y="183932679"/>
              </a:cxn>
              <a:cxn ang="0">
                <a:pos x="179297377" y="8439881"/>
              </a:cxn>
              <a:cxn ang="0">
                <a:pos x="174945307" y="4074481"/>
              </a:cxn>
              <a:cxn ang="0">
                <a:pos x="21469083" y="89928696"/>
              </a:cxn>
              <a:cxn ang="0">
                <a:pos x="21469083" y="89928696"/>
              </a:cxn>
              <a:cxn ang="0">
                <a:pos x="153765879" y="25610563"/>
              </a:cxn>
              <a:cxn ang="0">
                <a:pos x="59765524" y="111174665"/>
              </a:cxn>
              <a:cxn ang="0">
                <a:pos x="21469083" y="89928696"/>
              </a:cxn>
              <a:cxn ang="0">
                <a:pos x="89648286" y="162687516"/>
              </a:cxn>
              <a:cxn ang="0">
                <a:pos x="89648286" y="162687516"/>
              </a:cxn>
              <a:cxn ang="0">
                <a:pos x="68469663" y="115540065"/>
              </a:cxn>
              <a:cxn ang="0">
                <a:pos x="158117949" y="29685044"/>
              </a:cxn>
              <a:cxn ang="0">
                <a:pos x="89648286" y="162687516"/>
              </a:cxn>
            </a:cxnLst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843280" y="730250"/>
            <a:ext cx="86931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Gracias por ver!</a:t>
            </a:r>
            <a:endParaRPr lang="en-US" altLang="zh-CN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71305" y="6099175"/>
            <a:ext cx="2659380" cy="487680"/>
            <a:chOff x="10195" y="6291"/>
            <a:chExt cx="4188" cy="768"/>
          </a:xfrm>
        </p:grpSpPr>
        <p:sp>
          <p:nvSpPr>
            <p:cNvPr id="3" name="圆角矩形 8"/>
            <p:cNvSpPr/>
            <p:nvPr/>
          </p:nvSpPr>
          <p:spPr>
            <a:xfrm>
              <a:off x="10498" y="6291"/>
              <a:ext cx="3684" cy="768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5" name="矩形 9"/>
            <p:cNvSpPr/>
            <p:nvPr/>
          </p:nvSpPr>
          <p:spPr>
            <a:xfrm>
              <a:off x="10195" y="6361"/>
              <a:ext cx="41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Valentin Sosa, G13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6" name="文本框 10"/>
          <p:cNvSpPr txBox="1"/>
          <p:nvPr/>
        </p:nvSpPr>
        <p:spPr>
          <a:xfrm>
            <a:off x="4925219" y="3296920"/>
            <a:ext cx="5614987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s-AR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Probabilidad y Estadistica, Lic. en Ciencias de la Computacion, UNR, Argentina.</a:t>
            </a:r>
            <a:endParaRPr lang="es-AR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49165" y="6099175"/>
            <a:ext cx="3533140" cy="487680"/>
            <a:chOff x="8314" y="8131"/>
            <a:chExt cx="5564" cy="768"/>
          </a:xfrm>
        </p:grpSpPr>
        <p:sp>
          <p:nvSpPr>
            <p:cNvPr id="4" name="圆角矩形 8"/>
            <p:cNvSpPr/>
            <p:nvPr/>
          </p:nvSpPr>
          <p:spPr>
            <a:xfrm>
              <a:off x="8554" y="8131"/>
              <a:ext cx="5016" cy="7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8314" y="8201"/>
              <a:ext cx="556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Destiatario: Juan Grande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85640" y="6099175"/>
            <a:ext cx="4017010" cy="487680"/>
            <a:chOff x="7899" y="8131"/>
            <a:chExt cx="6326" cy="768"/>
          </a:xfrm>
        </p:grpSpPr>
        <p:sp>
          <p:nvSpPr>
            <p:cNvPr id="9" name="圆角矩形 8"/>
            <p:cNvSpPr/>
            <p:nvPr/>
          </p:nvSpPr>
          <p:spPr>
            <a:xfrm>
              <a:off x="8554" y="8131"/>
              <a:ext cx="5016" cy="7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899" y="8201"/>
              <a:ext cx="632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Destinatario: Miranda Wintour</a:t>
              </a:r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8195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7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0" name="组合 8"/>
            <p:cNvGrpSpPr/>
            <p:nvPr/>
          </p:nvGrpSpPr>
          <p:grpSpPr>
            <a:xfrm rot="5400000">
              <a:off x="3000942" y="4677395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2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5" name="组合 13"/>
            <p:cNvGrpSpPr/>
            <p:nvPr/>
          </p:nvGrpSpPr>
          <p:grpSpPr>
            <a:xfrm rot="5400000">
              <a:off x="522348" y="3764108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7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0" name="组合 18"/>
            <p:cNvGrpSpPr/>
            <p:nvPr/>
          </p:nvGrpSpPr>
          <p:grpSpPr>
            <a:xfrm rot="5400000">
              <a:off x="-290568" y="4178378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2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5" name="组合 23"/>
            <p:cNvGrpSpPr/>
            <p:nvPr/>
          </p:nvGrpSpPr>
          <p:grpSpPr>
            <a:xfrm rot="5400000">
              <a:off x="-40702" y="5276874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7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8" y="3061249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20" name="组合 28"/>
            <p:cNvGrpSpPr/>
            <p:nvPr/>
          </p:nvGrpSpPr>
          <p:grpSpPr>
            <a:xfrm rot="5400000">
              <a:off x="839095" y="6000282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4" y="4267594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22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27" name="文本框 128"/>
          <p:cNvSpPr txBox="1"/>
          <p:nvPr/>
        </p:nvSpPr>
        <p:spPr>
          <a:xfrm>
            <a:off x="4690110" y="3900805"/>
            <a:ext cx="28117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Presentaci</a:t>
            </a:r>
            <a:r>
              <a:rPr lang="es-AR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ó</a:t>
            </a:r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n</a:t>
            </a:r>
            <a:endParaRPr lang="en-US" altLang="zh-CN" sz="32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84825" y="2051685"/>
            <a:ext cx="655320" cy="155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9600"/>
          </a:p>
          <a:p>
            <a:endParaRPr lang="en-US" sz="9600"/>
          </a:p>
        </p:txBody>
      </p:sp>
      <p:sp>
        <p:nvSpPr>
          <p:cNvPr id="32775" name="稻壳儿小白白(http://dwz.cn/Wu2UP)"/>
          <p:cNvSpPr/>
          <p:nvPr/>
        </p:nvSpPr>
        <p:spPr>
          <a:xfrm>
            <a:off x="5424170" y="2169795"/>
            <a:ext cx="1507490" cy="1438275"/>
          </a:xfrm>
          <a:custGeom>
            <a:avLst/>
            <a:gdLst/>
            <a:ahLst/>
            <a:cxnLst>
              <a:cxn ang="0">
                <a:pos x="101287241" y="93997321"/>
              </a:cxn>
              <a:cxn ang="0">
                <a:pos x="101287241" y="93997321"/>
              </a:cxn>
              <a:cxn ang="0">
                <a:pos x="109895344" y="55411954"/>
              </a:cxn>
              <a:cxn ang="0">
                <a:pos x="59107695" y="0"/>
              </a:cxn>
              <a:cxn ang="0">
                <a:pos x="8320846" y="55411954"/>
              </a:cxn>
              <a:cxn ang="0">
                <a:pos x="20945744" y="93997321"/>
              </a:cxn>
              <a:cxn ang="0">
                <a:pos x="0" y="123879337"/>
              </a:cxn>
              <a:cxn ang="0">
                <a:pos x="0" y="149409275"/>
              </a:cxn>
              <a:cxn ang="0">
                <a:pos x="33857899" y="183642565"/>
              </a:cxn>
              <a:cxn ang="0">
                <a:pos x="88662343" y="183642565"/>
              </a:cxn>
              <a:cxn ang="0">
                <a:pos x="122520242" y="149409275"/>
              </a:cxn>
              <a:cxn ang="0">
                <a:pos x="122520242" y="123879337"/>
              </a:cxn>
              <a:cxn ang="0">
                <a:pos x="101287241" y="93997321"/>
              </a:cxn>
              <a:cxn ang="0">
                <a:pos x="20945744" y="55411954"/>
              </a:cxn>
              <a:cxn ang="0">
                <a:pos x="20945744" y="55411954"/>
              </a:cxn>
              <a:cxn ang="0">
                <a:pos x="59107695" y="12764969"/>
              </a:cxn>
              <a:cxn ang="0">
                <a:pos x="101287241" y="55411954"/>
              </a:cxn>
              <a:cxn ang="0">
                <a:pos x="59107695" y="102411017"/>
              </a:cxn>
              <a:cxn ang="0">
                <a:pos x="20945744" y="55411954"/>
              </a:cxn>
              <a:cxn ang="0">
                <a:pos x="109895344" y="145347658"/>
              </a:cxn>
              <a:cxn ang="0">
                <a:pos x="109895344" y="145347658"/>
              </a:cxn>
              <a:cxn ang="0">
                <a:pos x="84358291" y="170877596"/>
              </a:cxn>
              <a:cxn ang="0">
                <a:pos x="37874694" y="170877596"/>
              </a:cxn>
              <a:cxn ang="0">
                <a:pos x="8320846" y="145347658"/>
              </a:cxn>
              <a:cxn ang="0">
                <a:pos x="8320846" y="128230611"/>
              </a:cxn>
              <a:cxn ang="0">
                <a:pos x="29553848" y="102411017"/>
              </a:cxn>
              <a:cxn ang="0">
                <a:pos x="59107695" y="115465642"/>
              </a:cxn>
              <a:cxn ang="0">
                <a:pos x="88662343" y="102411017"/>
              </a:cxn>
              <a:cxn ang="0">
                <a:pos x="109895344" y="128230611"/>
              </a:cxn>
              <a:cxn ang="0">
                <a:pos x="109895344" y="145347658"/>
              </a:cxn>
              <a:cxn ang="0">
                <a:pos x="126537037" y="46998258"/>
              </a:cxn>
              <a:cxn ang="0">
                <a:pos x="126537037" y="46998258"/>
              </a:cxn>
              <a:cxn ang="0">
                <a:pos x="173019834" y="46998258"/>
              </a:cxn>
              <a:cxn ang="0">
                <a:pos x="177323885" y="38294907"/>
              </a:cxn>
              <a:cxn ang="0">
                <a:pos x="173019834" y="34233289"/>
              </a:cxn>
              <a:cxn ang="0">
                <a:pos x="126537037" y="34233289"/>
              </a:cxn>
              <a:cxn ang="0">
                <a:pos x="122520242" y="38294907"/>
              </a:cxn>
              <a:cxn ang="0">
                <a:pos x="126537037" y="46998258"/>
              </a:cxn>
              <a:cxn ang="0">
                <a:pos x="173019834" y="136644306"/>
              </a:cxn>
              <a:cxn ang="0">
                <a:pos x="173019834" y="136644306"/>
              </a:cxn>
              <a:cxn ang="0">
                <a:pos x="139449192" y="136644306"/>
              </a:cxn>
              <a:cxn ang="0">
                <a:pos x="135145140" y="140995580"/>
              </a:cxn>
              <a:cxn ang="0">
                <a:pos x="139449192" y="149409275"/>
              </a:cxn>
              <a:cxn ang="0">
                <a:pos x="173019834" y="149409275"/>
              </a:cxn>
              <a:cxn ang="0">
                <a:pos x="177323885" y="140995580"/>
              </a:cxn>
              <a:cxn ang="0">
                <a:pos x="173019834" y="136644306"/>
              </a:cxn>
              <a:cxn ang="0">
                <a:pos x="173019834" y="68467383"/>
              </a:cxn>
              <a:cxn ang="0">
                <a:pos x="173019834" y="68467383"/>
              </a:cxn>
              <a:cxn ang="0">
                <a:pos x="126537037" y="68467383"/>
              </a:cxn>
              <a:cxn ang="0">
                <a:pos x="122520242" y="72529001"/>
              </a:cxn>
              <a:cxn ang="0">
                <a:pos x="126537037" y="81232352"/>
              </a:cxn>
              <a:cxn ang="0">
                <a:pos x="173019834" y="81232352"/>
              </a:cxn>
              <a:cxn ang="0">
                <a:pos x="177323885" y="72529001"/>
              </a:cxn>
              <a:cxn ang="0">
                <a:pos x="173019834" y="68467383"/>
              </a:cxn>
              <a:cxn ang="0">
                <a:pos x="173019834" y="102411017"/>
              </a:cxn>
              <a:cxn ang="0">
                <a:pos x="173019834" y="102411017"/>
              </a:cxn>
              <a:cxn ang="0">
                <a:pos x="139449192" y="102411017"/>
              </a:cxn>
              <a:cxn ang="0">
                <a:pos x="135145140" y="106762290"/>
              </a:cxn>
              <a:cxn ang="0">
                <a:pos x="139449192" y="115465642"/>
              </a:cxn>
              <a:cxn ang="0">
                <a:pos x="173019834" y="115465642"/>
              </a:cxn>
              <a:cxn ang="0">
                <a:pos x="177323885" y="106762290"/>
              </a:cxn>
              <a:cxn ang="0">
                <a:pos x="173019834" y="102411017"/>
              </a:cxn>
            </a:cxnLst>
            <a:pathLst>
              <a:path w="619" h="634">
                <a:moveTo>
                  <a:pt x="353" y="324"/>
                </a:moveTo>
                <a:lnTo>
                  <a:pt x="353" y="324"/>
                </a:lnTo>
                <a:cubicBezTo>
                  <a:pt x="368" y="280"/>
                  <a:pt x="383" y="250"/>
                  <a:pt x="383" y="191"/>
                </a:cubicBezTo>
                <a:cubicBezTo>
                  <a:pt x="383" y="89"/>
                  <a:pt x="309" y="0"/>
                  <a:pt x="206" y="0"/>
                </a:cubicBezTo>
                <a:cubicBezTo>
                  <a:pt x="118" y="0"/>
                  <a:pt x="29" y="89"/>
                  <a:pt x="29" y="191"/>
                </a:cubicBezTo>
                <a:cubicBezTo>
                  <a:pt x="29" y="250"/>
                  <a:pt x="44" y="280"/>
                  <a:pt x="73" y="324"/>
                </a:cubicBezTo>
                <a:cubicBezTo>
                  <a:pt x="29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44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68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3" y="324"/>
                </a:cubicBezTo>
                <a:close/>
                <a:moveTo>
                  <a:pt x="73" y="191"/>
                </a:moveTo>
                <a:lnTo>
                  <a:pt x="73" y="191"/>
                </a:lnTo>
                <a:cubicBezTo>
                  <a:pt x="73" y="103"/>
                  <a:pt x="132" y="44"/>
                  <a:pt x="206" y="44"/>
                </a:cubicBezTo>
                <a:cubicBezTo>
                  <a:pt x="280" y="44"/>
                  <a:pt x="353" y="103"/>
                  <a:pt x="353" y="191"/>
                </a:cubicBezTo>
                <a:cubicBezTo>
                  <a:pt x="353" y="280"/>
                  <a:pt x="280" y="353"/>
                  <a:pt x="206" y="353"/>
                </a:cubicBezTo>
                <a:cubicBezTo>
                  <a:pt x="132" y="353"/>
                  <a:pt x="73" y="280"/>
                  <a:pt x="73" y="191"/>
                </a:cubicBezTo>
                <a:close/>
                <a:moveTo>
                  <a:pt x="383" y="501"/>
                </a:moveTo>
                <a:lnTo>
                  <a:pt x="383" y="501"/>
                </a:lnTo>
                <a:cubicBezTo>
                  <a:pt x="383" y="545"/>
                  <a:pt x="339" y="589"/>
                  <a:pt x="294" y="589"/>
                </a:cubicBezTo>
                <a:cubicBezTo>
                  <a:pt x="132" y="589"/>
                  <a:pt x="132" y="589"/>
                  <a:pt x="132" y="589"/>
                </a:cubicBezTo>
                <a:cubicBezTo>
                  <a:pt x="73" y="589"/>
                  <a:pt x="29" y="545"/>
                  <a:pt x="29" y="501"/>
                </a:cubicBezTo>
                <a:cubicBezTo>
                  <a:pt x="29" y="442"/>
                  <a:pt x="29" y="442"/>
                  <a:pt x="29" y="442"/>
                </a:cubicBezTo>
                <a:cubicBezTo>
                  <a:pt x="29" y="398"/>
                  <a:pt x="59" y="368"/>
                  <a:pt x="103" y="353"/>
                </a:cubicBezTo>
                <a:cubicBezTo>
                  <a:pt x="132" y="383"/>
                  <a:pt x="177" y="398"/>
                  <a:pt x="206" y="398"/>
                </a:cubicBezTo>
                <a:cubicBezTo>
                  <a:pt x="250" y="398"/>
                  <a:pt x="280" y="383"/>
                  <a:pt x="309" y="353"/>
                </a:cubicBezTo>
                <a:cubicBezTo>
                  <a:pt x="353" y="368"/>
                  <a:pt x="383" y="398"/>
                  <a:pt x="383" y="442"/>
                </a:cubicBezTo>
                <a:lnTo>
                  <a:pt x="383" y="501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603" y="162"/>
                  <a:pt x="603" y="162"/>
                  <a:pt x="603" y="162"/>
                </a:cubicBezTo>
                <a:cubicBezTo>
                  <a:pt x="618" y="162"/>
                  <a:pt x="618" y="148"/>
                  <a:pt x="618" y="132"/>
                </a:cubicBezTo>
                <a:cubicBezTo>
                  <a:pt x="618" y="132"/>
                  <a:pt x="618" y="118"/>
                  <a:pt x="603" y="118"/>
                </a:cubicBezTo>
                <a:cubicBezTo>
                  <a:pt x="441" y="118"/>
                  <a:pt x="441" y="118"/>
                  <a:pt x="441" y="118"/>
                </a:cubicBezTo>
                <a:lnTo>
                  <a:pt x="427" y="132"/>
                </a:lnTo>
                <a:cubicBezTo>
                  <a:pt x="427" y="148"/>
                  <a:pt x="441" y="162"/>
                  <a:pt x="441" y="162"/>
                </a:cubicBezTo>
                <a:close/>
                <a:moveTo>
                  <a:pt x="603" y="471"/>
                </a:moveTo>
                <a:lnTo>
                  <a:pt x="603" y="471"/>
                </a:lnTo>
                <a:cubicBezTo>
                  <a:pt x="486" y="471"/>
                  <a:pt x="486" y="471"/>
                  <a:pt x="486" y="471"/>
                </a:cubicBezTo>
                <a:cubicBezTo>
                  <a:pt x="471" y="471"/>
                  <a:pt x="471" y="486"/>
                  <a:pt x="471" y="486"/>
                </a:cubicBezTo>
                <a:cubicBezTo>
                  <a:pt x="471" y="501"/>
                  <a:pt x="471" y="515"/>
                  <a:pt x="486" y="515"/>
                </a:cubicBezTo>
                <a:cubicBezTo>
                  <a:pt x="603" y="515"/>
                  <a:pt x="603" y="515"/>
                  <a:pt x="603" y="515"/>
                </a:cubicBezTo>
                <a:cubicBezTo>
                  <a:pt x="618" y="515"/>
                  <a:pt x="618" y="501"/>
                  <a:pt x="618" y="486"/>
                </a:cubicBezTo>
                <a:cubicBezTo>
                  <a:pt x="618" y="486"/>
                  <a:pt x="618" y="471"/>
                  <a:pt x="603" y="471"/>
                </a:cubicBezTo>
                <a:close/>
                <a:moveTo>
                  <a:pt x="603" y="236"/>
                </a:moveTo>
                <a:lnTo>
                  <a:pt x="603" y="236"/>
                </a:lnTo>
                <a:cubicBezTo>
                  <a:pt x="441" y="236"/>
                  <a:pt x="441" y="236"/>
                  <a:pt x="441" y="236"/>
                </a:cubicBezTo>
                <a:lnTo>
                  <a:pt x="427" y="250"/>
                </a:lnTo>
                <a:cubicBezTo>
                  <a:pt x="427" y="265"/>
                  <a:pt x="441" y="280"/>
                  <a:pt x="441" y="280"/>
                </a:cubicBezTo>
                <a:cubicBezTo>
                  <a:pt x="603" y="280"/>
                  <a:pt x="603" y="280"/>
                  <a:pt x="603" y="280"/>
                </a:cubicBezTo>
                <a:cubicBezTo>
                  <a:pt x="618" y="280"/>
                  <a:pt x="618" y="265"/>
                  <a:pt x="618" y="250"/>
                </a:cubicBezTo>
                <a:cubicBezTo>
                  <a:pt x="618" y="250"/>
                  <a:pt x="618" y="236"/>
                  <a:pt x="603" y="236"/>
                </a:cubicBezTo>
                <a:close/>
                <a:moveTo>
                  <a:pt x="603" y="353"/>
                </a:moveTo>
                <a:lnTo>
                  <a:pt x="603" y="353"/>
                </a:lnTo>
                <a:cubicBezTo>
                  <a:pt x="486" y="353"/>
                  <a:pt x="486" y="353"/>
                  <a:pt x="486" y="353"/>
                </a:cubicBezTo>
                <a:cubicBezTo>
                  <a:pt x="471" y="353"/>
                  <a:pt x="471" y="368"/>
                  <a:pt x="471" y="368"/>
                </a:cubicBezTo>
                <a:cubicBezTo>
                  <a:pt x="471" y="383"/>
                  <a:pt x="471" y="398"/>
                  <a:pt x="486" y="398"/>
                </a:cubicBezTo>
                <a:cubicBezTo>
                  <a:pt x="603" y="398"/>
                  <a:pt x="603" y="398"/>
                  <a:pt x="603" y="398"/>
                </a:cubicBezTo>
                <a:cubicBezTo>
                  <a:pt x="618" y="398"/>
                  <a:pt x="618" y="383"/>
                  <a:pt x="618" y="368"/>
                </a:cubicBezTo>
                <a:cubicBezTo>
                  <a:pt x="618" y="368"/>
                  <a:pt x="618" y="353"/>
                  <a:pt x="603" y="3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Provincias y barrios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tabla_pro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1203008"/>
            <a:ext cx="3778250" cy="5120005"/>
          </a:xfrm>
          <a:prstGeom prst="rect">
            <a:avLst/>
          </a:prstGeom>
        </p:spPr>
      </p:pic>
      <p:pic>
        <p:nvPicPr>
          <p:cNvPr id="7" name="Picture 6" descr="tabla_bar"/>
          <p:cNvPicPr>
            <a:picLocks noChangeAspect="1"/>
          </p:cNvPicPr>
          <p:nvPr/>
        </p:nvPicPr>
        <p:blipFill>
          <a:blip r:embed="rId2"/>
          <a:srcRect r="1054" b="1015"/>
          <a:stretch>
            <a:fillRect/>
          </a:stretch>
        </p:blipFill>
        <p:spPr>
          <a:xfrm>
            <a:off x="7386955" y="1203008"/>
            <a:ext cx="3232785" cy="512000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1294130" y="1485265"/>
            <a:ext cx="75565" cy="87884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7254240" y="1485265"/>
            <a:ext cx="132715" cy="60833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Integrantes 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personas_gen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930" y="1054100"/>
            <a:ext cx="6962140" cy="528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Integrantes 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boxplot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1290320"/>
            <a:ext cx="8477885" cy="471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Integrantes 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diagrama_dis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975995"/>
            <a:ext cx="8071485" cy="552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Agua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obtencion_agu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923925"/>
            <a:ext cx="10373995" cy="547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Agua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presion_agu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490" y="1047115"/>
            <a:ext cx="6128385" cy="531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28"/>
          <p:cNvSpPr txBox="1"/>
          <p:nvPr/>
        </p:nvSpPr>
        <p:spPr>
          <a:xfrm>
            <a:off x="173355" y="266700"/>
            <a:ext cx="4159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s-AR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Agua</a:t>
            </a:r>
            <a:endParaRPr lang="en-US" altLang="es-AR" sz="2000" b="1" dirty="0">
              <a:solidFill>
                <a:srgbClr val="FFFFFF"/>
              </a:solidFill>
              <a:latin typeface="Arial" panose="020B0604020202020204" pitchFamily="34" charset="0"/>
              <a:ea typeface="等线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lmacenamiento_pre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078230"/>
            <a:ext cx="10609580" cy="531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Presentation</Application>
  <PresentationFormat/>
  <Paragraphs>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等线</vt:lpstr>
      <vt:lpstr>Calibri</vt:lpstr>
      <vt:lpstr>Wingdings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fasil</cp:lastModifiedBy>
  <cp:revision>139</cp:revision>
  <dcterms:created xsi:type="dcterms:W3CDTF">2015-10-17T07:33:00Z</dcterms:created>
  <dcterms:modified xsi:type="dcterms:W3CDTF">2024-05-18T05:21:59Z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1033-12.2.0.16909</vt:lpwstr>
  </property>
  <property fmtid="{D5CDD505-2E9C-101B-9397-08002B2CF9AE}" pid="3" name="ICV">
    <vt:lpwstr>457B0BFCE3DB41B8B927E516AE07D607_12</vt:lpwstr>
  </property>
</Properties>
</file>