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70" r:id="rId10"/>
    <p:sldId id="267" r:id="rId11"/>
    <p:sldId id="268" r:id="rId12"/>
    <p:sldId id="269" r:id="rId13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63"/>
    <a:srgbClr val="44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A9F4A-F4FE-486E-BA8E-A8FBB4EE5B0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6A54-7D05-4CD4-BA7B-27C54A495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6A54-7D05-4CD4-BA7B-27C54A4953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0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9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4" y="0"/>
                </a:lnTo>
                <a:lnTo>
                  <a:pt x="487646" y="4150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3"/>
                </a:lnTo>
                <a:lnTo>
                  <a:pt x="415457" y="170467"/>
                </a:lnTo>
                <a:lnTo>
                  <a:pt x="388292" y="208122"/>
                </a:lnTo>
                <a:lnTo>
                  <a:pt x="358091" y="243610"/>
                </a:lnTo>
                <a:lnTo>
                  <a:pt x="325158" y="276631"/>
                </a:lnTo>
                <a:lnTo>
                  <a:pt x="289800" y="306887"/>
                </a:lnTo>
                <a:lnTo>
                  <a:pt x="252320" y="334079"/>
                </a:lnTo>
                <a:lnTo>
                  <a:pt x="213025" y="357907"/>
                </a:lnTo>
                <a:lnTo>
                  <a:pt x="172220" y="378074"/>
                </a:lnTo>
                <a:lnTo>
                  <a:pt x="130209" y="394279"/>
                </a:lnTo>
                <a:lnTo>
                  <a:pt x="87299" y="406225"/>
                </a:lnTo>
                <a:lnTo>
                  <a:pt x="43794" y="413611"/>
                </a:lnTo>
                <a:lnTo>
                  <a:pt x="0" y="416140"/>
                </a:lnTo>
                <a:lnTo>
                  <a:pt x="43794" y="418668"/>
                </a:lnTo>
                <a:lnTo>
                  <a:pt x="87299" y="426054"/>
                </a:lnTo>
                <a:lnTo>
                  <a:pt x="130209" y="437997"/>
                </a:lnTo>
                <a:lnTo>
                  <a:pt x="172220" y="454198"/>
                </a:lnTo>
                <a:lnTo>
                  <a:pt x="213025" y="474356"/>
                </a:lnTo>
                <a:lnTo>
                  <a:pt x="252320" y="498172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69"/>
                </a:lnTo>
                <a:lnTo>
                  <a:pt x="388292" y="624018"/>
                </a:lnTo>
                <a:lnTo>
                  <a:pt x="415457" y="661626"/>
                </a:lnTo>
                <a:lnTo>
                  <a:pt x="439280" y="701092"/>
                </a:lnTo>
                <a:lnTo>
                  <a:pt x="459456" y="742117"/>
                </a:lnTo>
                <a:lnTo>
                  <a:pt x="475680" y="784401"/>
                </a:lnTo>
                <a:lnTo>
                  <a:pt x="487646" y="827644"/>
                </a:lnTo>
                <a:lnTo>
                  <a:pt x="495050" y="871547"/>
                </a:lnTo>
                <a:lnTo>
                  <a:pt x="497586" y="915809"/>
                </a:lnTo>
                <a:lnTo>
                  <a:pt x="500142" y="871547"/>
                </a:lnTo>
                <a:lnTo>
                  <a:pt x="507604" y="827644"/>
                </a:lnTo>
                <a:lnTo>
                  <a:pt x="519662" y="784401"/>
                </a:lnTo>
                <a:lnTo>
                  <a:pt x="536008" y="742117"/>
                </a:lnTo>
                <a:lnTo>
                  <a:pt x="556331" y="701092"/>
                </a:lnTo>
                <a:lnTo>
                  <a:pt x="580323" y="661626"/>
                </a:lnTo>
                <a:lnTo>
                  <a:pt x="607673" y="624018"/>
                </a:lnTo>
                <a:lnTo>
                  <a:pt x="638073" y="588569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2"/>
                </a:lnTo>
                <a:lnTo>
                  <a:pt x="783977" y="474356"/>
                </a:lnTo>
                <a:lnTo>
                  <a:pt x="824983" y="454198"/>
                </a:lnTo>
                <a:lnTo>
                  <a:pt x="867181" y="437997"/>
                </a:lnTo>
                <a:lnTo>
                  <a:pt x="910263" y="426054"/>
                </a:lnTo>
                <a:lnTo>
                  <a:pt x="953918" y="418668"/>
                </a:lnTo>
                <a:lnTo>
                  <a:pt x="965579" y="417997"/>
                </a:lnTo>
                <a:lnTo>
                  <a:pt x="965579" y="414282"/>
                </a:lnTo>
                <a:lnTo>
                  <a:pt x="953918" y="413611"/>
                </a:lnTo>
                <a:lnTo>
                  <a:pt x="910263" y="406225"/>
                </a:lnTo>
                <a:lnTo>
                  <a:pt x="867181" y="394279"/>
                </a:lnTo>
                <a:lnTo>
                  <a:pt x="824983" y="378074"/>
                </a:lnTo>
                <a:lnTo>
                  <a:pt x="783977" y="357907"/>
                </a:lnTo>
                <a:lnTo>
                  <a:pt x="744474" y="334079"/>
                </a:lnTo>
                <a:lnTo>
                  <a:pt x="706783" y="306887"/>
                </a:lnTo>
                <a:lnTo>
                  <a:pt x="671212" y="276631"/>
                </a:lnTo>
                <a:lnTo>
                  <a:pt x="638073" y="243610"/>
                </a:lnTo>
                <a:lnTo>
                  <a:pt x="607673" y="208122"/>
                </a:lnTo>
                <a:lnTo>
                  <a:pt x="580323" y="170467"/>
                </a:lnTo>
                <a:lnTo>
                  <a:pt x="556331" y="130943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0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93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1"/>
                </a:lnTo>
                <a:lnTo>
                  <a:pt x="487512" y="827689"/>
                </a:lnTo>
                <a:lnTo>
                  <a:pt x="475551" y="784448"/>
                </a:lnTo>
                <a:lnTo>
                  <a:pt x="459335" y="742165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70"/>
                </a:lnTo>
                <a:lnTo>
                  <a:pt x="358013" y="588622"/>
                </a:lnTo>
                <a:lnTo>
                  <a:pt x="325092" y="555633"/>
                </a:lnTo>
                <a:lnTo>
                  <a:pt x="289746" y="525401"/>
                </a:lnTo>
                <a:lnTo>
                  <a:pt x="252278" y="498228"/>
                </a:lnTo>
                <a:lnTo>
                  <a:pt x="212993" y="474412"/>
                </a:lnTo>
                <a:lnTo>
                  <a:pt x="172198" y="454255"/>
                </a:lnTo>
                <a:lnTo>
                  <a:pt x="130196" y="438055"/>
                </a:lnTo>
                <a:lnTo>
                  <a:pt x="87292" y="426112"/>
                </a:lnTo>
                <a:lnTo>
                  <a:pt x="43792" y="418726"/>
                </a:lnTo>
                <a:lnTo>
                  <a:pt x="0" y="416198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7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3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6"/>
                </a:lnTo>
                <a:lnTo>
                  <a:pt x="415356" y="170520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200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20"/>
                </a:lnTo>
                <a:lnTo>
                  <a:pt x="607578" y="208176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3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7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07" y="414338"/>
                </a:lnTo>
              </a:path>
              <a:path w="965834" h="916305">
                <a:moveTo>
                  <a:pt x="965507" y="418058"/>
                </a:moveTo>
                <a:lnTo>
                  <a:pt x="910235" y="426112"/>
                </a:lnTo>
                <a:lnTo>
                  <a:pt x="867149" y="438055"/>
                </a:lnTo>
                <a:lnTo>
                  <a:pt x="824944" y="454255"/>
                </a:lnTo>
                <a:lnTo>
                  <a:pt x="783931" y="474412"/>
                </a:lnTo>
                <a:lnTo>
                  <a:pt x="744419" y="498228"/>
                </a:lnTo>
                <a:lnTo>
                  <a:pt x="706718" y="525401"/>
                </a:lnTo>
                <a:lnTo>
                  <a:pt x="671138" y="555633"/>
                </a:lnTo>
                <a:lnTo>
                  <a:pt x="637988" y="588622"/>
                </a:lnTo>
                <a:lnTo>
                  <a:pt x="607578" y="624070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5"/>
                </a:lnTo>
                <a:lnTo>
                  <a:pt x="519533" y="784448"/>
                </a:lnTo>
                <a:lnTo>
                  <a:pt x="507469" y="827689"/>
                </a:lnTo>
                <a:lnTo>
                  <a:pt x="500003" y="871591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19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6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80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6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6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6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3" y="538438"/>
                </a:lnTo>
                <a:lnTo>
                  <a:pt x="867181" y="522237"/>
                </a:lnTo>
                <a:lnTo>
                  <a:pt x="910263" y="510294"/>
                </a:lnTo>
                <a:lnTo>
                  <a:pt x="953918" y="502908"/>
                </a:lnTo>
                <a:lnTo>
                  <a:pt x="965579" y="502237"/>
                </a:lnTo>
                <a:lnTo>
                  <a:pt x="965579" y="498522"/>
                </a:lnTo>
                <a:lnTo>
                  <a:pt x="953918" y="497851"/>
                </a:lnTo>
                <a:lnTo>
                  <a:pt x="910263" y="490464"/>
                </a:lnTo>
                <a:lnTo>
                  <a:pt x="867181" y="478519"/>
                </a:lnTo>
                <a:lnTo>
                  <a:pt x="824983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93" y="840983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1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07" y="498517"/>
                </a:lnTo>
              </a:path>
              <a:path w="965834" h="1000125">
                <a:moveTo>
                  <a:pt x="965507" y="502237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1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20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78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19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4" y="1106587"/>
                </a:moveTo>
                <a:lnTo>
                  <a:pt x="553720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1" y="2170440"/>
                </a:lnTo>
                <a:lnTo>
                  <a:pt x="29591" y="1689760"/>
                </a:lnTo>
                <a:lnTo>
                  <a:pt x="1600344" y="1689760"/>
                </a:lnTo>
                <a:lnTo>
                  <a:pt x="1629920" y="1660961"/>
                </a:lnTo>
                <a:lnTo>
                  <a:pt x="42545" y="1660961"/>
                </a:lnTo>
                <a:lnTo>
                  <a:pt x="553720" y="1148349"/>
                </a:lnTo>
                <a:lnTo>
                  <a:pt x="583946" y="1148349"/>
                </a:lnTo>
                <a:lnTo>
                  <a:pt x="583946" y="1136829"/>
                </a:lnTo>
                <a:lnTo>
                  <a:pt x="1136904" y="1136829"/>
                </a:lnTo>
                <a:lnTo>
                  <a:pt x="1136904" y="1106587"/>
                </a:lnTo>
                <a:close/>
              </a:path>
              <a:path w="3336290" h="2171065">
                <a:moveTo>
                  <a:pt x="583946" y="1689760"/>
                </a:moveTo>
                <a:lnTo>
                  <a:pt x="553720" y="1689760"/>
                </a:lnTo>
                <a:lnTo>
                  <a:pt x="553720" y="2170440"/>
                </a:lnTo>
                <a:lnTo>
                  <a:pt x="583946" y="2170440"/>
                </a:lnTo>
                <a:lnTo>
                  <a:pt x="583946" y="1689760"/>
                </a:lnTo>
                <a:close/>
              </a:path>
              <a:path w="3336290" h="2171065">
                <a:moveTo>
                  <a:pt x="1136904" y="1689760"/>
                </a:moveTo>
                <a:lnTo>
                  <a:pt x="1106678" y="1689760"/>
                </a:lnTo>
                <a:lnTo>
                  <a:pt x="1106678" y="2170440"/>
                </a:lnTo>
                <a:lnTo>
                  <a:pt x="1136904" y="2141009"/>
                </a:lnTo>
                <a:lnTo>
                  <a:pt x="1136904" y="1689760"/>
                </a:lnTo>
                <a:close/>
              </a:path>
              <a:path w="3336290" h="2171065">
                <a:moveTo>
                  <a:pt x="1661033" y="1689760"/>
                </a:moveTo>
                <a:lnTo>
                  <a:pt x="1600344" y="1689760"/>
                </a:lnTo>
                <a:lnTo>
                  <a:pt x="1136904" y="2141009"/>
                </a:lnTo>
                <a:lnTo>
                  <a:pt x="1136904" y="2170440"/>
                </a:lnTo>
                <a:lnTo>
                  <a:pt x="1661033" y="2170440"/>
                </a:lnTo>
                <a:lnTo>
                  <a:pt x="1661033" y="1689760"/>
                </a:lnTo>
                <a:close/>
              </a:path>
              <a:path w="3336290" h="2171065">
                <a:moveTo>
                  <a:pt x="3335755" y="1136829"/>
                </a:moveTo>
                <a:lnTo>
                  <a:pt x="2791460" y="1136829"/>
                </a:lnTo>
                <a:lnTo>
                  <a:pt x="2245614" y="1689760"/>
                </a:lnTo>
                <a:lnTo>
                  <a:pt x="1691259" y="1689760"/>
                </a:lnTo>
                <a:lnTo>
                  <a:pt x="1691259" y="2170440"/>
                </a:lnTo>
                <a:lnTo>
                  <a:pt x="3335755" y="1136829"/>
                </a:lnTo>
                <a:close/>
              </a:path>
              <a:path w="3336290" h="2171065">
                <a:moveTo>
                  <a:pt x="583946" y="1148349"/>
                </a:moveTo>
                <a:lnTo>
                  <a:pt x="553720" y="1148349"/>
                </a:lnTo>
                <a:lnTo>
                  <a:pt x="553720" y="1660961"/>
                </a:lnTo>
                <a:lnTo>
                  <a:pt x="583946" y="1660961"/>
                </a:lnTo>
                <a:lnTo>
                  <a:pt x="583946" y="1148349"/>
                </a:lnTo>
                <a:close/>
              </a:path>
              <a:path w="3336290" h="2171065">
                <a:moveTo>
                  <a:pt x="1136904" y="1136829"/>
                </a:moveTo>
                <a:lnTo>
                  <a:pt x="1106678" y="1136829"/>
                </a:lnTo>
                <a:lnTo>
                  <a:pt x="1106678" y="1660961"/>
                </a:lnTo>
                <a:lnTo>
                  <a:pt x="1136904" y="1660961"/>
                </a:lnTo>
                <a:lnTo>
                  <a:pt x="1136904" y="1136829"/>
                </a:lnTo>
                <a:close/>
              </a:path>
              <a:path w="3336290" h="2171065">
                <a:moveTo>
                  <a:pt x="1661033" y="1630668"/>
                </a:moveTo>
                <a:lnTo>
                  <a:pt x="1629920" y="1660961"/>
                </a:lnTo>
                <a:lnTo>
                  <a:pt x="1661033" y="1660961"/>
                </a:lnTo>
                <a:lnTo>
                  <a:pt x="1661033" y="1630668"/>
                </a:lnTo>
                <a:close/>
              </a:path>
              <a:path w="3336290" h="2171065">
                <a:moveTo>
                  <a:pt x="2215388" y="1136829"/>
                </a:moveTo>
                <a:lnTo>
                  <a:pt x="2168213" y="1136829"/>
                </a:lnTo>
                <a:lnTo>
                  <a:pt x="1691259" y="1601237"/>
                </a:lnTo>
                <a:lnTo>
                  <a:pt x="1691259" y="1660961"/>
                </a:lnTo>
                <a:lnTo>
                  <a:pt x="2215388" y="1660961"/>
                </a:lnTo>
                <a:lnTo>
                  <a:pt x="2215388" y="1136829"/>
                </a:lnTo>
                <a:close/>
              </a:path>
              <a:path w="3336290" h="2171065">
                <a:moveTo>
                  <a:pt x="2749677" y="1136829"/>
                </a:moveTo>
                <a:lnTo>
                  <a:pt x="2245614" y="1136829"/>
                </a:lnTo>
                <a:lnTo>
                  <a:pt x="2245614" y="1646561"/>
                </a:lnTo>
                <a:lnTo>
                  <a:pt x="2749677" y="1136829"/>
                </a:lnTo>
                <a:close/>
              </a:path>
              <a:path w="3336290" h="2171065">
                <a:moveTo>
                  <a:pt x="2199271" y="1106587"/>
                </a:moveTo>
                <a:lnTo>
                  <a:pt x="1661033" y="1106587"/>
                </a:lnTo>
                <a:lnTo>
                  <a:pt x="1661033" y="1630668"/>
                </a:lnTo>
                <a:lnTo>
                  <a:pt x="1691259" y="1601237"/>
                </a:lnTo>
                <a:lnTo>
                  <a:pt x="1691259" y="1136829"/>
                </a:lnTo>
                <a:lnTo>
                  <a:pt x="2168213" y="1136829"/>
                </a:lnTo>
                <a:lnTo>
                  <a:pt x="2199271" y="1106587"/>
                </a:lnTo>
                <a:close/>
              </a:path>
              <a:path w="3336290" h="2171065">
                <a:moveTo>
                  <a:pt x="3321304" y="602615"/>
                </a:moveTo>
                <a:lnTo>
                  <a:pt x="2797175" y="1131069"/>
                </a:lnTo>
                <a:lnTo>
                  <a:pt x="2797175" y="1136829"/>
                </a:lnTo>
                <a:lnTo>
                  <a:pt x="3321304" y="1136829"/>
                </a:lnTo>
                <a:lnTo>
                  <a:pt x="3321304" y="602615"/>
                </a:lnTo>
                <a:close/>
              </a:path>
              <a:path w="3336290" h="2171065">
                <a:moveTo>
                  <a:pt x="2215388" y="1090895"/>
                </a:moveTo>
                <a:lnTo>
                  <a:pt x="2199271" y="1106587"/>
                </a:lnTo>
                <a:lnTo>
                  <a:pt x="2215388" y="1106587"/>
                </a:lnTo>
                <a:lnTo>
                  <a:pt x="2215388" y="1090895"/>
                </a:lnTo>
                <a:close/>
              </a:path>
              <a:path w="3336290" h="2171065">
                <a:moveTo>
                  <a:pt x="2768346" y="582460"/>
                </a:moveTo>
                <a:lnTo>
                  <a:pt x="2737559" y="582460"/>
                </a:lnTo>
                <a:lnTo>
                  <a:pt x="2245614" y="1061464"/>
                </a:lnTo>
                <a:lnTo>
                  <a:pt x="2245614" y="1106587"/>
                </a:lnTo>
                <a:lnTo>
                  <a:pt x="2768346" y="1106587"/>
                </a:lnTo>
                <a:lnTo>
                  <a:pt x="2768346" y="582460"/>
                </a:lnTo>
                <a:close/>
              </a:path>
              <a:path w="3336290" h="2171065">
                <a:moveTo>
                  <a:pt x="3335755" y="0"/>
                </a:moveTo>
                <a:lnTo>
                  <a:pt x="2768346" y="0"/>
                </a:lnTo>
                <a:lnTo>
                  <a:pt x="2768346" y="552221"/>
                </a:lnTo>
                <a:lnTo>
                  <a:pt x="2215388" y="552221"/>
                </a:lnTo>
                <a:lnTo>
                  <a:pt x="2215388" y="1090895"/>
                </a:lnTo>
                <a:lnTo>
                  <a:pt x="2245614" y="1061464"/>
                </a:lnTo>
                <a:lnTo>
                  <a:pt x="2245614" y="582460"/>
                </a:lnTo>
                <a:lnTo>
                  <a:pt x="2737559" y="582460"/>
                </a:lnTo>
                <a:lnTo>
                  <a:pt x="2797175" y="524412"/>
                </a:lnTo>
                <a:lnTo>
                  <a:pt x="2797175" y="29527"/>
                </a:lnTo>
                <a:lnTo>
                  <a:pt x="3305430" y="29527"/>
                </a:lnTo>
                <a:lnTo>
                  <a:pt x="3335755" y="0"/>
                </a:lnTo>
                <a:close/>
              </a:path>
              <a:path w="3336290" h="2171065">
                <a:moveTo>
                  <a:pt x="3298317" y="582460"/>
                </a:moveTo>
                <a:lnTo>
                  <a:pt x="2797175" y="582460"/>
                </a:lnTo>
                <a:lnTo>
                  <a:pt x="2797175" y="1087869"/>
                </a:lnTo>
                <a:lnTo>
                  <a:pt x="3298317" y="582460"/>
                </a:lnTo>
                <a:close/>
              </a:path>
              <a:path w="3336290" h="2171065">
                <a:moveTo>
                  <a:pt x="3321304" y="29527"/>
                </a:moveTo>
                <a:lnTo>
                  <a:pt x="3305430" y="29527"/>
                </a:lnTo>
                <a:lnTo>
                  <a:pt x="2797175" y="524412"/>
                </a:lnTo>
                <a:lnTo>
                  <a:pt x="2797175" y="552221"/>
                </a:lnTo>
                <a:lnTo>
                  <a:pt x="3321304" y="552221"/>
                </a:lnTo>
                <a:lnTo>
                  <a:pt x="3321304" y="29527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8159"/>
          </a:xfrm>
          <a:custGeom>
            <a:avLst/>
            <a:gdLst/>
            <a:ahLst/>
            <a:cxnLst/>
            <a:rect l="l" t="t" r="r" b="b"/>
            <a:pathLst>
              <a:path w="576580" h="518159">
                <a:moveTo>
                  <a:pt x="0" y="0"/>
                </a:moveTo>
                <a:lnTo>
                  <a:pt x="0" y="517963"/>
                </a:lnTo>
                <a:lnTo>
                  <a:pt x="576565" y="517963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8159"/>
          </a:xfrm>
          <a:custGeom>
            <a:avLst/>
            <a:gdLst/>
            <a:ahLst/>
            <a:cxnLst/>
            <a:rect l="l" t="t" r="r" b="b"/>
            <a:pathLst>
              <a:path w="576580" h="518159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565" y="517963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7679" y="3097212"/>
            <a:ext cx="16925340" cy="2955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62" y="3273812"/>
            <a:ext cx="8410575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741" y="2178050"/>
            <a:ext cx="16925340" cy="148566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96365" marR="5080" indent="-1384300" algn="ctr">
              <a:lnSpc>
                <a:spcPct val="100299"/>
              </a:lnSpc>
              <a:spcBef>
                <a:spcPts val="65"/>
              </a:spcBef>
            </a:pPr>
            <a:r>
              <a:rPr lang="en-US" spc="-240" dirty="0">
                <a:solidFill>
                  <a:srgbClr val="009963"/>
                </a:solidFill>
                <a:latin typeface="ZCOOL XiaoWei" panose="020B0604020202020204" charset="0"/>
                <a:ea typeface="ZCOOL XiaoWei" panose="020B0604020202020204" charset="0"/>
              </a:rPr>
              <a:t>S</a:t>
            </a:r>
            <a:r>
              <a:rPr lang="en-US" spc="-240" dirty="0">
                <a:latin typeface="ZCOOL XiaoWei" panose="020B0604020202020204" charset="0"/>
                <a:ea typeface="ZCOOL XiaoWei" panose="020B0604020202020204" charset="0"/>
              </a:rPr>
              <a:t>mart Parenting Assistant</a:t>
            </a:r>
            <a:endParaRPr spc="-270" dirty="0">
              <a:latin typeface="ZCOOL XiaoWei" panose="020B0604020202020204" charset="0"/>
              <a:ea typeface="ZCOOL XiaoWei" panose="020B0604020202020204" charset="0"/>
            </a:endParaRPr>
          </a:p>
        </p:txBody>
      </p:sp>
      <p:sp>
        <p:nvSpPr>
          <p:cNvPr id="8" name="Google Shape;413;p40">
            <a:extLst>
              <a:ext uri="{FF2B5EF4-FFF2-40B4-BE49-F238E27FC236}">
                <a16:creationId xmlns:a16="http://schemas.microsoft.com/office/drawing/2014/main" id="{41FBF322-2771-49C1-F253-6928376DB4C7}"/>
              </a:ext>
            </a:extLst>
          </p:cNvPr>
          <p:cNvSpPr/>
          <p:nvPr/>
        </p:nvSpPr>
        <p:spPr>
          <a:xfrm>
            <a:off x="5060711" y="4403142"/>
            <a:ext cx="8356124" cy="744775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14;p40">
            <a:extLst>
              <a:ext uri="{FF2B5EF4-FFF2-40B4-BE49-F238E27FC236}">
                <a16:creationId xmlns:a16="http://schemas.microsoft.com/office/drawing/2014/main" id="{B0B527DC-E875-17B3-242C-6D3697B81EF0}"/>
              </a:ext>
            </a:extLst>
          </p:cNvPr>
          <p:cNvSpPr txBox="1">
            <a:spLocks/>
          </p:cNvSpPr>
          <p:nvPr/>
        </p:nvSpPr>
        <p:spPr>
          <a:xfrm>
            <a:off x="5263435" y="4598109"/>
            <a:ext cx="8153400" cy="354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GB" sz="2400" dirty="0">
                <a:solidFill>
                  <a:srgbClr val="448AFF"/>
                </a:solidFill>
                <a:latin typeface="Quicksand Medium" panose="020B0604020202020204" charset="0"/>
              </a:rPr>
              <a:t>Revolutionizing Child Growth Tracking and Care with</a:t>
            </a:r>
            <a:r>
              <a:rPr lang="en-GB" sz="2400" dirty="0">
                <a:latin typeface="Quicksand Medium" panose="020B0604020202020204" charset="0"/>
              </a:rPr>
              <a:t> </a:t>
            </a:r>
            <a:r>
              <a:rPr lang="en-GB" sz="3200" dirty="0">
                <a:solidFill>
                  <a:srgbClr val="009963"/>
                </a:solidFill>
                <a:latin typeface="Quicksand Medium" panose="020B0604020202020204" charset="0"/>
              </a:rPr>
              <a:t>AI</a:t>
            </a:r>
            <a:endParaRPr lang="en-GB" sz="2400" kern="0" dirty="0">
              <a:solidFill>
                <a:srgbClr val="009963"/>
              </a:solidFill>
              <a:latin typeface="Quicksand Medium" panose="020B0604020202020204" charset="0"/>
            </a:endParaRPr>
          </a:p>
        </p:txBody>
      </p:sp>
      <p:sp>
        <p:nvSpPr>
          <p:cNvPr id="13" name="Google Shape;413;p40">
            <a:extLst>
              <a:ext uri="{FF2B5EF4-FFF2-40B4-BE49-F238E27FC236}">
                <a16:creationId xmlns:a16="http://schemas.microsoft.com/office/drawing/2014/main" id="{BEC597B0-CDDC-5661-8703-3CAEFACCB4F6}"/>
              </a:ext>
            </a:extLst>
          </p:cNvPr>
          <p:cNvSpPr/>
          <p:nvPr/>
        </p:nvSpPr>
        <p:spPr>
          <a:xfrm>
            <a:off x="6812596" y="5887346"/>
            <a:ext cx="5207477" cy="16764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" name="Google Shape;414;p40">
            <a:extLst>
              <a:ext uri="{FF2B5EF4-FFF2-40B4-BE49-F238E27FC236}">
                <a16:creationId xmlns:a16="http://schemas.microsoft.com/office/drawing/2014/main" id="{4B6F02AB-3790-6E2E-48CD-8CB03C213E7F}"/>
              </a:ext>
            </a:extLst>
          </p:cNvPr>
          <p:cNvSpPr txBox="1">
            <a:spLocks/>
          </p:cNvSpPr>
          <p:nvPr/>
        </p:nvSpPr>
        <p:spPr>
          <a:xfrm>
            <a:off x="9734073" y="6386322"/>
            <a:ext cx="2209800" cy="962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GB" sz="2400" dirty="0">
                <a:latin typeface="Quicksand Medium" panose="020B0604020202020204" charset="0"/>
              </a:rPr>
              <a:t>2022-CS-91</a:t>
            </a:r>
          </a:p>
          <a:p>
            <a:pPr algn="ctr" rtl="0"/>
            <a:r>
              <a:rPr lang="en-GB" sz="2400" kern="0" dirty="0">
                <a:latin typeface="Quicksand Medium" panose="020B0604020202020204" charset="0"/>
              </a:rPr>
              <a:t>2022-CS-71</a:t>
            </a:r>
          </a:p>
        </p:txBody>
      </p:sp>
      <p:sp>
        <p:nvSpPr>
          <p:cNvPr id="15" name="Google Shape;414;p40">
            <a:extLst>
              <a:ext uri="{FF2B5EF4-FFF2-40B4-BE49-F238E27FC236}">
                <a16:creationId xmlns:a16="http://schemas.microsoft.com/office/drawing/2014/main" id="{522D75FB-DFE2-E056-69BA-6FE0146BCBCE}"/>
              </a:ext>
            </a:extLst>
          </p:cNvPr>
          <p:cNvSpPr txBox="1">
            <a:spLocks/>
          </p:cNvSpPr>
          <p:nvPr/>
        </p:nvSpPr>
        <p:spPr>
          <a:xfrm>
            <a:off x="6990874" y="6386322"/>
            <a:ext cx="2971800" cy="962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2400" dirty="0">
                <a:latin typeface="Quicksand Medium" panose="020B0604020202020204" charset="0"/>
              </a:rPr>
              <a:t>Ch. Noman Ahmad</a:t>
            </a:r>
          </a:p>
          <a:p>
            <a:pPr rtl="0"/>
            <a:r>
              <a:rPr lang="en-GB" sz="2400" kern="0" dirty="0">
                <a:latin typeface="Quicksand Medium" panose="020B0604020202020204" charset="0"/>
              </a:rPr>
              <a:t>Fasi Tahir</a:t>
            </a:r>
          </a:p>
        </p:txBody>
      </p:sp>
      <p:sp>
        <p:nvSpPr>
          <p:cNvPr id="17" name="Google Shape;413;p40">
            <a:extLst>
              <a:ext uri="{FF2B5EF4-FFF2-40B4-BE49-F238E27FC236}">
                <a16:creationId xmlns:a16="http://schemas.microsoft.com/office/drawing/2014/main" id="{AAD5EB34-6DAF-CC56-C22B-4650C81E80FF}"/>
              </a:ext>
            </a:extLst>
          </p:cNvPr>
          <p:cNvSpPr/>
          <p:nvPr/>
        </p:nvSpPr>
        <p:spPr>
          <a:xfrm>
            <a:off x="8388350" y="5887346"/>
            <a:ext cx="2107722" cy="471647"/>
          </a:xfrm>
          <a:prstGeom prst="roundRect">
            <a:avLst>
              <a:gd name="adj" fmla="val 50000"/>
            </a:avLst>
          </a:prstGeom>
          <a:solidFill>
            <a:srgbClr val="0099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14;p40">
            <a:extLst>
              <a:ext uri="{FF2B5EF4-FFF2-40B4-BE49-F238E27FC236}">
                <a16:creationId xmlns:a16="http://schemas.microsoft.com/office/drawing/2014/main" id="{559F82A0-8D6A-076F-1190-70CBBEA16C3C}"/>
              </a:ext>
            </a:extLst>
          </p:cNvPr>
          <p:cNvSpPr txBox="1">
            <a:spLocks/>
          </p:cNvSpPr>
          <p:nvPr/>
        </p:nvSpPr>
        <p:spPr>
          <a:xfrm>
            <a:off x="8591074" y="5963546"/>
            <a:ext cx="1676400" cy="354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GB" sz="2400" dirty="0">
                <a:solidFill>
                  <a:schemeClr val="bg1"/>
                </a:solidFill>
                <a:latin typeface="Quicksand Medium" panose="020B0604020202020204" charset="0"/>
              </a:rPr>
              <a:t>Team</a:t>
            </a:r>
            <a:endParaRPr lang="en-GB" sz="2400" kern="0" dirty="0">
              <a:solidFill>
                <a:schemeClr val="bg1"/>
              </a:solidFill>
              <a:latin typeface="Quicksand Medium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3"/>
                  </a:lnTo>
                  <a:lnTo>
                    <a:pt x="439169" y="701138"/>
                  </a:lnTo>
                  <a:lnTo>
                    <a:pt x="415356" y="661673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6"/>
                  </a:lnTo>
                  <a:lnTo>
                    <a:pt x="289746" y="525393"/>
                  </a:lnTo>
                  <a:lnTo>
                    <a:pt x="252278" y="498219"/>
                  </a:lnTo>
                  <a:lnTo>
                    <a:pt x="212993" y="474402"/>
                  </a:lnTo>
                  <a:lnTo>
                    <a:pt x="172198" y="454244"/>
                  </a:lnTo>
                  <a:lnTo>
                    <a:pt x="130196" y="438043"/>
                  </a:lnTo>
                  <a:lnTo>
                    <a:pt x="87292" y="426100"/>
                  </a:lnTo>
                  <a:lnTo>
                    <a:pt x="43792" y="418714"/>
                  </a:lnTo>
                  <a:lnTo>
                    <a:pt x="0" y="416185"/>
                  </a:lnTo>
                  <a:lnTo>
                    <a:pt x="43792" y="413657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6"/>
                  </a:lnTo>
                  <a:lnTo>
                    <a:pt x="289746" y="306935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1"/>
                  </a:lnTo>
                  <a:lnTo>
                    <a:pt x="415356" y="170516"/>
                  </a:lnTo>
                  <a:lnTo>
                    <a:pt x="439169" y="130993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3"/>
                  </a:lnTo>
                  <a:lnTo>
                    <a:pt x="580217" y="170516"/>
                  </a:lnTo>
                  <a:lnTo>
                    <a:pt x="607578" y="208171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5"/>
                  </a:lnTo>
                  <a:lnTo>
                    <a:pt x="744419" y="334126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7"/>
                  </a:lnTo>
                  <a:lnTo>
                    <a:pt x="965507" y="414325"/>
                  </a:lnTo>
                </a:path>
                <a:path w="965834" h="916305">
                  <a:moveTo>
                    <a:pt x="965507" y="418045"/>
                  </a:moveTo>
                  <a:lnTo>
                    <a:pt x="910235" y="426100"/>
                  </a:lnTo>
                  <a:lnTo>
                    <a:pt x="867149" y="438043"/>
                  </a:lnTo>
                  <a:lnTo>
                    <a:pt x="824944" y="454244"/>
                  </a:lnTo>
                  <a:lnTo>
                    <a:pt x="783931" y="474402"/>
                  </a:lnTo>
                  <a:lnTo>
                    <a:pt x="744419" y="498219"/>
                  </a:lnTo>
                  <a:lnTo>
                    <a:pt x="706718" y="525393"/>
                  </a:lnTo>
                  <a:lnTo>
                    <a:pt x="671138" y="555626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3"/>
                  </a:lnTo>
                  <a:lnTo>
                    <a:pt x="556217" y="701138"/>
                  </a:lnTo>
                  <a:lnTo>
                    <a:pt x="535885" y="742163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14"/>
                  </a:moveTo>
                  <a:lnTo>
                    <a:pt x="0" y="1841014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275132" y="1340992"/>
            <a:ext cx="857313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spc="-150" dirty="0"/>
              <a:t>Personalized Recommendations</a:t>
            </a:r>
            <a:endParaRPr sz="5600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EF672CA-AC5C-5FFD-6C5D-EC773DD9BAC1}"/>
              </a:ext>
            </a:extLst>
          </p:cNvPr>
          <p:cNvSpPr txBox="1"/>
          <p:nvPr/>
        </p:nvSpPr>
        <p:spPr>
          <a:xfrm>
            <a:off x="1872614" y="2571887"/>
            <a:ext cx="6467475" cy="2659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AI tailors diet plans based on:</a:t>
            </a:r>
            <a:r>
              <a:rPr lang="en-US" sz="2800" dirty="0"/>
              <a:t>Growth monitoring.</a:t>
            </a:r>
          </a:p>
          <a:p>
            <a:pPr marL="1384300" marR="5080" lvl="2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Child’s age, weight, height.</a:t>
            </a:r>
          </a:p>
          <a:p>
            <a:pPr marL="1384300" marR="5080" lvl="2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Allergies and nutritional needs.</a:t>
            </a:r>
          </a:p>
          <a:p>
            <a:pPr marL="1384300" marR="5080" lvl="2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Helps parents provide optimal nutrition.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E774EA-968F-EF81-4E44-5FD071AB4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367" y="1058270"/>
            <a:ext cx="3781953" cy="8154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4" y="0"/>
            <a:ext cx="1676400" cy="4458970"/>
            <a:chOff x="16611854" y="0"/>
            <a:chExt cx="1676400" cy="4458970"/>
          </a:xfrm>
        </p:grpSpPr>
        <p:sp>
          <p:nvSpPr>
            <p:cNvPr id="3" name="object 3"/>
            <p:cNvSpPr/>
            <p:nvPr/>
          </p:nvSpPr>
          <p:spPr>
            <a:xfrm>
              <a:off x="16611854" y="0"/>
              <a:ext cx="1676400" cy="4458970"/>
            </a:xfrm>
            <a:custGeom>
              <a:avLst/>
              <a:gdLst/>
              <a:ahLst/>
              <a:cxnLst/>
              <a:rect l="l" t="t" r="r" b="b"/>
              <a:pathLst>
                <a:path w="1676400" h="4458970">
                  <a:moveTo>
                    <a:pt x="582422" y="3351542"/>
                  </a:moveTo>
                  <a:lnTo>
                    <a:pt x="527685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22" y="4458461"/>
                  </a:lnTo>
                  <a:lnTo>
                    <a:pt x="582422" y="4428654"/>
                  </a:lnTo>
                  <a:lnTo>
                    <a:pt x="29464" y="4428654"/>
                  </a:lnTo>
                  <a:lnTo>
                    <a:pt x="29464" y="3904500"/>
                  </a:lnTo>
                  <a:lnTo>
                    <a:pt x="1136777" y="3904500"/>
                  </a:lnTo>
                  <a:lnTo>
                    <a:pt x="1136777" y="3874261"/>
                  </a:lnTo>
                  <a:lnTo>
                    <a:pt x="42418" y="3874261"/>
                  </a:lnTo>
                  <a:lnTo>
                    <a:pt x="552196" y="3370261"/>
                  </a:lnTo>
                  <a:lnTo>
                    <a:pt x="582422" y="3370261"/>
                  </a:lnTo>
                  <a:lnTo>
                    <a:pt x="582422" y="3351542"/>
                  </a:lnTo>
                  <a:close/>
                </a:path>
                <a:path w="1676400" h="4458970">
                  <a:moveTo>
                    <a:pt x="582422" y="3904500"/>
                  </a:moveTo>
                  <a:lnTo>
                    <a:pt x="552196" y="3904500"/>
                  </a:lnTo>
                  <a:lnTo>
                    <a:pt x="552196" y="4428654"/>
                  </a:lnTo>
                  <a:lnTo>
                    <a:pt x="582422" y="4428654"/>
                  </a:lnTo>
                  <a:lnTo>
                    <a:pt x="582422" y="3904500"/>
                  </a:lnTo>
                  <a:close/>
                </a:path>
                <a:path w="1676400" h="4458970">
                  <a:moveTo>
                    <a:pt x="582422" y="3370261"/>
                  </a:moveTo>
                  <a:lnTo>
                    <a:pt x="552196" y="3370261"/>
                  </a:lnTo>
                  <a:lnTo>
                    <a:pt x="552196" y="3874261"/>
                  </a:lnTo>
                  <a:lnTo>
                    <a:pt x="582422" y="3874261"/>
                  </a:lnTo>
                  <a:lnTo>
                    <a:pt x="582422" y="3370261"/>
                  </a:lnTo>
                  <a:close/>
                </a:path>
                <a:path w="1676400" h="4458970">
                  <a:moveTo>
                    <a:pt x="1136777" y="2245638"/>
                  </a:moveTo>
                  <a:lnTo>
                    <a:pt x="1106551" y="2245638"/>
                  </a:lnTo>
                  <a:lnTo>
                    <a:pt x="1106551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1" y="3351542"/>
                  </a:lnTo>
                  <a:lnTo>
                    <a:pt x="1106551" y="3874261"/>
                  </a:lnTo>
                  <a:lnTo>
                    <a:pt x="1136777" y="3874261"/>
                  </a:lnTo>
                  <a:lnTo>
                    <a:pt x="1136777" y="3321303"/>
                  </a:lnTo>
                  <a:lnTo>
                    <a:pt x="29464" y="3321303"/>
                  </a:lnTo>
                  <a:lnTo>
                    <a:pt x="29464" y="2797161"/>
                  </a:lnTo>
                  <a:lnTo>
                    <a:pt x="1136777" y="2797161"/>
                  </a:lnTo>
                  <a:lnTo>
                    <a:pt x="1136777" y="2791395"/>
                  </a:lnTo>
                  <a:lnTo>
                    <a:pt x="1179085" y="2749638"/>
                  </a:lnTo>
                  <a:lnTo>
                    <a:pt x="1136777" y="2749638"/>
                  </a:lnTo>
                  <a:lnTo>
                    <a:pt x="1136777" y="2245638"/>
                  </a:lnTo>
                  <a:close/>
                </a:path>
                <a:path w="1676400" h="4458970">
                  <a:moveTo>
                    <a:pt x="582422" y="2797161"/>
                  </a:moveTo>
                  <a:lnTo>
                    <a:pt x="552196" y="2797161"/>
                  </a:lnTo>
                  <a:lnTo>
                    <a:pt x="552196" y="3321303"/>
                  </a:lnTo>
                  <a:lnTo>
                    <a:pt x="602615" y="3321303"/>
                  </a:lnTo>
                  <a:lnTo>
                    <a:pt x="625842" y="3298265"/>
                  </a:lnTo>
                  <a:lnTo>
                    <a:pt x="582422" y="3298265"/>
                  </a:lnTo>
                  <a:lnTo>
                    <a:pt x="582422" y="2797161"/>
                  </a:lnTo>
                  <a:close/>
                </a:path>
                <a:path w="1676400" h="4458970">
                  <a:moveTo>
                    <a:pt x="1131062" y="2797161"/>
                  </a:moveTo>
                  <a:lnTo>
                    <a:pt x="1087882" y="2797161"/>
                  </a:lnTo>
                  <a:lnTo>
                    <a:pt x="582422" y="3298265"/>
                  </a:lnTo>
                  <a:lnTo>
                    <a:pt x="625842" y="3298265"/>
                  </a:lnTo>
                  <a:lnTo>
                    <a:pt x="1131062" y="2797161"/>
                  </a:lnTo>
                  <a:close/>
                </a:path>
                <a:path w="1676400" h="4458970">
                  <a:moveTo>
                    <a:pt x="1676144" y="1691258"/>
                  </a:moveTo>
                  <a:lnTo>
                    <a:pt x="1660906" y="1691258"/>
                  </a:lnTo>
                  <a:lnTo>
                    <a:pt x="1660906" y="2215400"/>
                  </a:lnTo>
                  <a:lnTo>
                    <a:pt x="552196" y="2215400"/>
                  </a:lnTo>
                  <a:lnTo>
                    <a:pt x="552196" y="2768358"/>
                  </a:lnTo>
                  <a:lnTo>
                    <a:pt x="582422" y="2768358"/>
                  </a:lnTo>
                  <a:lnTo>
                    <a:pt x="582422" y="2245638"/>
                  </a:lnTo>
                  <a:lnTo>
                    <a:pt x="1676144" y="2245638"/>
                  </a:lnTo>
                  <a:lnTo>
                    <a:pt x="1676144" y="1691258"/>
                  </a:lnTo>
                  <a:close/>
                </a:path>
                <a:path w="1676400" h="4458970">
                  <a:moveTo>
                    <a:pt x="1676144" y="2245638"/>
                  </a:moveTo>
                  <a:lnTo>
                    <a:pt x="1646555" y="2245638"/>
                  </a:lnTo>
                  <a:lnTo>
                    <a:pt x="1136777" y="2749638"/>
                  </a:lnTo>
                  <a:lnTo>
                    <a:pt x="1179085" y="2749638"/>
                  </a:lnTo>
                  <a:lnTo>
                    <a:pt x="1676144" y="2259052"/>
                  </a:lnTo>
                  <a:lnTo>
                    <a:pt x="1676144" y="2245638"/>
                  </a:lnTo>
                  <a:close/>
                </a:path>
                <a:path w="1676400" h="4458970">
                  <a:moveTo>
                    <a:pt x="1676144" y="0"/>
                  </a:moveTo>
                  <a:lnTo>
                    <a:pt x="1660905" y="0"/>
                  </a:lnTo>
                  <a:lnTo>
                    <a:pt x="1106551" y="553668"/>
                  </a:lnTo>
                  <a:lnTo>
                    <a:pt x="1106551" y="1136865"/>
                  </a:lnTo>
                  <a:lnTo>
                    <a:pt x="1660906" y="1136865"/>
                  </a:lnTo>
                  <a:lnTo>
                    <a:pt x="1660906" y="1661019"/>
                  </a:lnTo>
                  <a:lnTo>
                    <a:pt x="1106551" y="1661019"/>
                  </a:lnTo>
                  <a:lnTo>
                    <a:pt x="1106551" y="2215400"/>
                  </a:lnTo>
                  <a:lnTo>
                    <a:pt x="1136777" y="2215400"/>
                  </a:lnTo>
                  <a:lnTo>
                    <a:pt x="1136777" y="1691258"/>
                  </a:lnTo>
                  <a:lnTo>
                    <a:pt x="1676144" y="1691258"/>
                  </a:lnTo>
                  <a:lnTo>
                    <a:pt x="1676144" y="1106626"/>
                  </a:lnTo>
                  <a:lnTo>
                    <a:pt x="1136777" y="1106626"/>
                  </a:lnTo>
                  <a:lnTo>
                    <a:pt x="1136777" y="583907"/>
                  </a:lnTo>
                  <a:lnTo>
                    <a:pt x="1676144" y="583907"/>
                  </a:lnTo>
                  <a:lnTo>
                    <a:pt x="1676144" y="553668"/>
                  </a:lnTo>
                  <a:lnTo>
                    <a:pt x="1148334" y="553668"/>
                  </a:lnTo>
                  <a:lnTo>
                    <a:pt x="1660906" y="42480"/>
                  </a:lnTo>
                  <a:lnTo>
                    <a:pt x="1676144" y="42480"/>
                  </a:lnTo>
                  <a:lnTo>
                    <a:pt x="1676144" y="0"/>
                  </a:lnTo>
                  <a:close/>
                </a:path>
                <a:path w="1676400" h="4458970">
                  <a:moveTo>
                    <a:pt x="1676144" y="583907"/>
                  </a:moveTo>
                  <a:lnTo>
                    <a:pt x="1660906" y="583907"/>
                  </a:lnTo>
                  <a:lnTo>
                    <a:pt x="1660906" y="1106626"/>
                  </a:lnTo>
                  <a:lnTo>
                    <a:pt x="1676144" y="1106626"/>
                  </a:lnTo>
                  <a:lnTo>
                    <a:pt x="1676144" y="583907"/>
                  </a:lnTo>
                  <a:close/>
                </a:path>
                <a:path w="1676400" h="4458970">
                  <a:moveTo>
                    <a:pt x="1676144" y="42480"/>
                  </a:moveTo>
                  <a:lnTo>
                    <a:pt x="1660906" y="42480"/>
                  </a:lnTo>
                  <a:lnTo>
                    <a:pt x="1660906" y="553668"/>
                  </a:lnTo>
                  <a:lnTo>
                    <a:pt x="1676144" y="553668"/>
                  </a:lnTo>
                  <a:lnTo>
                    <a:pt x="1676144" y="4248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45570" y="2118449"/>
            <a:ext cx="34969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360" dirty="0"/>
              <a:t>CONCLUSION</a:t>
            </a:r>
            <a:endParaRPr sz="5600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16691BE0-8210-704E-D60B-8ECD3AEDF07E}"/>
              </a:ext>
            </a:extLst>
          </p:cNvPr>
          <p:cNvSpPr txBox="1"/>
          <p:nvPr/>
        </p:nvSpPr>
        <p:spPr>
          <a:xfrm>
            <a:off x="4945570" y="3449178"/>
            <a:ext cx="10529380" cy="355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Smart Parenting Assistant helps parents make informed decisions.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Reliable, AI-driven tool for growth tracking, diet recommendations, and reminders.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Aligns with WHO standards for child development.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Enhances parenting experience worldwide.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5" y="0"/>
            <a:ext cx="605155" cy="652145"/>
            <a:chOff x="17692535" y="0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5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103" y="0"/>
                  </a:moveTo>
                  <a:lnTo>
                    <a:pt x="1944" y="0"/>
                  </a:lnTo>
                  <a:lnTo>
                    <a:pt x="762" y="16560"/>
                  </a:lnTo>
                  <a:lnTo>
                    <a:pt x="0" y="47522"/>
                  </a:lnTo>
                  <a:lnTo>
                    <a:pt x="762" y="78485"/>
                  </a:lnTo>
                  <a:lnTo>
                    <a:pt x="7239" y="138962"/>
                  </a:lnTo>
                  <a:lnTo>
                    <a:pt x="20193" y="198716"/>
                  </a:lnTo>
                  <a:lnTo>
                    <a:pt x="38862" y="257034"/>
                  </a:lnTo>
                  <a:lnTo>
                    <a:pt x="64135" y="313194"/>
                  </a:lnTo>
                  <a:lnTo>
                    <a:pt x="95123" y="365759"/>
                  </a:lnTo>
                  <a:lnTo>
                    <a:pt x="131064" y="415441"/>
                  </a:lnTo>
                  <a:lnTo>
                    <a:pt x="171323" y="460793"/>
                  </a:lnTo>
                  <a:lnTo>
                    <a:pt x="217424" y="501839"/>
                  </a:lnTo>
                  <a:lnTo>
                    <a:pt x="267081" y="537831"/>
                  </a:lnTo>
                  <a:lnTo>
                    <a:pt x="319659" y="568794"/>
                  </a:lnTo>
                  <a:lnTo>
                    <a:pt x="375920" y="593279"/>
                  </a:lnTo>
                  <a:lnTo>
                    <a:pt x="434213" y="611999"/>
                  </a:lnTo>
                  <a:lnTo>
                    <a:pt x="493903" y="624953"/>
                  </a:lnTo>
                  <a:lnTo>
                    <a:pt x="554482" y="631430"/>
                  </a:lnTo>
                  <a:lnTo>
                    <a:pt x="585343" y="632154"/>
                  </a:lnTo>
                  <a:lnTo>
                    <a:pt x="585343" y="632878"/>
                  </a:lnTo>
                  <a:lnTo>
                    <a:pt x="586103" y="632860"/>
                  </a:lnTo>
                  <a:lnTo>
                    <a:pt x="58610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5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22"/>
                  </a:moveTo>
                  <a:lnTo>
                    <a:pt x="762" y="16560"/>
                  </a:lnTo>
                  <a:lnTo>
                    <a:pt x="1944" y="0"/>
                  </a:lnTo>
                </a:path>
                <a:path w="586105" h="633095">
                  <a:moveTo>
                    <a:pt x="586103" y="632860"/>
                  </a:moveTo>
                  <a:lnTo>
                    <a:pt x="585343" y="632878"/>
                  </a:lnTo>
                  <a:lnTo>
                    <a:pt x="585343" y="632154"/>
                  </a:lnTo>
                  <a:lnTo>
                    <a:pt x="554482" y="631430"/>
                  </a:lnTo>
                  <a:lnTo>
                    <a:pt x="493903" y="624953"/>
                  </a:lnTo>
                  <a:lnTo>
                    <a:pt x="434213" y="611999"/>
                  </a:lnTo>
                  <a:lnTo>
                    <a:pt x="375920" y="593279"/>
                  </a:lnTo>
                  <a:lnTo>
                    <a:pt x="319659" y="568794"/>
                  </a:lnTo>
                  <a:lnTo>
                    <a:pt x="267081" y="537831"/>
                  </a:lnTo>
                  <a:lnTo>
                    <a:pt x="217424" y="501839"/>
                  </a:lnTo>
                  <a:lnTo>
                    <a:pt x="171323" y="460793"/>
                  </a:lnTo>
                  <a:lnTo>
                    <a:pt x="131064" y="415441"/>
                  </a:lnTo>
                  <a:lnTo>
                    <a:pt x="95123" y="365759"/>
                  </a:lnTo>
                  <a:lnTo>
                    <a:pt x="64135" y="313194"/>
                  </a:lnTo>
                  <a:lnTo>
                    <a:pt x="38862" y="257034"/>
                  </a:lnTo>
                  <a:lnTo>
                    <a:pt x="20193" y="198716"/>
                  </a:lnTo>
                  <a:lnTo>
                    <a:pt x="7239" y="138962"/>
                  </a:lnTo>
                  <a:lnTo>
                    <a:pt x="762" y="78485"/>
                  </a:lnTo>
                  <a:lnTo>
                    <a:pt x="0" y="47522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17321" y="1460373"/>
            <a:ext cx="44532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990" dirty="0">
                <a:solidFill>
                  <a:srgbClr val="36D636"/>
                </a:solidFill>
              </a:rPr>
              <a:t>T</a:t>
            </a:r>
            <a:r>
              <a:rPr sz="12000" spc="-200" dirty="0">
                <a:solidFill>
                  <a:srgbClr val="36D636"/>
                </a:solidFill>
              </a:rPr>
              <a:t>h</a:t>
            </a:r>
            <a:r>
              <a:rPr sz="12000" spc="100" dirty="0">
                <a:solidFill>
                  <a:srgbClr val="36D636"/>
                </a:solidFill>
              </a:rPr>
              <a:t>a</a:t>
            </a:r>
            <a:r>
              <a:rPr sz="12000" spc="-200" dirty="0">
                <a:solidFill>
                  <a:srgbClr val="36D636"/>
                </a:solidFill>
              </a:rPr>
              <a:t>nk</a:t>
            </a:r>
            <a:r>
              <a:rPr sz="12000" spc="-1245" dirty="0">
                <a:solidFill>
                  <a:srgbClr val="36D636"/>
                </a:solidFill>
              </a:rPr>
              <a:t>s</a:t>
            </a:r>
            <a:r>
              <a:rPr sz="12000" spc="-180" dirty="0">
                <a:solidFill>
                  <a:srgbClr val="36D636"/>
                </a:solidFill>
              </a:rPr>
              <a:t>!</a:t>
            </a:r>
            <a:endParaRPr sz="12000"/>
          </a:p>
        </p:txBody>
      </p:sp>
      <p:sp>
        <p:nvSpPr>
          <p:cNvPr id="20" name="object 20"/>
          <p:cNvSpPr txBox="1"/>
          <p:nvPr/>
        </p:nvSpPr>
        <p:spPr>
          <a:xfrm>
            <a:off x="7143254" y="3570757"/>
            <a:ext cx="4453255" cy="484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765"/>
              </a:lnSpc>
              <a:spcBef>
                <a:spcPts val="100"/>
              </a:spcBef>
            </a:pPr>
            <a:r>
              <a:rPr sz="3150" b="1" spc="-40" dirty="0">
                <a:latin typeface="Calibri"/>
                <a:cs typeface="Calibri"/>
              </a:rPr>
              <a:t>ANY</a:t>
            </a:r>
            <a:r>
              <a:rPr sz="3150" b="1" spc="-95" dirty="0">
                <a:latin typeface="Calibri"/>
                <a:cs typeface="Calibri"/>
              </a:rPr>
              <a:t> </a:t>
            </a:r>
            <a:r>
              <a:rPr sz="3150" b="1" spc="90" dirty="0">
                <a:latin typeface="Calibri"/>
                <a:cs typeface="Calibri"/>
              </a:rPr>
              <a:t>QUESTIONS?</a:t>
            </a:r>
            <a:endParaRPr sz="315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44"/>
                  </a:lnTo>
                  <a:lnTo>
                    <a:pt x="99352" y="266344"/>
                  </a:lnTo>
                  <a:lnTo>
                    <a:pt x="105105" y="260591"/>
                  </a:lnTo>
                  <a:lnTo>
                    <a:pt x="105105" y="241147"/>
                  </a:lnTo>
                  <a:lnTo>
                    <a:pt x="25196" y="241147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47"/>
                  </a:lnTo>
                  <a:lnTo>
                    <a:pt x="105105" y="241147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78"/>
                </a:lnTo>
                <a:lnTo>
                  <a:pt x="121742" y="4316"/>
                </a:lnTo>
                <a:lnTo>
                  <a:pt x="105195" y="9713"/>
                </a:lnTo>
                <a:lnTo>
                  <a:pt x="89255" y="17272"/>
                </a:lnTo>
                <a:lnTo>
                  <a:pt x="89255" y="5753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44"/>
                </a:lnTo>
                <a:lnTo>
                  <a:pt x="99339" y="266344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4"/>
                </a:lnTo>
                <a:lnTo>
                  <a:pt x="166825" y="117068"/>
                </a:lnTo>
                <a:lnTo>
                  <a:pt x="173305" y="129697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09"/>
                </a:lnTo>
                <a:lnTo>
                  <a:pt x="199402" y="141808"/>
                </a:lnTo>
                <a:lnTo>
                  <a:pt x="192413" y="115847"/>
                </a:lnTo>
                <a:lnTo>
                  <a:pt x="180230" y="96635"/>
                </a:lnTo>
                <a:lnTo>
                  <a:pt x="163053" y="84713"/>
                </a:lnTo>
                <a:lnTo>
                  <a:pt x="141084" y="80619"/>
                </a:lnTo>
                <a:lnTo>
                  <a:pt x="115541" y="86525"/>
                </a:lnTo>
                <a:lnTo>
                  <a:pt x="96545" y="103566"/>
                </a:lnTo>
                <a:lnTo>
                  <a:pt x="84702" y="130731"/>
                </a:lnTo>
                <a:lnTo>
                  <a:pt x="80619" y="167005"/>
                </a:lnTo>
                <a:lnTo>
                  <a:pt x="80619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46"/>
                </a:lnTo>
                <a:lnTo>
                  <a:pt x="117065" y="30861"/>
                </a:lnTo>
                <a:lnTo>
                  <a:pt x="136131" y="26081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47"/>
                </a:lnTo>
                <a:lnTo>
                  <a:pt x="199402" y="241147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43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19" y="0"/>
            <a:ext cx="2239645" cy="4458970"/>
            <a:chOff x="719" y="0"/>
            <a:chExt cx="2239645" cy="445897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1136823" y="2243479"/>
                  </a:moveTo>
                  <a:lnTo>
                    <a:pt x="1106587" y="2243479"/>
                  </a:lnTo>
                  <a:lnTo>
                    <a:pt x="1106587" y="2797872"/>
                  </a:lnTo>
                  <a:lnTo>
                    <a:pt x="2212458" y="2797872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60529" y="4458461"/>
                  </a:lnTo>
                  <a:lnTo>
                    <a:pt x="2239560" y="4458461"/>
                  </a:lnTo>
                  <a:lnTo>
                    <a:pt x="2239560" y="4429365"/>
                  </a:lnTo>
                  <a:lnTo>
                    <a:pt x="1689765" y="4429365"/>
                  </a:lnTo>
                  <a:lnTo>
                    <a:pt x="1689765" y="4416411"/>
                  </a:lnTo>
                  <a:lnTo>
                    <a:pt x="1660961" y="4416411"/>
                  </a:lnTo>
                  <a:lnTo>
                    <a:pt x="1148342" y="3905211"/>
                  </a:lnTo>
                  <a:lnTo>
                    <a:pt x="2239560" y="3905211"/>
                  </a:lnTo>
                  <a:lnTo>
                    <a:pt x="2239560" y="3874985"/>
                  </a:lnTo>
                  <a:lnTo>
                    <a:pt x="1136823" y="3874985"/>
                  </a:lnTo>
                  <a:lnTo>
                    <a:pt x="1136823" y="3352265"/>
                  </a:lnTo>
                  <a:lnTo>
                    <a:pt x="2239560" y="3352265"/>
                  </a:lnTo>
                  <a:lnTo>
                    <a:pt x="2239560" y="2767634"/>
                  </a:lnTo>
                  <a:lnTo>
                    <a:pt x="1136823" y="2767634"/>
                  </a:lnTo>
                  <a:lnTo>
                    <a:pt x="1136823" y="2243479"/>
                  </a:lnTo>
                  <a:close/>
                </a:path>
                <a:path w="2239645" h="4458970">
                  <a:moveTo>
                    <a:pt x="2239560" y="3905211"/>
                  </a:moveTo>
                  <a:lnTo>
                    <a:pt x="2212458" y="3905211"/>
                  </a:lnTo>
                  <a:lnTo>
                    <a:pt x="2212458" y="4429365"/>
                  </a:lnTo>
                  <a:lnTo>
                    <a:pt x="2239560" y="4429365"/>
                  </a:lnTo>
                  <a:lnTo>
                    <a:pt x="2239560" y="3905211"/>
                  </a:lnTo>
                  <a:close/>
                </a:path>
                <a:path w="2239645" h="4458970">
                  <a:moveTo>
                    <a:pt x="1689765" y="3905211"/>
                  </a:moveTo>
                  <a:lnTo>
                    <a:pt x="1660961" y="3905211"/>
                  </a:lnTo>
                  <a:lnTo>
                    <a:pt x="1660961" y="4416411"/>
                  </a:lnTo>
                  <a:lnTo>
                    <a:pt x="1689765" y="4416411"/>
                  </a:lnTo>
                  <a:lnTo>
                    <a:pt x="1689765" y="3905211"/>
                  </a:lnTo>
                  <a:close/>
                </a:path>
                <a:path w="2239645" h="4458970">
                  <a:moveTo>
                    <a:pt x="1689765" y="3352265"/>
                  </a:moveTo>
                  <a:lnTo>
                    <a:pt x="1660961" y="3352265"/>
                  </a:lnTo>
                  <a:lnTo>
                    <a:pt x="1660961" y="3874985"/>
                  </a:lnTo>
                  <a:lnTo>
                    <a:pt x="1689765" y="3874985"/>
                  </a:lnTo>
                  <a:lnTo>
                    <a:pt x="1689765" y="3352265"/>
                  </a:lnTo>
                  <a:close/>
                </a:path>
                <a:path w="2239645" h="4458970">
                  <a:moveTo>
                    <a:pt x="1689765" y="2797872"/>
                  </a:moveTo>
                  <a:lnTo>
                    <a:pt x="1660961" y="2797872"/>
                  </a:lnTo>
                  <a:lnTo>
                    <a:pt x="1660961" y="3322027"/>
                  </a:lnTo>
                  <a:lnTo>
                    <a:pt x="1689765" y="3322027"/>
                  </a:lnTo>
                  <a:lnTo>
                    <a:pt x="1689765" y="2797872"/>
                  </a:lnTo>
                  <a:close/>
                </a:path>
                <a:path w="2239645" h="4458970">
                  <a:moveTo>
                    <a:pt x="582453" y="1690534"/>
                  </a:moveTo>
                  <a:lnTo>
                    <a:pt x="552212" y="1690534"/>
                  </a:lnTo>
                  <a:lnTo>
                    <a:pt x="552212" y="2243479"/>
                  </a:lnTo>
                  <a:lnTo>
                    <a:pt x="1660961" y="2243479"/>
                  </a:lnTo>
                  <a:lnTo>
                    <a:pt x="1660961" y="2767634"/>
                  </a:lnTo>
                  <a:lnTo>
                    <a:pt x="1689765" y="2767634"/>
                  </a:lnTo>
                  <a:lnTo>
                    <a:pt x="1689765" y="2213241"/>
                  </a:lnTo>
                  <a:lnTo>
                    <a:pt x="582453" y="2213241"/>
                  </a:lnTo>
                  <a:lnTo>
                    <a:pt x="582453" y="1690534"/>
                  </a:lnTo>
                  <a:close/>
                </a:path>
                <a:path w="2239645" h="445897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7"/>
                  </a:lnTo>
                  <a:lnTo>
                    <a:pt x="0" y="1107337"/>
                  </a:lnTo>
                  <a:lnTo>
                    <a:pt x="0" y="1690534"/>
                  </a:lnTo>
                  <a:lnTo>
                    <a:pt x="1106587" y="1690534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6"/>
                  </a:lnTo>
                  <a:lnTo>
                    <a:pt x="1136823" y="1661730"/>
                  </a:lnTo>
                  <a:lnTo>
                    <a:pt x="29517" y="1661730"/>
                  </a:lnTo>
                  <a:lnTo>
                    <a:pt x="29517" y="1137576"/>
                  </a:lnTo>
                  <a:lnTo>
                    <a:pt x="1136823" y="1137576"/>
                  </a:lnTo>
                  <a:lnTo>
                    <a:pt x="1136823" y="584631"/>
                  </a:lnTo>
                  <a:close/>
                </a:path>
                <a:path w="2239645" h="445897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5" y="2213241"/>
                  </a:lnTo>
                  <a:lnTo>
                    <a:pt x="1179131" y="1709254"/>
                  </a:lnTo>
                  <a:close/>
                </a:path>
                <a:path w="2239645" h="4458970">
                  <a:moveTo>
                    <a:pt x="602610" y="1137576"/>
                  </a:moveTo>
                  <a:lnTo>
                    <a:pt x="552212" y="1137576"/>
                  </a:lnTo>
                  <a:lnTo>
                    <a:pt x="552212" y="1661730"/>
                  </a:lnTo>
                  <a:lnTo>
                    <a:pt x="582453" y="1661730"/>
                  </a:lnTo>
                  <a:lnTo>
                    <a:pt x="582453" y="1160626"/>
                  </a:lnTo>
                  <a:lnTo>
                    <a:pt x="625850" y="1160626"/>
                  </a:lnTo>
                  <a:lnTo>
                    <a:pt x="602610" y="1137576"/>
                  </a:lnTo>
                  <a:close/>
                </a:path>
                <a:path w="2239645" h="4458970">
                  <a:moveTo>
                    <a:pt x="625850" y="1160626"/>
                  </a:moveTo>
                  <a:lnTo>
                    <a:pt x="582453" y="1160626"/>
                  </a:lnTo>
                  <a:lnTo>
                    <a:pt x="1087868" y="1661730"/>
                  </a:lnTo>
                  <a:lnTo>
                    <a:pt x="1131064" y="1661730"/>
                  </a:lnTo>
                  <a:lnTo>
                    <a:pt x="625850" y="1160626"/>
                  </a:lnTo>
                  <a:close/>
                </a:path>
                <a:path w="2239645" h="445897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4" y="1107337"/>
                  </a:lnTo>
                  <a:lnTo>
                    <a:pt x="582453" y="1107337"/>
                  </a:lnTo>
                  <a:lnTo>
                    <a:pt x="582453" y="1088617"/>
                  </a:lnTo>
                  <a:lnTo>
                    <a:pt x="552212" y="1088617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2"/>
                  </a:lnTo>
                  <a:lnTo>
                    <a:pt x="29517" y="554392"/>
                  </a:lnTo>
                  <a:lnTo>
                    <a:pt x="29517" y="30237"/>
                  </a:lnTo>
                  <a:lnTo>
                    <a:pt x="582453" y="30237"/>
                  </a:lnTo>
                  <a:lnTo>
                    <a:pt x="582453" y="0"/>
                  </a:lnTo>
                  <a:close/>
                </a:path>
                <a:path w="2239645" h="4458970">
                  <a:moveTo>
                    <a:pt x="582453" y="584631"/>
                  </a:moveTo>
                  <a:lnTo>
                    <a:pt x="552212" y="584631"/>
                  </a:lnTo>
                  <a:lnTo>
                    <a:pt x="552212" y="1088617"/>
                  </a:lnTo>
                  <a:lnTo>
                    <a:pt x="582453" y="1088617"/>
                  </a:lnTo>
                  <a:lnTo>
                    <a:pt x="582453" y="584631"/>
                  </a:lnTo>
                  <a:close/>
                </a:path>
                <a:path w="2239645" h="4458970">
                  <a:moveTo>
                    <a:pt x="582453" y="30237"/>
                  </a:moveTo>
                  <a:lnTo>
                    <a:pt x="552212" y="30237"/>
                  </a:lnTo>
                  <a:lnTo>
                    <a:pt x="552212" y="554392"/>
                  </a:lnTo>
                  <a:lnTo>
                    <a:pt x="582453" y="554392"/>
                  </a:lnTo>
                  <a:lnTo>
                    <a:pt x="582453" y="30237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709" y="1"/>
            <a:ext cx="587629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9645" cy="4458970"/>
            <a:chOff x="10170007" y="0"/>
            <a:chExt cx="2239645" cy="445897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9645" h="445897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9645" h="445897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9645" h="445897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9645" h="4458970">
                  <a:moveTo>
                    <a:pt x="2239161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1" y="1691258"/>
                  </a:lnTo>
                  <a:lnTo>
                    <a:pt x="2239161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9161" y="583907"/>
                  </a:lnTo>
                  <a:lnTo>
                    <a:pt x="2239161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4"/>
                  </a:lnTo>
                  <a:lnTo>
                    <a:pt x="2239161" y="29514"/>
                  </a:lnTo>
                  <a:lnTo>
                    <a:pt x="2239161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9645" h="4458970">
                  <a:moveTo>
                    <a:pt x="2239161" y="29514"/>
                  </a:moveTo>
                  <a:lnTo>
                    <a:pt x="2212441" y="29514"/>
                  </a:lnTo>
                  <a:lnTo>
                    <a:pt x="2212441" y="553668"/>
                  </a:lnTo>
                  <a:lnTo>
                    <a:pt x="2239161" y="553668"/>
                  </a:lnTo>
                  <a:lnTo>
                    <a:pt x="2239161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7950" y="1496631"/>
            <a:ext cx="6360795" cy="685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spc="-65" dirty="0"/>
              <a:t>Introduction</a:t>
            </a:r>
            <a:r>
              <a:rPr sz="4300" spc="-405" dirty="0"/>
              <a:t> </a:t>
            </a:r>
            <a:r>
              <a:rPr sz="4300" spc="-50" dirty="0"/>
              <a:t>to</a:t>
            </a:r>
            <a:r>
              <a:rPr sz="4300" spc="-405" dirty="0"/>
              <a:t> </a:t>
            </a:r>
            <a:r>
              <a:rPr sz="4300" spc="-120" dirty="0">
                <a:solidFill>
                  <a:srgbClr val="009963"/>
                </a:solidFill>
              </a:rPr>
              <a:t>Smart</a:t>
            </a:r>
            <a:r>
              <a:rPr sz="4300" spc="-405" dirty="0">
                <a:solidFill>
                  <a:srgbClr val="009963"/>
                </a:solidFill>
              </a:rPr>
              <a:t> </a:t>
            </a:r>
            <a:r>
              <a:rPr sz="4300" spc="-80" dirty="0">
                <a:solidFill>
                  <a:srgbClr val="009963"/>
                </a:solidFill>
              </a:rPr>
              <a:t>Parenting</a:t>
            </a:r>
            <a:endParaRPr sz="4300" dirty="0">
              <a:solidFill>
                <a:srgbClr val="009963"/>
              </a:solidFill>
            </a:endParaRPr>
          </a:p>
        </p:txBody>
      </p:sp>
      <p:sp>
        <p:nvSpPr>
          <p:cNvPr id="16" name="Google Shape;414;p40">
            <a:extLst>
              <a:ext uri="{FF2B5EF4-FFF2-40B4-BE49-F238E27FC236}">
                <a16:creationId xmlns:a16="http://schemas.microsoft.com/office/drawing/2014/main" id="{EC4264EC-690B-91BA-CC9D-CD4711DCAF84}"/>
              </a:ext>
            </a:extLst>
          </p:cNvPr>
          <p:cNvSpPr txBox="1">
            <a:spLocks/>
          </p:cNvSpPr>
          <p:nvPr/>
        </p:nvSpPr>
        <p:spPr>
          <a:xfrm>
            <a:off x="1225550" y="2673075"/>
            <a:ext cx="8781804" cy="57874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n-GB" sz="2800" dirty="0">
                <a:latin typeface="Quicksand Medium" panose="020B0604020202020204" charset="0"/>
              </a:rPr>
              <a:t>Parenting toddlers is both fun and challenging.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n-GB" sz="2800" dirty="0">
                <a:latin typeface="Quicksand Medium" panose="020B0604020202020204" charset="0"/>
              </a:rPr>
              <a:t>Rapid growth in early years requires careful monitoring of nutrition, health, and milestones.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n-GB" sz="2800" dirty="0">
                <a:latin typeface="Quicksand Medium" panose="020B0604020202020204" charset="0"/>
              </a:rPr>
              <a:t>Many parents lack the knowledge or time to make well-informed decisions.</a:t>
            </a: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</a:endParaRPr>
          </a:p>
          <a:p>
            <a:pPr marL="457200" indent="-457200" rtl="0">
              <a:buFont typeface="Wingdings" panose="05000000000000000000" pitchFamily="2" charset="2"/>
              <a:buChar char="q"/>
            </a:pPr>
            <a:r>
              <a:rPr lang="en-GB" sz="2800" dirty="0">
                <a:latin typeface="Quicksand Medium" panose="020B0604020202020204" charset="0"/>
              </a:rPr>
              <a:t>AI can simplify parenting by providing accessible and personalized solutions.</a:t>
            </a:r>
            <a:endParaRPr lang="en-GB" sz="2800" kern="0" dirty="0">
              <a:latin typeface="Quicksand Mediu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1"/>
                  </a:lnTo>
                  <a:lnTo>
                    <a:pt x="487512" y="827689"/>
                  </a:lnTo>
                  <a:lnTo>
                    <a:pt x="475551" y="784448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3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5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07" y="414338"/>
                  </a:lnTo>
                </a:path>
                <a:path w="965834" h="916305">
                  <a:moveTo>
                    <a:pt x="965507" y="418058"/>
                  </a:moveTo>
                  <a:lnTo>
                    <a:pt x="910235" y="426112"/>
                  </a:lnTo>
                  <a:lnTo>
                    <a:pt x="867149" y="438055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3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8"/>
                  </a:lnTo>
                  <a:lnTo>
                    <a:pt x="507469" y="827689"/>
                  </a:lnTo>
                  <a:lnTo>
                    <a:pt x="500003" y="871591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666559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300" spc="-200" dirty="0"/>
              <a:t>Solution</a:t>
            </a:r>
            <a:endParaRPr sz="5300" dirty="0"/>
          </a:p>
        </p:txBody>
      </p:sp>
      <p:sp>
        <p:nvSpPr>
          <p:cNvPr id="20" name="object 20"/>
          <p:cNvSpPr txBox="1"/>
          <p:nvPr/>
        </p:nvSpPr>
        <p:spPr>
          <a:xfrm>
            <a:off x="1872614" y="3244850"/>
            <a:ext cx="6467475" cy="26463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AI-powered application for personalized parenting support.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105"/>
              </a:spcBef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Eases parental concerns and promotes healthy child development.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7259" y="0"/>
            <a:ext cx="1460101" cy="22319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9223145"/>
            <a:ext cx="2192020" cy="1064895"/>
            <a:chOff x="0" y="9223145"/>
            <a:chExt cx="2192020" cy="1064895"/>
          </a:xfrm>
        </p:grpSpPr>
        <p:sp>
          <p:nvSpPr>
            <p:cNvPr id="4" name="object 4"/>
            <p:cNvSpPr/>
            <p:nvPr/>
          </p:nvSpPr>
          <p:spPr>
            <a:xfrm>
              <a:off x="0" y="9223145"/>
              <a:ext cx="2192020" cy="1064895"/>
            </a:xfrm>
            <a:custGeom>
              <a:avLst/>
              <a:gdLst/>
              <a:ahLst/>
              <a:cxnLst/>
              <a:rect l="l" t="t" r="r" b="b"/>
              <a:pathLst>
                <a:path w="2192020" h="1064895">
                  <a:moveTo>
                    <a:pt x="531315" y="583172"/>
                  </a:moveTo>
                  <a:lnTo>
                    <a:pt x="501074" y="583172"/>
                  </a:lnTo>
                  <a:lnTo>
                    <a:pt x="501074" y="1064616"/>
                  </a:lnTo>
                  <a:lnTo>
                    <a:pt x="531315" y="1064616"/>
                  </a:lnTo>
                  <a:lnTo>
                    <a:pt x="531315" y="583172"/>
                  </a:lnTo>
                  <a:close/>
                </a:path>
                <a:path w="2192020" h="1064895">
                  <a:moveTo>
                    <a:pt x="1085706" y="583172"/>
                  </a:moveTo>
                  <a:lnTo>
                    <a:pt x="1055469" y="583172"/>
                  </a:lnTo>
                  <a:lnTo>
                    <a:pt x="1055469" y="1064616"/>
                  </a:lnTo>
                  <a:lnTo>
                    <a:pt x="1085706" y="1064616"/>
                  </a:lnTo>
                  <a:lnTo>
                    <a:pt x="1085706" y="583172"/>
                  </a:lnTo>
                  <a:close/>
                </a:path>
                <a:path w="2192020" h="1064895">
                  <a:moveTo>
                    <a:pt x="1638655" y="583172"/>
                  </a:moveTo>
                  <a:lnTo>
                    <a:pt x="1608416" y="583172"/>
                  </a:lnTo>
                  <a:lnTo>
                    <a:pt x="1608416" y="1064616"/>
                  </a:lnTo>
                  <a:lnTo>
                    <a:pt x="1638655" y="1064616"/>
                  </a:lnTo>
                  <a:lnTo>
                    <a:pt x="1638655" y="583172"/>
                  </a:lnTo>
                  <a:close/>
                </a:path>
                <a:path w="2192020" h="1064895">
                  <a:moveTo>
                    <a:pt x="1680364" y="41761"/>
                  </a:moveTo>
                  <a:lnTo>
                    <a:pt x="1638655" y="41761"/>
                  </a:lnTo>
                  <a:lnTo>
                    <a:pt x="2149856" y="554374"/>
                  </a:lnTo>
                  <a:lnTo>
                    <a:pt x="0" y="554374"/>
                  </a:lnTo>
                  <a:lnTo>
                    <a:pt x="0" y="583172"/>
                  </a:lnTo>
                  <a:lnTo>
                    <a:pt x="2162810" y="583172"/>
                  </a:lnTo>
                  <a:lnTo>
                    <a:pt x="2162810" y="1064616"/>
                  </a:lnTo>
                  <a:lnTo>
                    <a:pt x="2192019" y="1064616"/>
                  </a:lnTo>
                  <a:lnTo>
                    <a:pt x="2192019" y="554055"/>
                  </a:lnTo>
                  <a:lnTo>
                    <a:pt x="1680364" y="41761"/>
                  </a:lnTo>
                  <a:close/>
                </a:path>
                <a:path w="2192020" h="1064895">
                  <a:moveTo>
                    <a:pt x="531315" y="0"/>
                  </a:moveTo>
                  <a:lnTo>
                    <a:pt x="0" y="0"/>
                  </a:lnTo>
                  <a:lnTo>
                    <a:pt x="0" y="30241"/>
                  </a:lnTo>
                  <a:lnTo>
                    <a:pt x="501074" y="30241"/>
                  </a:lnTo>
                  <a:lnTo>
                    <a:pt x="501074" y="554374"/>
                  </a:lnTo>
                  <a:lnTo>
                    <a:pt x="531315" y="554374"/>
                  </a:lnTo>
                  <a:lnTo>
                    <a:pt x="531315" y="0"/>
                  </a:lnTo>
                  <a:close/>
                </a:path>
                <a:path w="2192020" h="1064895">
                  <a:moveTo>
                    <a:pt x="1638655" y="0"/>
                  </a:moveTo>
                  <a:lnTo>
                    <a:pt x="1055469" y="0"/>
                  </a:lnTo>
                  <a:lnTo>
                    <a:pt x="1055469" y="554374"/>
                  </a:lnTo>
                  <a:lnTo>
                    <a:pt x="1085706" y="554374"/>
                  </a:lnTo>
                  <a:lnTo>
                    <a:pt x="1085706" y="30241"/>
                  </a:lnTo>
                  <a:lnTo>
                    <a:pt x="1668859" y="30241"/>
                  </a:lnTo>
                  <a:lnTo>
                    <a:pt x="1638655" y="0"/>
                  </a:lnTo>
                  <a:close/>
                </a:path>
                <a:path w="2192020" h="1064895">
                  <a:moveTo>
                    <a:pt x="1668859" y="30241"/>
                  </a:moveTo>
                  <a:lnTo>
                    <a:pt x="1608416" y="30241"/>
                  </a:lnTo>
                  <a:lnTo>
                    <a:pt x="1608416" y="554374"/>
                  </a:lnTo>
                  <a:lnTo>
                    <a:pt x="1638655" y="554374"/>
                  </a:lnTo>
                  <a:lnTo>
                    <a:pt x="1638655" y="41761"/>
                  </a:lnTo>
                  <a:lnTo>
                    <a:pt x="1680364" y="41761"/>
                  </a:lnTo>
                  <a:lnTo>
                    <a:pt x="1668859" y="3024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2185" y="9899191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835" y="0"/>
                  </a:moveTo>
                  <a:lnTo>
                    <a:pt x="143998" y="0"/>
                  </a:lnTo>
                  <a:lnTo>
                    <a:pt x="136074" y="723"/>
                  </a:lnTo>
                  <a:lnTo>
                    <a:pt x="97199" y="10081"/>
                  </a:lnTo>
                  <a:lnTo>
                    <a:pt x="62637" y="28803"/>
                  </a:lnTo>
                  <a:lnTo>
                    <a:pt x="33839" y="56158"/>
                  </a:lnTo>
                  <a:lnTo>
                    <a:pt x="12959" y="89996"/>
                  </a:lnTo>
                  <a:lnTo>
                    <a:pt x="720" y="136074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7"/>
                  </a:lnTo>
                  <a:lnTo>
                    <a:pt x="7918" y="198710"/>
                  </a:lnTo>
                  <a:lnTo>
                    <a:pt x="10800" y="205913"/>
                  </a:lnTo>
                  <a:lnTo>
                    <a:pt x="13677" y="213831"/>
                  </a:lnTo>
                  <a:lnTo>
                    <a:pt x="34557" y="246950"/>
                  </a:lnTo>
                  <a:lnTo>
                    <a:pt x="39598" y="253429"/>
                  </a:lnTo>
                  <a:lnTo>
                    <a:pt x="44639" y="259189"/>
                  </a:lnTo>
                  <a:lnTo>
                    <a:pt x="50398" y="264229"/>
                  </a:lnTo>
                  <a:lnTo>
                    <a:pt x="56878" y="269989"/>
                  </a:lnTo>
                  <a:lnTo>
                    <a:pt x="62637" y="274310"/>
                  </a:lnTo>
                  <a:lnTo>
                    <a:pt x="69841" y="279350"/>
                  </a:lnTo>
                  <a:lnTo>
                    <a:pt x="76319" y="282947"/>
                  </a:lnTo>
                  <a:lnTo>
                    <a:pt x="83517" y="287268"/>
                  </a:lnTo>
                  <a:lnTo>
                    <a:pt x="90722" y="290150"/>
                  </a:lnTo>
                  <a:lnTo>
                    <a:pt x="97923" y="293747"/>
                  </a:lnTo>
                  <a:lnTo>
                    <a:pt x="105124" y="295910"/>
                  </a:lnTo>
                  <a:lnTo>
                    <a:pt x="113036" y="298787"/>
                  </a:lnTo>
                  <a:lnTo>
                    <a:pt x="120237" y="300226"/>
                  </a:lnTo>
                  <a:lnTo>
                    <a:pt x="136074" y="303108"/>
                  </a:lnTo>
                  <a:lnTo>
                    <a:pt x="143998" y="303827"/>
                  </a:lnTo>
                  <a:lnTo>
                    <a:pt x="151923" y="303827"/>
                  </a:lnTo>
                  <a:lnTo>
                    <a:pt x="151923" y="303108"/>
                  </a:lnTo>
                  <a:lnTo>
                    <a:pt x="159835" y="303108"/>
                  </a:lnTo>
                  <a:lnTo>
                    <a:pt x="198710" y="295910"/>
                  </a:lnTo>
                  <a:lnTo>
                    <a:pt x="205924" y="293027"/>
                  </a:lnTo>
                  <a:lnTo>
                    <a:pt x="213836" y="290150"/>
                  </a:lnTo>
                  <a:lnTo>
                    <a:pt x="246957" y="269269"/>
                  </a:lnTo>
                  <a:lnTo>
                    <a:pt x="253434" y="264229"/>
                  </a:lnTo>
                  <a:lnTo>
                    <a:pt x="259200" y="259189"/>
                  </a:lnTo>
                  <a:lnTo>
                    <a:pt x="264229" y="253429"/>
                  </a:lnTo>
                  <a:lnTo>
                    <a:pt x="269995" y="246950"/>
                  </a:lnTo>
                  <a:lnTo>
                    <a:pt x="274313" y="241190"/>
                  </a:lnTo>
                  <a:lnTo>
                    <a:pt x="279355" y="233992"/>
                  </a:lnTo>
                  <a:lnTo>
                    <a:pt x="282962" y="227514"/>
                  </a:lnTo>
                  <a:lnTo>
                    <a:pt x="287267" y="220310"/>
                  </a:lnTo>
                  <a:lnTo>
                    <a:pt x="290150" y="213112"/>
                  </a:lnTo>
                  <a:lnTo>
                    <a:pt x="293757" y="205913"/>
                  </a:lnTo>
                  <a:lnTo>
                    <a:pt x="295916" y="198710"/>
                  </a:lnTo>
                  <a:lnTo>
                    <a:pt x="298799" y="190793"/>
                  </a:lnTo>
                  <a:lnTo>
                    <a:pt x="300234" y="183595"/>
                  </a:lnTo>
                  <a:lnTo>
                    <a:pt x="303117" y="167754"/>
                  </a:lnTo>
                  <a:lnTo>
                    <a:pt x="303828" y="159837"/>
                  </a:lnTo>
                  <a:lnTo>
                    <a:pt x="303828" y="151913"/>
                  </a:lnTo>
                  <a:lnTo>
                    <a:pt x="303828" y="143996"/>
                  </a:lnTo>
                  <a:lnTo>
                    <a:pt x="296640" y="105117"/>
                  </a:lnTo>
                  <a:lnTo>
                    <a:pt x="275037" y="62636"/>
                  </a:lnTo>
                  <a:lnTo>
                    <a:pt x="247681" y="33839"/>
                  </a:lnTo>
                  <a:lnTo>
                    <a:pt x="213836" y="12962"/>
                  </a:lnTo>
                  <a:lnTo>
                    <a:pt x="167760" y="723"/>
                  </a:lnTo>
                  <a:lnTo>
                    <a:pt x="15983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190" y="989919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303828" y="151913"/>
                  </a:moveTo>
                  <a:lnTo>
                    <a:pt x="303828" y="143996"/>
                  </a:lnTo>
                  <a:lnTo>
                    <a:pt x="303116" y="136073"/>
                  </a:lnTo>
                  <a:lnTo>
                    <a:pt x="301681" y="128156"/>
                  </a:lnTo>
                  <a:lnTo>
                    <a:pt x="300233" y="120237"/>
                  </a:lnTo>
                  <a:lnTo>
                    <a:pt x="298798" y="112315"/>
                  </a:lnTo>
                  <a:lnTo>
                    <a:pt x="283672" y="75599"/>
                  </a:lnTo>
                  <a:lnTo>
                    <a:pt x="279354" y="69121"/>
                  </a:lnTo>
                  <a:lnTo>
                    <a:pt x="275036" y="62636"/>
                  </a:lnTo>
                  <a:lnTo>
                    <a:pt x="247680" y="33838"/>
                  </a:lnTo>
                  <a:lnTo>
                    <a:pt x="213834" y="12962"/>
                  </a:lnTo>
                  <a:lnTo>
                    <a:pt x="183594" y="3601"/>
                  </a:lnTo>
                  <a:lnTo>
                    <a:pt x="175682" y="2162"/>
                  </a:lnTo>
                  <a:lnTo>
                    <a:pt x="167757" y="723"/>
                  </a:lnTo>
                  <a:lnTo>
                    <a:pt x="159832" y="0"/>
                  </a:lnTo>
                  <a:lnTo>
                    <a:pt x="151920" y="0"/>
                  </a:lnTo>
                  <a:lnTo>
                    <a:pt x="143995" y="0"/>
                  </a:lnTo>
                  <a:lnTo>
                    <a:pt x="136083" y="723"/>
                  </a:lnTo>
                  <a:lnTo>
                    <a:pt x="128158" y="2162"/>
                  </a:lnTo>
                  <a:lnTo>
                    <a:pt x="120233" y="3601"/>
                  </a:lnTo>
                  <a:lnTo>
                    <a:pt x="82798" y="16559"/>
                  </a:lnTo>
                  <a:lnTo>
                    <a:pt x="69121" y="24482"/>
                  </a:lnTo>
                  <a:lnTo>
                    <a:pt x="62637" y="28803"/>
                  </a:lnTo>
                  <a:lnTo>
                    <a:pt x="56157" y="33838"/>
                  </a:lnTo>
                  <a:lnTo>
                    <a:pt x="50398" y="38879"/>
                  </a:lnTo>
                  <a:lnTo>
                    <a:pt x="44638" y="44638"/>
                  </a:lnTo>
                  <a:lnTo>
                    <a:pt x="38879" y="50397"/>
                  </a:lnTo>
                  <a:lnTo>
                    <a:pt x="16559" y="82797"/>
                  </a:lnTo>
                  <a:lnTo>
                    <a:pt x="3601" y="120237"/>
                  </a:lnTo>
                  <a:lnTo>
                    <a:pt x="2157" y="128156"/>
                  </a:lnTo>
                  <a:lnTo>
                    <a:pt x="720" y="136073"/>
                  </a:lnTo>
                  <a:lnTo>
                    <a:pt x="0" y="143996"/>
                  </a:lnTo>
                  <a:lnTo>
                    <a:pt x="0" y="151913"/>
                  </a:lnTo>
                  <a:lnTo>
                    <a:pt x="720" y="151913"/>
                  </a:lnTo>
                  <a:lnTo>
                    <a:pt x="720" y="159835"/>
                  </a:lnTo>
                  <a:lnTo>
                    <a:pt x="7917" y="198709"/>
                  </a:lnTo>
                  <a:lnTo>
                    <a:pt x="10800" y="205913"/>
                  </a:lnTo>
                  <a:lnTo>
                    <a:pt x="13678" y="213831"/>
                  </a:lnTo>
                  <a:lnTo>
                    <a:pt x="34558" y="246949"/>
                  </a:lnTo>
                  <a:lnTo>
                    <a:pt x="39598" y="253429"/>
                  </a:lnTo>
                  <a:lnTo>
                    <a:pt x="44638" y="259188"/>
                  </a:lnTo>
                  <a:lnTo>
                    <a:pt x="50398" y="264229"/>
                  </a:lnTo>
                  <a:lnTo>
                    <a:pt x="56878" y="269988"/>
                  </a:lnTo>
                  <a:lnTo>
                    <a:pt x="62637" y="274309"/>
                  </a:lnTo>
                  <a:lnTo>
                    <a:pt x="69839" y="279350"/>
                  </a:lnTo>
                  <a:lnTo>
                    <a:pt x="76319" y="282946"/>
                  </a:lnTo>
                  <a:lnTo>
                    <a:pt x="83518" y="287267"/>
                  </a:lnTo>
                  <a:lnTo>
                    <a:pt x="90717" y="290150"/>
                  </a:lnTo>
                  <a:lnTo>
                    <a:pt x="97918" y="293746"/>
                  </a:lnTo>
                  <a:lnTo>
                    <a:pt x="105120" y="295909"/>
                  </a:lnTo>
                  <a:lnTo>
                    <a:pt x="143995" y="303827"/>
                  </a:lnTo>
                  <a:lnTo>
                    <a:pt x="151920" y="303827"/>
                  </a:lnTo>
                  <a:lnTo>
                    <a:pt x="151920" y="303108"/>
                  </a:lnTo>
                  <a:lnTo>
                    <a:pt x="159832" y="303108"/>
                  </a:lnTo>
                  <a:lnTo>
                    <a:pt x="167757" y="302388"/>
                  </a:lnTo>
                  <a:lnTo>
                    <a:pt x="175682" y="300945"/>
                  </a:lnTo>
                  <a:lnTo>
                    <a:pt x="183594" y="299506"/>
                  </a:lnTo>
                  <a:lnTo>
                    <a:pt x="190795" y="298067"/>
                  </a:lnTo>
                  <a:lnTo>
                    <a:pt x="198720" y="295909"/>
                  </a:lnTo>
                  <a:lnTo>
                    <a:pt x="205921" y="293027"/>
                  </a:lnTo>
                  <a:lnTo>
                    <a:pt x="213834" y="290150"/>
                  </a:lnTo>
                  <a:lnTo>
                    <a:pt x="246956" y="269269"/>
                  </a:lnTo>
                  <a:lnTo>
                    <a:pt x="253433" y="264229"/>
                  </a:lnTo>
                  <a:lnTo>
                    <a:pt x="259199" y="259188"/>
                  </a:lnTo>
                  <a:lnTo>
                    <a:pt x="264241" y="253429"/>
                  </a:lnTo>
                  <a:lnTo>
                    <a:pt x="269994" y="246949"/>
                  </a:lnTo>
                  <a:lnTo>
                    <a:pt x="274312" y="241190"/>
                  </a:lnTo>
                  <a:lnTo>
                    <a:pt x="279354" y="233992"/>
                  </a:lnTo>
                  <a:lnTo>
                    <a:pt x="282961" y="227512"/>
                  </a:lnTo>
                  <a:lnTo>
                    <a:pt x="287279" y="220309"/>
                  </a:lnTo>
                  <a:lnTo>
                    <a:pt x="290162" y="213111"/>
                  </a:lnTo>
                  <a:lnTo>
                    <a:pt x="293756" y="205913"/>
                  </a:lnTo>
                  <a:lnTo>
                    <a:pt x="295915" y="198709"/>
                  </a:lnTo>
                  <a:lnTo>
                    <a:pt x="303828" y="159835"/>
                  </a:lnTo>
                  <a:lnTo>
                    <a:pt x="303828" y="151913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34276" y="8106477"/>
            <a:ext cx="1019175" cy="1016635"/>
            <a:chOff x="8634276" y="8106477"/>
            <a:chExt cx="1019175" cy="1016635"/>
          </a:xfrm>
        </p:grpSpPr>
        <p:sp>
          <p:nvSpPr>
            <p:cNvPr id="8" name="object 8"/>
            <p:cNvSpPr/>
            <p:nvPr/>
          </p:nvSpPr>
          <p:spPr>
            <a:xfrm>
              <a:off x="8643594" y="811583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499656" y="0"/>
                  </a:moveTo>
                  <a:lnTo>
                    <a:pt x="497127" y="43787"/>
                  </a:lnTo>
                  <a:lnTo>
                    <a:pt x="489742" y="87284"/>
                  </a:lnTo>
                  <a:lnTo>
                    <a:pt x="477799" y="130185"/>
                  </a:lnTo>
                  <a:lnTo>
                    <a:pt x="461599" y="172186"/>
                  </a:lnTo>
                  <a:lnTo>
                    <a:pt x="441442" y="212982"/>
                  </a:lnTo>
                  <a:lnTo>
                    <a:pt x="417627" y="252267"/>
                  </a:lnTo>
                  <a:lnTo>
                    <a:pt x="390453" y="289737"/>
                  </a:lnTo>
                  <a:lnTo>
                    <a:pt x="360222" y="325085"/>
                  </a:lnTo>
                  <a:lnTo>
                    <a:pt x="327233" y="358008"/>
                  </a:lnTo>
                  <a:lnTo>
                    <a:pt x="291785" y="388201"/>
                  </a:lnTo>
                  <a:lnTo>
                    <a:pt x="254179" y="415357"/>
                  </a:lnTo>
                  <a:lnTo>
                    <a:pt x="214713" y="439173"/>
                  </a:lnTo>
                  <a:lnTo>
                    <a:pt x="173689" y="459342"/>
                  </a:lnTo>
                  <a:lnTo>
                    <a:pt x="131406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6" y="519538"/>
                  </a:lnTo>
                  <a:lnTo>
                    <a:pt x="173689" y="535885"/>
                  </a:lnTo>
                  <a:lnTo>
                    <a:pt x="214713" y="556211"/>
                  </a:lnTo>
                  <a:lnTo>
                    <a:pt x="254179" y="580205"/>
                  </a:lnTo>
                  <a:lnTo>
                    <a:pt x="291785" y="607559"/>
                  </a:lnTo>
                  <a:lnTo>
                    <a:pt x="327233" y="637962"/>
                  </a:lnTo>
                  <a:lnTo>
                    <a:pt x="360222" y="671106"/>
                  </a:lnTo>
                  <a:lnTo>
                    <a:pt x="390453" y="706681"/>
                  </a:lnTo>
                  <a:lnTo>
                    <a:pt x="417627" y="744378"/>
                  </a:lnTo>
                  <a:lnTo>
                    <a:pt x="441442" y="783887"/>
                  </a:lnTo>
                  <a:lnTo>
                    <a:pt x="461599" y="824898"/>
                  </a:lnTo>
                  <a:lnTo>
                    <a:pt x="477799" y="867103"/>
                  </a:lnTo>
                  <a:lnTo>
                    <a:pt x="489742" y="910192"/>
                  </a:lnTo>
                  <a:lnTo>
                    <a:pt x="497127" y="953856"/>
                  </a:lnTo>
                  <a:lnTo>
                    <a:pt x="499656" y="997784"/>
                  </a:lnTo>
                  <a:lnTo>
                    <a:pt x="502184" y="953856"/>
                  </a:lnTo>
                  <a:lnTo>
                    <a:pt x="509570" y="910192"/>
                  </a:lnTo>
                  <a:lnTo>
                    <a:pt x="521515" y="867103"/>
                  </a:lnTo>
                  <a:lnTo>
                    <a:pt x="537720" y="824898"/>
                  </a:lnTo>
                  <a:lnTo>
                    <a:pt x="557885" y="783887"/>
                  </a:lnTo>
                  <a:lnTo>
                    <a:pt x="581712" y="744378"/>
                  </a:lnTo>
                  <a:lnTo>
                    <a:pt x="608903" y="706681"/>
                  </a:lnTo>
                  <a:lnTo>
                    <a:pt x="639157" y="671106"/>
                  </a:lnTo>
                  <a:lnTo>
                    <a:pt x="672177" y="637962"/>
                  </a:lnTo>
                  <a:lnTo>
                    <a:pt x="707663" y="607559"/>
                  </a:lnTo>
                  <a:lnTo>
                    <a:pt x="745316" y="580205"/>
                  </a:lnTo>
                  <a:lnTo>
                    <a:pt x="784838" y="556211"/>
                  </a:lnTo>
                  <a:lnTo>
                    <a:pt x="825929" y="535885"/>
                  </a:lnTo>
                  <a:lnTo>
                    <a:pt x="868291" y="519538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1" y="475560"/>
                  </a:lnTo>
                  <a:lnTo>
                    <a:pt x="825929" y="459342"/>
                  </a:lnTo>
                  <a:lnTo>
                    <a:pt x="784838" y="439173"/>
                  </a:lnTo>
                  <a:lnTo>
                    <a:pt x="745316" y="415357"/>
                  </a:lnTo>
                  <a:lnTo>
                    <a:pt x="707663" y="388201"/>
                  </a:lnTo>
                  <a:lnTo>
                    <a:pt x="672177" y="358008"/>
                  </a:lnTo>
                  <a:lnTo>
                    <a:pt x="639157" y="325085"/>
                  </a:lnTo>
                  <a:lnTo>
                    <a:pt x="608903" y="289737"/>
                  </a:lnTo>
                  <a:lnTo>
                    <a:pt x="581712" y="252267"/>
                  </a:lnTo>
                  <a:lnTo>
                    <a:pt x="557885" y="212982"/>
                  </a:lnTo>
                  <a:lnTo>
                    <a:pt x="537720" y="172186"/>
                  </a:lnTo>
                  <a:lnTo>
                    <a:pt x="521515" y="130185"/>
                  </a:lnTo>
                  <a:lnTo>
                    <a:pt x="509570" y="87284"/>
                  </a:lnTo>
                  <a:lnTo>
                    <a:pt x="502184" y="43787"/>
                  </a:lnTo>
                  <a:lnTo>
                    <a:pt x="4996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3635" y="8115836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20">
                  <a:moveTo>
                    <a:pt x="0" y="497453"/>
                  </a:moveTo>
                  <a:lnTo>
                    <a:pt x="44261" y="494918"/>
                  </a:lnTo>
                  <a:lnTo>
                    <a:pt x="88162" y="487517"/>
                  </a:lnTo>
                  <a:lnTo>
                    <a:pt x="131405" y="475555"/>
                  </a:lnTo>
                  <a:lnTo>
                    <a:pt x="173687" y="459336"/>
                  </a:lnTo>
                  <a:lnTo>
                    <a:pt x="214711" y="439167"/>
                  </a:lnTo>
                  <a:lnTo>
                    <a:pt x="254176" y="415351"/>
                  </a:lnTo>
                  <a:lnTo>
                    <a:pt x="291782" y="388195"/>
                  </a:lnTo>
                  <a:lnTo>
                    <a:pt x="327229" y="358002"/>
                  </a:lnTo>
                  <a:lnTo>
                    <a:pt x="360218" y="325079"/>
                  </a:lnTo>
                  <a:lnTo>
                    <a:pt x="390449" y="289731"/>
                  </a:lnTo>
                  <a:lnTo>
                    <a:pt x="417622" y="252262"/>
                  </a:lnTo>
                  <a:lnTo>
                    <a:pt x="441437" y="212977"/>
                  </a:lnTo>
                  <a:lnTo>
                    <a:pt x="461594" y="172182"/>
                  </a:lnTo>
                  <a:lnTo>
                    <a:pt x="477794" y="130182"/>
                  </a:lnTo>
                  <a:lnTo>
                    <a:pt x="489736" y="87281"/>
                  </a:lnTo>
                  <a:lnTo>
                    <a:pt x="497122" y="43785"/>
                  </a:lnTo>
                  <a:lnTo>
                    <a:pt x="499650" y="0"/>
                  </a:lnTo>
                  <a:lnTo>
                    <a:pt x="502179" y="43785"/>
                  </a:lnTo>
                  <a:lnTo>
                    <a:pt x="509565" y="87281"/>
                  </a:lnTo>
                  <a:lnTo>
                    <a:pt x="521510" y="130182"/>
                  </a:lnTo>
                  <a:lnTo>
                    <a:pt x="537715" y="172182"/>
                  </a:lnTo>
                  <a:lnTo>
                    <a:pt x="557882" y="212977"/>
                  </a:lnTo>
                  <a:lnTo>
                    <a:pt x="581710" y="252262"/>
                  </a:lnTo>
                  <a:lnTo>
                    <a:pt x="608901" y="289731"/>
                  </a:lnTo>
                  <a:lnTo>
                    <a:pt x="639156" y="325079"/>
                  </a:lnTo>
                  <a:lnTo>
                    <a:pt x="672177" y="358002"/>
                  </a:lnTo>
                  <a:lnTo>
                    <a:pt x="707663" y="388195"/>
                  </a:lnTo>
                  <a:lnTo>
                    <a:pt x="745317" y="415351"/>
                  </a:lnTo>
                  <a:lnTo>
                    <a:pt x="784839" y="439167"/>
                  </a:lnTo>
                  <a:lnTo>
                    <a:pt x="825931" y="459336"/>
                  </a:lnTo>
                  <a:lnTo>
                    <a:pt x="868293" y="475555"/>
                  </a:lnTo>
                  <a:lnTo>
                    <a:pt x="911627" y="487517"/>
                  </a:lnTo>
                  <a:lnTo>
                    <a:pt x="955633" y="494918"/>
                  </a:lnTo>
                  <a:lnTo>
                    <a:pt x="1000012" y="497453"/>
                  </a:lnTo>
                  <a:lnTo>
                    <a:pt x="955633" y="500010"/>
                  </a:lnTo>
                  <a:lnTo>
                    <a:pt x="911627" y="507473"/>
                  </a:lnTo>
                  <a:lnTo>
                    <a:pt x="868293" y="519533"/>
                  </a:lnTo>
                  <a:lnTo>
                    <a:pt x="825931" y="535880"/>
                  </a:lnTo>
                  <a:lnTo>
                    <a:pt x="784839" y="556206"/>
                  </a:lnTo>
                  <a:lnTo>
                    <a:pt x="745317" y="580201"/>
                  </a:lnTo>
                  <a:lnTo>
                    <a:pt x="707663" y="607555"/>
                  </a:lnTo>
                  <a:lnTo>
                    <a:pt x="672177" y="637958"/>
                  </a:lnTo>
                  <a:lnTo>
                    <a:pt x="639156" y="671103"/>
                  </a:lnTo>
                  <a:lnTo>
                    <a:pt x="608901" y="706678"/>
                  </a:lnTo>
                  <a:lnTo>
                    <a:pt x="581710" y="744375"/>
                  </a:lnTo>
                  <a:lnTo>
                    <a:pt x="557882" y="783884"/>
                  </a:lnTo>
                  <a:lnTo>
                    <a:pt x="537715" y="824896"/>
                  </a:lnTo>
                  <a:lnTo>
                    <a:pt x="521510" y="867101"/>
                  </a:lnTo>
                  <a:lnTo>
                    <a:pt x="509565" y="910190"/>
                  </a:lnTo>
                  <a:lnTo>
                    <a:pt x="502179" y="953853"/>
                  </a:lnTo>
                  <a:lnTo>
                    <a:pt x="499650" y="997781"/>
                  </a:lnTo>
                  <a:lnTo>
                    <a:pt x="497122" y="953853"/>
                  </a:lnTo>
                  <a:lnTo>
                    <a:pt x="489736" y="910190"/>
                  </a:lnTo>
                  <a:lnTo>
                    <a:pt x="477794" y="867101"/>
                  </a:lnTo>
                  <a:lnTo>
                    <a:pt x="461594" y="824896"/>
                  </a:lnTo>
                  <a:lnTo>
                    <a:pt x="441437" y="783884"/>
                  </a:lnTo>
                  <a:lnTo>
                    <a:pt x="417622" y="744375"/>
                  </a:lnTo>
                  <a:lnTo>
                    <a:pt x="390449" y="706678"/>
                  </a:lnTo>
                  <a:lnTo>
                    <a:pt x="360218" y="671103"/>
                  </a:lnTo>
                  <a:lnTo>
                    <a:pt x="327229" y="637958"/>
                  </a:lnTo>
                  <a:lnTo>
                    <a:pt x="291782" y="607555"/>
                  </a:lnTo>
                  <a:lnTo>
                    <a:pt x="254176" y="580201"/>
                  </a:lnTo>
                  <a:lnTo>
                    <a:pt x="214711" y="556206"/>
                  </a:lnTo>
                  <a:lnTo>
                    <a:pt x="173687" y="535880"/>
                  </a:lnTo>
                  <a:lnTo>
                    <a:pt x="131405" y="519533"/>
                  </a:lnTo>
                  <a:lnTo>
                    <a:pt x="88162" y="507473"/>
                  </a:lnTo>
                  <a:lnTo>
                    <a:pt x="44261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71121" y="958850"/>
            <a:ext cx="754507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5600" spc="-120" dirty="0"/>
              <a:t>Objectives</a:t>
            </a:r>
            <a:endParaRPr sz="5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92DAF2-EEA3-B251-2985-BF947A2B9359}"/>
              </a:ext>
            </a:extLst>
          </p:cNvPr>
          <p:cNvGrpSpPr/>
          <p:nvPr/>
        </p:nvGrpSpPr>
        <p:grpSpPr>
          <a:xfrm>
            <a:off x="8035192" y="3163947"/>
            <a:ext cx="2939512" cy="4290153"/>
            <a:chOff x="8312150" y="2950860"/>
            <a:chExt cx="2286000" cy="3646790"/>
          </a:xfrm>
        </p:grpSpPr>
        <p:sp>
          <p:nvSpPr>
            <p:cNvPr id="27" name="Google Shape;1098;p73">
              <a:extLst>
                <a:ext uri="{FF2B5EF4-FFF2-40B4-BE49-F238E27FC236}">
                  <a16:creationId xmlns:a16="http://schemas.microsoft.com/office/drawing/2014/main" id="{B7D96EAC-FDA5-08FE-8393-9260B4E3CA3E}"/>
                </a:ext>
              </a:extLst>
            </p:cNvPr>
            <p:cNvSpPr txBox="1">
              <a:spLocks/>
            </p:cNvSpPr>
            <p:nvPr/>
          </p:nvSpPr>
          <p:spPr>
            <a:xfrm>
              <a:off x="8312150" y="3690843"/>
              <a:ext cx="2286000" cy="1207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2400" b="1" dirty="0">
                  <a:latin typeface="Quicksand Medium" panose="020B0604020202020204" charset="0"/>
                </a:rPr>
                <a:t>Abnormality</a:t>
              </a:r>
              <a:r>
                <a:rPr lang="en-US" sz="2400" b="1" dirty="0"/>
                <a:t> </a:t>
              </a:r>
              <a:r>
                <a:rPr lang="en-US" sz="2400" b="1" dirty="0">
                  <a:latin typeface="Quicksand Medium" panose="020B0604020202020204" charset="0"/>
                </a:rPr>
                <a:t>Detection</a:t>
              </a:r>
              <a:endParaRPr lang="en-GB" sz="2400" b="1" kern="0" dirty="0">
                <a:solidFill>
                  <a:sysClr val="windowText" lastClr="000000"/>
                </a:solidFill>
                <a:latin typeface="Quicksand Medium" panose="020B0604020202020204" charset="0"/>
              </a:endParaRPr>
            </a:p>
          </p:txBody>
        </p:sp>
        <p:sp>
          <p:nvSpPr>
            <p:cNvPr id="28" name="Google Shape;1101;p73">
              <a:extLst>
                <a:ext uri="{FF2B5EF4-FFF2-40B4-BE49-F238E27FC236}">
                  <a16:creationId xmlns:a16="http://schemas.microsoft.com/office/drawing/2014/main" id="{C5FCDD79-9066-A01F-26A3-196DCBE5B286}"/>
                </a:ext>
              </a:extLst>
            </p:cNvPr>
            <p:cNvSpPr txBox="1">
              <a:spLocks/>
            </p:cNvSpPr>
            <p:nvPr/>
          </p:nvSpPr>
          <p:spPr>
            <a:xfrm>
              <a:off x="8586500" y="5101125"/>
              <a:ext cx="1737300" cy="149652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spcAft>
                  <a:spcPts val="1200"/>
                </a:spcAft>
              </a:pPr>
              <a:r>
                <a:rPr lang="en-GB" sz="2000" dirty="0">
                  <a:latin typeface="ZCOOL XiaoWei" panose="00000500000000000000" charset="0"/>
                  <a:ea typeface="ZCOOL XiaoWei" panose="00000500000000000000" charset="0"/>
                </a:rPr>
                <a:t>Early identification of growth issues.</a:t>
              </a:r>
              <a:endParaRPr lang="en-GB" sz="20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cxnSp>
          <p:nvCxnSpPr>
            <p:cNvPr id="29" name="Google Shape;1120;p73">
              <a:extLst>
                <a:ext uri="{FF2B5EF4-FFF2-40B4-BE49-F238E27FC236}">
                  <a16:creationId xmlns:a16="http://schemas.microsoft.com/office/drawing/2014/main" id="{AFC16759-F2FC-4113-5B3B-C1409C857B88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9455150" y="4898043"/>
              <a:ext cx="0" cy="203082"/>
            </a:xfrm>
            <a:prstGeom prst="straightConnector1">
              <a:avLst/>
            </a:prstGeom>
            <a:noFill/>
            <a:ln w="9525" cap="flat" cmpd="sng">
              <a:solidFill>
                <a:srgbClr val="448AFF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73" name="Google Shape;1354;p75">
              <a:extLst>
                <a:ext uri="{FF2B5EF4-FFF2-40B4-BE49-F238E27FC236}">
                  <a16:creationId xmlns:a16="http://schemas.microsoft.com/office/drawing/2014/main" id="{C696047D-E570-7AE6-FF7A-CDB85F18E76F}"/>
                </a:ext>
              </a:extLst>
            </p:cNvPr>
            <p:cNvGrpSpPr/>
            <p:nvPr/>
          </p:nvGrpSpPr>
          <p:grpSpPr>
            <a:xfrm>
              <a:off x="9238338" y="2950860"/>
              <a:ext cx="433623" cy="522182"/>
              <a:chOff x="3810100" y="1817800"/>
              <a:chExt cx="480150" cy="578210"/>
            </a:xfrm>
            <a:solidFill>
              <a:srgbClr val="009963"/>
            </a:solidFill>
          </p:grpSpPr>
          <p:sp>
            <p:nvSpPr>
              <p:cNvPr id="74" name="Google Shape;1355;p75">
                <a:extLst>
                  <a:ext uri="{FF2B5EF4-FFF2-40B4-BE49-F238E27FC236}">
                    <a16:creationId xmlns:a16="http://schemas.microsoft.com/office/drawing/2014/main" id="{4355DB1A-5527-2A93-8F03-5820EF042EF8}"/>
                  </a:ext>
                </a:extLst>
              </p:cNvPr>
              <p:cNvSpPr/>
              <p:nvPr/>
            </p:nvSpPr>
            <p:spPr>
              <a:xfrm>
                <a:off x="3810100" y="1870310"/>
                <a:ext cx="48015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9206" h="21028" extrusionOk="0">
                    <a:moveTo>
                      <a:pt x="6132" y="7378"/>
                    </a:moveTo>
                    <a:cubicBezTo>
                      <a:pt x="6859" y="7378"/>
                      <a:pt x="7513" y="7818"/>
                      <a:pt x="7791" y="8491"/>
                    </a:cubicBezTo>
                    <a:cubicBezTo>
                      <a:pt x="8070" y="9164"/>
                      <a:pt x="7916" y="9939"/>
                      <a:pt x="7402" y="10455"/>
                    </a:cubicBezTo>
                    <a:cubicBezTo>
                      <a:pt x="7056" y="10800"/>
                      <a:pt x="6595" y="10984"/>
                      <a:pt x="6126" y="10984"/>
                    </a:cubicBezTo>
                    <a:cubicBezTo>
                      <a:pt x="5893" y="10984"/>
                      <a:pt x="5659" y="10939"/>
                      <a:pt x="5436" y="10846"/>
                    </a:cubicBezTo>
                    <a:cubicBezTo>
                      <a:pt x="4763" y="10567"/>
                      <a:pt x="4323" y="9909"/>
                      <a:pt x="4323" y="9180"/>
                    </a:cubicBezTo>
                    <a:cubicBezTo>
                      <a:pt x="4325" y="8186"/>
                      <a:pt x="5131" y="7378"/>
                      <a:pt x="6127" y="7378"/>
                    </a:cubicBezTo>
                    <a:cubicBezTo>
                      <a:pt x="6128" y="7378"/>
                      <a:pt x="6130" y="7378"/>
                      <a:pt x="6132" y="7378"/>
                    </a:cubicBezTo>
                    <a:close/>
                    <a:moveTo>
                      <a:pt x="13079" y="7378"/>
                    </a:moveTo>
                    <a:cubicBezTo>
                      <a:pt x="13806" y="7378"/>
                      <a:pt x="14463" y="7818"/>
                      <a:pt x="14741" y="8491"/>
                    </a:cubicBezTo>
                    <a:cubicBezTo>
                      <a:pt x="15020" y="9164"/>
                      <a:pt x="14866" y="9939"/>
                      <a:pt x="14350" y="10455"/>
                    </a:cubicBezTo>
                    <a:cubicBezTo>
                      <a:pt x="14006" y="10800"/>
                      <a:pt x="13544" y="10984"/>
                      <a:pt x="13074" y="10984"/>
                    </a:cubicBezTo>
                    <a:cubicBezTo>
                      <a:pt x="12842" y="10984"/>
                      <a:pt x="12608" y="10939"/>
                      <a:pt x="12386" y="10846"/>
                    </a:cubicBezTo>
                    <a:cubicBezTo>
                      <a:pt x="11713" y="10567"/>
                      <a:pt x="11273" y="9909"/>
                      <a:pt x="11273" y="9180"/>
                    </a:cubicBezTo>
                    <a:cubicBezTo>
                      <a:pt x="11273" y="8186"/>
                      <a:pt x="12080" y="7378"/>
                      <a:pt x="13074" y="7378"/>
                    </a:cubicBezTo>
                    <a:cubicBezTo>
                      <a:pt x="13076" y="7378"/>
                      <a:pt x="13078" y="7378"/>
                      <a:pt x="13079" y="7378"/>
                    </a:cubicBezTo>
                    <a:close/>
                    <a:moveTo>
                      <a:pt x="9601" y="12889"/>
                    </a:moveTo>
                    <a:cubicBezTo>
                      <a:pt x="10105" y="12889"/>
                      <a:pt x="10558" y="13190"/>
                      <a:pt x="10751" y="13656"/>
                    </a:cubicBezTo>
                    <a:cubicBezTo>
                      <a:pt x="10942" y="14119"/>
                      <a:pt x="10837" y="14656"/>
                      <a:pt x="10480" y="15011"/>
                    </a:cubicBezTo>
                    <a:cubicBezTo>
                      <a:pt x="10242" y="15249"/>
                      <a:pt x="9925" y="15375"/>
                      <a:pt x="9602" y="15375"/>
                    </a:cubicBezTo>
                    <a:cubicBezTo>
                      <a:pt x="9442" y="15375"/>
                      <a:pt x="9280" y="15344"/>
                      <a:pt x="9127" y="15280"/>
                    </a:cubicBezTo>
                    <a:cubicBezTo>
                      <a:pt x="8661" y="15087"/>
                      <a:pt x="8358" y="14634"/>
                      <a:pt x="8360" y="14132"/>
                    </a:cubicBezTo>
                    <a:cubicBezTo>
                      <a:pt x="8360" y="13445"/>
                      <a:pt x="8916" y="12889"/>
                      <a:pt x="9601" y="12889"/>
                    </a:cubicBezTo>
                    <a:close/>
                    <a:moveTo>
                      <a:pt x="7821" y="11184"/>
                    </a:moveTo>
                    <a:cubicBezTo>
                      <a:pt x="8259" y="11397"/>
                      <a:pt x="8687" y="11690"/>
                      <a:pt x="8944" y="12176"/>
                    </a:cubicBezTo>
                    <a:cubicBezTo>
                      <a:pt x="7731" y="12583"/>
                      <a:pt x="7179" y="13983"/>
                      <a:pt x="7783" y="15109"/>
                    </a:cubicBezTo>
                    <a:cubicBezTo>
                      <a:pt x="7187" y="15457"/>
                      <a:pt x="6596" y="16051"/>
                      <a:pt x="6596" y="17202"/>
                    </a:cubicBezTo>
                    <a:lnTo>
                      <a:pt x="6594" y="17202"/>
                    </a:lnTo>
                    <a:lnTo>
                      <a:pt x="6594" y="18792"/>
                    </a:lnTo>
                    <a:cubicBezTo>
                      <a:pt x="5815" y="18204"/>
                      <a:pt x="4996" y="17455"/>
                      <a:pt x="4203" y="16591"/>
                    </a:cubicBezTo>
                    <a:cubicBezTo>
                      <a:pt x="3791" y="16142"/>
                      <a:pt x="3410" y="15688"/>
                      <a:pt x="3062" y="15236"/>
                    </a:cubicBezTo>
                    <a:lnTo>
                      <a:pt x="3062" y="13292"/>
                    </a:lnTo>
                    <a:cubicBezTo>
                      <a:pt x="3062" y="12079"/>
                      <a:pt x="3693" y="11541"/>
                      <a:pt x="4432" y="11184"/>
                    </a:cubicBezTo>
                    <a:cubicBezTo>
                      <a:pt x="4921" y="11598"/>
                      <a:pt x="5524" y="11806"/>
                      <a:pt x="6127" y="11806"/>
                    </a:cubicBezTo>
                    <a:cubicBezTo>
                      <a:pt x="6730" y="11806"/>
                      <a:pt x="7332" y="11598"/>
                      <a:pt x="7821" y="11184"/>
                    </a:cubicBezTo>
                    <a:close/>
                    <a:moveTo>
                      <a:pt x="14769" y="11182"/>
                    </a:moveTo>
                    <a:cubicBezTo>
                      <a:pt x="15508" y="11539"/>
                      <a:pt x="16141" y="12079"/>
                      <a:pt x="16141" y="13290"/>
                    </a:cubicBezTo>
                    <a:lnTo>
                      <a:pt x="16141" y="15234"/>
                    </a:lnTo>
                    <a:cubicBezTo>
                      <a:pt x="15793" y="15686"/>
                      <a:pt x="15412" y="16142"/>
                      <a:pt x="14998" y="16591"/>
                    </a:cubicBezTo>
                    <a:cubicBezTo>
                      <a:pt x="14207" y="17453"/>
                      <a:pt x="13386" y="18202"/>
                      <a:pt x="12607" y="18792"/>
                    </a:cubicBezTo>
                    <a:lnTo>
                      <a:pt x="12607" y="17202"/>
                    </a:lnTo>
                    <a:cubicBezTo>
                      <a:pt x="12607" y="16049"/>
                      <a:pt x="12014" y="15455"/>
                      <a:pt x="11418" y="15107"/>
                    </a:cubicBezTo>
                    <a:cubicBezTo>
                      <a:pt x="12024" y="13981"/>
                      <a:pt x="11470" y="12581"/>
                      <a:pt x="10257" y="12174"/>
                    </a:cubicBezTo>
                    <a:cubicBezTo>
                      <a:pt x="10514" y="11686"/>
                      <a:pt x="10944" y="11395"/>
                      <a:pt x="11382" y="11182"/>
                    </a:cubicBezTo>
                    <a:cubicBezTo>
                      <a:pt x="11870" y="11596"/>
                      <a:pt x="12473" y="11804"/>
                      <a:pt x="13075" y="11804"/>
                    </a:cubicBezTo>
                    <a:cubicBezTo>
                      <a:pt x="13678" y="11804"/>
                      <a:pt x="14281" y="11596"/>
                      <a:pt x="14769" y="11182"/>
                    </a:cubicBezTo>
                    <a:close/>
                    <a:moveTo>
                      <a:pt x="10882" y="15750"/>
                    </a:moveTo>
                    <a:cubicBezTo>
                      <a:pt x="11376" y="16003"/>
                      <a:pt x="11787" y="16385"/>
                      <a:pt x="11787" y="17200"/>
                    </a:cubicBezTo>
                    <a:lnTo>
                      <a:pt x="11787" y="19365"/>
                    </a:lnTo>
                    <a:lnTo>
                      <a:pt x="11785" y="19365"/>
                    </a:lnTo>
                    <a:cubicBezTo>
                      <a:pt x="10934" y="19903"/>
                      <a:pt x="10171" y="20208"/>
                      <a:pt x="9603" y="20208"/>
                    </a:cubicBezTo>
                    <a:cubicBezTo>
                      <a:pt x="9032" y="20208"/>
                      <a:pt x="8267" y="19903"/>
                      <a:pt x="7418" y="19365"/>
                    </a:cubicBezTo>
                    <a:lnTo>
                      <a:pt x="7418" y="17202"/>
                    </a:lnTo>
                    <a:cubicBezTo>
                      <a:pt x="7418" y="16385"/>
                      <a:pt x="7827" y="16001"/>
                      <a:pt x="8323" y="15750"/>
                    </a:cubicBezTo>
                    <a:cubicBezTo>
                      <a:pt x="8698" y="16047"/>
                      <a:pt x="9150" y="16196"/>
                      <a:pt x="9603" y="16196"/>
                    </a:cubicBezTo>
                    <a:cubicBezTo>
                      <a:pt x="10055" y="16196"/>
                      <a:pt x="10507" y="16047"/>
                      <a:pt x="10882" y="15750"/>
                    </a:cubicBezTo>
                    <a:close/>
                    <a:moveTo>
                      <a:pt x="9604" y="0"/>
                    </a:moveTo>
                    <a:cubicBezTo>
                      <a:pt x="9520" y="0"/>
                      <a:pt x="9437" y="26"/>
                      <a:pt x="9366" y="77"/>
                    </a:cubicBezTo>
                    <a:cubicBezTo>
                      <a:pt x="9159" y="224"/>
                      <a:pt x="8930" y="413"/>
                      <a:pt x="8667" y="629"/>
                    </a:cubicBezTo>
                    <a:cubicBezTo>
                      <a:pt x="7313" y="1744"/>
                      <a:pt x="5050" y="3611"/>
                      <a:pt x="325" y="4615"/>
                    </a:cubicBezTo>
                    <a:cubicBezTo>
                      <a:pt x="137" y="4656"/>
                      <a:pt x="0" y="4824"/>
                      <a:pt x="0" y="5017"/>
                    </a:cubicBezTo>
                    <a:lnTo>
                      <a:pt x="0" y="10364"/>
                    </a:lnTo>
                    <a:cubicBezTo>
                      <a:pt x="0" y="11310"/>
                      <a:pt x="361" y="12437"/>
                      <a:pt x="1074" y="13716"/>
                    </a:cubicBezTo>
                    <a:cubicBezTo>
                      <a:pt x="1703" y="14842"/>
                      <a:pt x="2576" y="16029"/>
                      <a:pt x="3600" y="17146"/>
                    </a:cubicBezTo>
                    <a:cubicBezTo>
                      <a:pt x="5321" y="19021"/>
                      <a:pt x="7803" y="21027"/>
                      <a:pt x="9603" y="21027"/>
                    </a:cubicBezTo>
                    <a:cubicBezTo>
                      <a:pt x="11404" y="21027"/>
                      <a:pt x="13884" y="19021"/>
                      <a:pt x="15605" y="17146"/>
                    </a:cubicBezTo>
                    <a:cubicBezTo>
                      <a:pt x="16058" y="16652"/>
                      <a:pt x="16482" y="16144"/>
                      <a:pt x="16868" y="15632"/>
                    </a:cubicBezTo>
                    <a:cubicBezTo>
                      <a:pt x="16878" y="15622"/>
                      <a:pt x="17787" y="14332"/>
                      <a:pt x="18131" y="13716"/>
                    </a:cubicBezTo>
                    <a:cubicBezTo>
                      <a:pt x="18844" y="12437"/>
                      <a:pt x="19205" y="11308"/>
                      <a:pt x="19205" y="10364"/>
                    </a:cubicBezTo>
                    <a:lnTo>
                      <a:pt x="19205" y="5017"/>
                    </a:lnTo>
                    <a:cubicBezTo>
                      <a:pt x="19205" y="4824"/>
                      <a:pt x="19068" y="4656"/>
                      <a:pt x="18878" y="4615"/>
                    </a:cubicBezTo>
                    <a:lnTo>
                      <a:pt x="18878" y="4617"/>
                    </a:lnTo>
                    <a:cubicBezTo>
                      <a:pt x="17735" y="4378"/>
                      <a:pt x="16613" y="4047"/>
                      <a:pt x="15524" y="3629"/>
                    </a:cubicBezTo>
                    <a:cubicBezTo>
                      <a:pt x="15475" y="3610"/>
                      <a:pt x="15424" y="3601"/>
                      <a:pt x="15375" y="3601"/>
                    </a:cubicBezTo>
                    <a:cubicBezTo>
                      <a:pt x="15210" y="3601"/>
                      <a:pt x="15055" y="3701"/>
                      <a:pt x="14992" y="3864"/>
                    </a:cubicBezTo>
                    <a:cubicBezTo>
                      <a:pt x="14910" y="4075"/>
                      <a:pt x="15014" y="4312"/>
                      <a:pt x="15225" y="4395"/>
                    </a:cubicBezTo>
                    <a:cubicBezTo>
                      <a:pt x="16253" y="4790"/>
                      <a:pt x="17307" y="5109"/>
                      <a:pt x="18382" y="5348"/>
                    </a:cubicBezTo>
                    <a:lnTo>
                      <a:pt x="18382" y="10366"/>
                    </a:lnTo>
                    <a:cubicBezTo>
                      <a:pt x="18382" y="11352"/>
                      <a:pt x="17866" y="12666"/>
                      <a:pt x="16962" y="14071"/>
                    </a:cubicBezTo>
                    <a:lnTo>
                      <a:pt x="16962" y="13292"/>
                    </a:lnTo>
                    <a:cubicBezTo>
                      <a:pt x="16962" y="11744"/>
                      <a:pt x="16123" y="10979"/>
                      <a:pt x="15319" y="10543"/>
                    </a:cubicBezTo>
                    <a:cubicBezTo>
                      <a:pt x="15811" y="9734"/>
                      <a:pt x="15827" y="8720"/>
                      <a:pt x="15364" y="7895"/>
                    </a:cubicBezTo>
                    <a:cubicBezTo>
                      <a:pt x="14900" y="7067"/>
                      <a:pt x="14024" y="6555"/>
                      <a:pt x="13076" y="6555"/>
                    </a:cubicBezTo>
                    <a:cubicBezTo>
                      <a:pt x="12129" y="6555"/>
                      <a:pt x="11253" y="7067"/>
                      <a:pt x="10789" y="7893"/>
                    </a:cubicBezTo>
                    <a:cubicBezTo>
                      <a:pt x="10323" y="8718"/>
                      <a:pt x="10339" y="9732"/>
                      <a:pt x="10831" y="10541"/>
                    </a:cubicBezTo>
                    <a:cubicBezTo>
                      <a:pt x="10376" y="10788"/>
                      <a:pt x="9918" y="11132"/>
                      <a:pt x="9601" y="11664"/>
                    </a:cubicBezTo>
                    <a:cubicBezTo>
                      <a:pt x="9283" y="11132"/>
                      <a:pt x="8825" y="10788"/>
                      <a:pt x="8372" y="10543"/>
                    </a:cubicBezTo>
                    <a:cubicBezTo>
                      <a:pt x="8864" y="9732"/>
                      <a:pt x="8880" y="8720"/>
                      <a:pt x="8416" y="7893"/>
                    </a:cubicBezTo>
                    <a:cubicBezTo>
                      <a:pt x="7950" y="7067"/>
                      <a:pt x="7076" y="6555"/>
                      <a:pt x="6129" y="6555"/>
                    </a:cubicBezTo>
                    <a:cubicBezTo>
                      <a:pt x="5179" y="6555"/>
                      <a:pt x="4305" y="7067"/>
                      <a:pt x="3839" y="7893"/>
                    </a:cubicBezTo>
                    <a:cubicBezTo>
                      <a:pt x="3376" y="8720"/>
                      <a:pt x="3392" y="9732"/>
                      <a:pt x="3884" y="10543"/>
                    </a:cubicBezTo>
                    <a:cubicBezTo>
                      <a:pt x="3080" y="10979"/>
                      <a:pt x="2243" y="11744"/>
                      <a:pt x="2243" y="13292"/>
                    </a:cubicBezTo>
                    <a:lnTo>
                      <a:pt x="2243" y="14073"/>
                    </a:lnTo>
                    <a:cubicBezTo>
                      <a:pt x="1337" y="12668"/>
                      <a:pt x="821" y="11352"/>
                      <a:pt x="821" y="10366"/>
                    </a:cubicBezTo>
                    <a:lnTo>
                      <a:pt x="821" y="5350"/>
                    </a:lnTo>
                    <a:cubicBezTo>
                      <a:pt x="5524" y="4284"/>
                      <a:pt x="7900" y="2326"/>
                      <a:pt x="9187" y="1264"/>
                    </a:cubicBezTo>
                    <a:cubicBezTo>
                      <a:pt x="9337" y="1139"/>
                      <a:pt x="9476" y="1025"/>
                      <a:pt x="9603" y="927"/>
                    </a:cubicBezTo>
                    <a:cubicBezTo>
                      <a:pt x="9727" y="1027"/>
                      <a:pt x="9866" y="1139"/>
                      <a:pt x="10018" y="1264"/>
                    </a:cubicBezTo>
                    <a:cubicBezTo>
                      <a:pt x="10498" y="1662"/>
                      <a:pt x="11097" y="2156"/>
                      <a:pt x="11894" y="2684"/>
                    </a:cubicBezTo>
                    <a:cubicBezTo>
                      <a:pt x="11962" y="2727"/>
                      <a:pt x="12039" y="2748"/>
                      <a:pt x="12116" y="2748"/>
                    </a:cubicBezTo>
                    <a:cubicBezTo>
                      <a:pt x="12249" y="2748"/>
                      <a:pt x="12380" y="2684"/>
                      <a:pt x="12458" y="2565"/>
                    </a:cubicBezTo>
                    <a:cubicBezTo>
                      <a:pt x="12582" y="2376"/>
                      <a:pt x="12534" y="2125"/>
                      <a:pt x="12348" y="1999"/>
                    </a:cubicBezTo>
                    <a:cubicBezTo>
                      <a:pt x="11586" y="1493"/>
                      <a:pt x="11006" y="1015"/>
                      <a:pt x="10540" y="631"/>
                    </a:cubicBezTo>
                    <a:cubicBezTo>
                      <a:pt x="10277" y="413"/>
                      <a:pt x="10048" y="224"/>
                      <a:pt x="9841" y="77"/>
                    </a:cubicBezTo>
                    <a:cubicBezTo>
                      <a:pt x="9770" y="26"/>
                      <a:pt x="9687" y="0"/>
                      <a:pt x="960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356;p75">
                <a:extLst>
                  <a:ext uri="{FF2B5EF4-FFF2-40B4-BE49-F238E27FC236}">
                    <a16:creationId xmlns:a16="http://schemas.microsoft.com/office/drawing/2014/main" id="{9791CE50-9F7D-9FBA-16C2-F3A2A65ABB40}"/>
                  </a:ext>
                </a:extLst>
              </p:cNvPr>
              <p:cNvSpPr/>
              <p:nvPr/>
            </p:nvSpPr>
            <p:spPr>
              <a:xfrm>
                <a:off x="4141025" y="1817800"/>
                <a:ext cx="223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25" extrusionOk="0">
                    <a:moveTo>
                      <a:pt x="459" y="0"/>
                    </a:moveTo>
                    <a:cubicBezTo>
                      <a:pt x="290" y="0"/>
                      <a:pt x="133" y="105"/>
                      <a:pt x="72" y="270"/>
                    </a:cubicBezTo>
                    <a:cubicBezTo>
                      <a:pt x="0" y="467"/>
                      <a:pt x="86" y="686"/>
                      <a:pt x="273" y="780"/>
                    </a:cubicBezTo>
                    <a:lnTo>
                      <a:pt x="275" y="780"/>
                    </a:lnTo>
                    <a:cubicBezTo>
                      <a:pt x="331" y="811"/>
                      <a:pt x="394" y="825"/>
                      <a:pt x="458" y="825"/>
                    </a:cubicBezTo>
                    <a:cubicBezTo>
                      <a:pt x="667" y="825"/>
                      <a:pt x="843" y="670"/>
                      <a:pt x="870" y="461"/>
                    </a:cubicBezTo>
                    <a:cubicBezTo>
                      <a:pt x="894" y="254"/>
                      <a:pt x="759" y="60"/>
                      <a:pt x="554" y="11"/>
                    </a:cubicBezTo>
                    <a:cubicBezTo>
                      <a:pt x="522" y="4"/>
                      <a:pt x="490" y="0"/>
                      <a:pt x="4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3535BC-A10B-8C1D-D18E-3E46A101CC7C}"/>
              </a:ext>
            </a:extLst>
          </p:cNvPr>
          <p:cNvGrpSpPr/>
          <p:nvPr/>
        </p:nvGrpSpPr>
        <p:grpSpPr>
          <a:xfrm>
            <a:off x="3883271" y="3351053"/>
            <a:ext cx="2395622" cy="3597594"/>
            <a:chOff x="4925928" y="2863850"/>
            <a:chExt cx="2395622" cy="3597594"/>
          </a:xfrm>
        </p:grpSpPr>
        <p:sp>
          <p:nvSpPr>
            <p:cNvPr id="13" name="Google Shape;1098;p73">
              <a:extLst>
                <a:ext uri="{FF2B5EF4-FFF2-40B4-BE49-F238E27FC236}">
                  <a16:creationId xmlns:a16="http://schemas.microsoft.com/office/drawing/2014/main" id="{820389EA-67BB-AE54-42AA-FEF12B9393E4}"/>
                </a:ext>
              </a:extLst>
            </p:cNvPr>
            <p:cNvSpPr txBox="1">
              <a:spLocks/>
            </p:cNvSpPr>
            <p:nvPr/>
          </p:nvSpPr>
          <p:spPr>
            <a:xfrm>
              <a:off x="5035550" y="3547571"/>
              <a:ext cx="2286000" cy="1207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2400" b="1" dirty="0">
                  <a:latin typeface="Quicksand Medium" panose="020B0604020202020204" charset="0"/>
                </a:rPr>
                <a:t>Growth Tracking</a:t>
              </a:r>
              <a:endParaRPr lang="en-GB" sz="2400" b="1" kern="0" dirty="0">
                <a:solidFill>
                  <a:sysClr val="windowText" lastClr="000000"/>
                </a:solidFill>
                <a:latin typeface="Quicksand Medium" panose="020B0604020202020204" charset="0"/>
              </a:endParaRPr>
            </a:p>
          </p:txBody>
        </p:sp>
        <p:sp>
          <p:nvSpPr>
            <p:cNvPr id="14" name="Google Shape;1101;p73">
              <a:extLst>
                <a:ext uri="{FF2B5EF4-FFF2-40B4-BE49-F238E27FC236}">
                  <a16:creationId xmlns:a16="http://schemas.microsoft.com/office/drawing/2014/main" id="{0FB5CF6B-AD5B-6B6C-4C03-C16187FB4662}"/>
                </a:ext>
              </a:extLst>
            </p:cNvPr>
            <p:cNvSpPr txBox="1">
              <a:spLocks/>
            </p:cNvSpPr>
            <p:nvPr/>
          </p:nvSpPr>
          <p:spPr>
            <a:xfrm>
              <a:off x="4925928" y="4964919"/>
              <a:ext cx="2395622" cy="149652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spcAft>
                  <a:spcPts val="1200"/>
                </a:spcAft>
              </a:pPr>
              <a:r>
                <a:rPr lang="en-GB" sz="2000" dirty="0">
                  <a:latin typeface="ZCOOL XiaoWei" panose="020B0604020202020204" charset="0"/>
                  <a:ea typeface="ZCOOL XiaoWei" panose="020B0604020202020204" charset="0"/>
                </a:rPr>
                <a:t>Monitor and evaluate child’s growth over time.</a:t>
              </a:r>
              <a:endParaRPr lang="en-GB" sz="2000" kern="0" dirty="0">
                <a:solidFill>
                  <a:sysClr val="windowText" lastClr="000000"/>
                </a:solidFill>
                <a:latin typeface="ZCOOL XiaoWei" panose="020B0604020202020204" charset="0"/>
                <a:ea typeface="ZCOOL XiaoWei" panose="020B0604020202020204" charset="0"/>
              </a:endParaRPr>
            </a:p>
          </p:txBody>
        </p:sp>
        <p:cxnSp>
          <p:nvCxnSpPr>
            <p:cNvPr id="21" name="Google Shape;1120;p73">
              <a:extLst>
                <a:ext uri="{FF2B5EF4-FFF2-40B4-BE49-F238E27FC236}">
                  <a16:creationId xmlns:a16="http://schemas.microsoft.com/office/drawing/2014/main" id="{A7B4D768-A3CE-E5FD-0B18-480EFA7C558D}"/>
                </a:ext>
              </a:extLst>
            </p:cNvPr>
            <p:cNvCxnSpPr>
              <a:cxnSpLocks/>
            </p:cNvCxnSpPr>
            <p:nvPr/>
          </p:nvCxnSpPr>
          <p:spPr>
            <a:xfrm>
              <a:off x="6056600" y="4660119"/>
              <a:ext cx="0" cy="242679"/>
            </a:xfrm>
            <a:prstGeom prst="straightConnector1">
              <a:avLst/>
            </a:prstGeom>
            <a:noFill/>
            <a:ln w="9525" cap="flat" cmpd="sng">
              <a:solidFill>
                <a:srgbClr val="448AFF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76" name="Google Shape;1413;p75">
              <a:extLst>
                <a:ext uri="{FF2B5EF4-FFF2-40B4-BE49-F238E27FC236}">
                  <a16:creationId xmlns:a16="http://schemas.microsoft.com/office/drawing/2014/main" id="{6D25448E-E6EC-FE0C-ECA5-1B35E3DA8448}"/>
                </a:ext>
              </a:extLst>
            </p:cNvPr>
            <p:cNvGrpSpPr/>
            <p:nvPr/>
          </p:nvGrpSpPr>
          <p:grpSpPr>
            <a:xfrm>
              <a:off x="5819185" y="2863850"/>
              <a:ext cx="474827" cy="475053"/>
              <a:chOff x="4552075" y="1030125"/>
              <a:chExt cx="525775" cy="526025"/>
            </a:xfrm>
            <a:solidFill>
              <a:srgbClr val="009963"/>
            </a:solidFill>
          </p:grpSpPr>
          <p:sp>
            <p:nvSpPr>
              <p:cNvPr id="77" name="Google Shape;1414;p75">
                <a:extLst>
                  <a:ext uri="{FF2B5EF4-FFF2-40B4-BE49-F238E27FC236}">
                    <a16:creationId xmlns:a16="http://schemas.microsoft.com/office/drawing/2014/main" id="{AB845CD2-120C-7A9C-6AC4-08C8EE96636D}"/>
                  </a:ext>
                </a:extLst>
              </p:cNvPr>
              <p:cNvSpPr/>
              <p:nvPr/>
            </p:nvSpPr>
            <p:spPr>
              <a:xfrm>
                <a:off x="4552075" y="1030125"/>
                <a:ext cx="525775" cy="526025"/>
              </a:xfrm>
              <a:custGeom>
                <a:avLst/>
                <a:gdLst/>
                <a:ahLst/>
                <a:cxnLst/>
                <a:rect l="l" t="t" r="r" b="b"/>
                <a:pathLst>
                  <a:path w="21031" h="21041" extrusionOk="0">
                    <a:moveTo>
                      <a:pt x="6496" y="2761"/>
                    </a:moveTo>
                    <a:cubicBezTo>
                      <a:pt x="6803" y="2761"/>
                      <a:pt x="7052" y="3010"/>
                      <a:pt x="7054" y="3317"/>
                    </a:cubicBezTo>
                    <a:lnTo>
                      <a:pt x="7054" y="3876"/>
                    </a:lnTo>
                    <a:lnTo>
                      <a:pt x="2900" y="3876"/>
                    </a:lnTo>
                    <a:lnTo>
                      <a:pt x="2900" y="2761"/>
                    </a:lnTo>
                    <a:close/>
                    <a:moveTo>
                      <a:pt x="15376" y="4697"/>
                    </a:moveTo>
                    <a:lnTo>
                      <a:pt x="15376" y="5916"/>
                    </a:lnTo>
                    <a:lnTo>
                      <a:pt x="12255" y="5916"/>
                    </a:lnTo>
                    <a:lnTo>
                      <a:pt x="12255" y="4697"/>
                    </a:lnTo>
                    <a:close/>
                    <a:moveTo>
                      <a:pt x="7886" y="4697"/>
                    </a:moveTo>
                    <a:lnTo>
                      <a:pt x="7886" y="6341"/>
                    </a:lnTo>
                    <a:cubicBezTo>
                      <a:pt x="7886" y="6902"/>
                      <a:pt x="8086" y="7444"/>
                      <a:pt x="8452" y="7868"/>
                    </a:cubicBezTo>
                    <a:lnTo>
                      <a:pt x="2900" y="7868"/>
                    </a:lnTo>
                    <a:lnTo>
                      <a:pt x="2900" y="4697"/>
                    </a:lnTo>
                    <a:close/>
                    <a:moveTo>
                      <a:pt x="11432" y="4697"/>
                    </a:moveTo>
                    <a:lnTo>
                      <a:pt x="11432" y="7868"/>
                    </a:lnTo>
                    <a:lnTo>
                      <a:pt x="10235" y="7868"/>
                    </a:lnTo>
                    <a:cubicBezTo>
                      <a:pt x="9392" y="7868"/>
                      <a:pt x="8709" y="7185"/>
                      <a:pt x="8707" y="6341"/>
                    </a:cubicBezTo>
                    <a:lnTo>
                      <a:pt x="8707" y="4697"/>
                    </a:lnTo>
                    <a:close/>
                    <a:moveTo>
                      <a:pt x="15376" y="6737"/>
                    </a:moveTo>
                    <a:lnTo>
                      <a:pt x="15376" y="7868"/>
                    </a:lnTo>
                    <a:lnTo>
                      <a:pt x="12255" y="7868"/>
                    </a:lnTo>
                    <a:lnTo>
                      <a:pt x="12255" y="6737"/>
                    </a:lnTo>
                    <a:close/>
                    <a:moveTo>
                      <a:pt x="18129" y="4697"/>
                    </a:moveTo>
                    <a:lnTo>
                      <a:pt x="18129" y="7868"/>
                    </a:lnTo>
                    <a:lnTo>
                      <a:pt x="16197" y="7868"/>
                    </a:lnTo>
                    <a:lnTo>
                      <a:pt x="16197" y="4697"/>
                    </a:lnTo>
                    <a:close/>
                    <a:moveTo>
                      <a:pt x="15376" y="8779"/>
                    </a:moveTo>
                    <a:lnTo>
                      <a:pt x="15376" y="9998"/>
                    </a:lnTo>
                    <a:lnTo>
                      <a:pt x="12255" y="9998"/>
                    </a:lnTo>
                    <a:lnTo>
                      <a:pt x="12255" y="8779"/>
                    </a:lnTo>
                    <a:close/>
                    <a:moveTo>
                      <a:pt x="15376" y="10819"/>
                    </a:moveTo>
                    <a:lnTo>
                      <a:pt x="15376" y="12040"/>
                    </a:lnTo>
                    <a:lnTo>
                      <a:pt x="12255" y="12040"/>
                    </a:lnTo>
                    <a:lnTo>
                      <a:pt x="12255" y="10819"/>
                    </a:lnTo>
                    <a:close/>
                    <a:moveTo>
                      <a:pt x="15376" y="12862"/>
                    </a:moveTo>
                    <a:lnTo>
                      <a:pt x="15376" y="14082"/>
                    </a:lnTo>
                    <a:lnTo>
                      <a:pt x="12255" y="14082"/>
                    </a:lnTo>
                    <a:lnTo>
                      <a:pt x="12255" y="12862"/>
                    </a:lnTo>
                    <a:close/>
                    <a:moveTo>
                      <a:pt x="6496" y="13028"/>
                    </a:moveTo>
                    <a:cubicBezTo>
                      <a:pt x="6803" y="13028"/>
                      <a:pt x="7052" y="13279"/>
                      <a:pt x="7054" y="13586"/>
                    </a:cubicBezTo>
                    <a:lnTo>
                      <a:pt x="7054" y="14143"/>
                    </a:lnTo>
                    <a:lnTo>
                      <a:pt x="2900" y="14143"/>
                    </a:lnTo>
                    <a:lnTo>
                      <a:pt x="2900" y="13028"/>
                    </a:lnTo>
                    <a:close/>
                    <a:moveTo>
                      <a:pt x="11434" y="8691"/>
                    </a:moveTo>
                    <a:lnTo>
                      <a:pt x="11434" y="14143"/>
                    </a:lnTo>
                    <a:lnTo>
                      <a:pt x="7876" y="14143"/>
                    </a:lnTo>
                    <a:lnTo>
                      <a:pt x="7876" y="13586"/>
                    </a:lnTo>
                    <a:cubicBezTo>
                      <a:pt x="7876" y="12823"/>
                      <a:pt x="7257" y="12205"/>
                      <a:pt x="6494" y="12205"/>
                    </a:cubicBezTo>
                    <a:lnTo>
                      <a:pt x="2900" y="12205"/>
                    </a:lnTo>
                    <a:lnTo>
                      <a:pt x="2900" y="8691"/>
                    </a:lnTo>
                    <a:close/>
                    <a:moveTo>
                      <a:pt x="18129" y="8691"/>
                    </a:moveTo>
                    <a:lnTo>
                      <a:pt x="18129" y="14143"/>
                    </a:lnTo>
                    <a:lnTo>
                      <a:pt x="16197" y="14143"/>
                    </a:lnTo>
                    <a:lnTo>
                      <a:pt x="16197" y="8691"/>
                    </a:lnTo>
                    <a:close/>
                    <a:moveTo>
                      <a:pt x="15376" y="14964"/>
                    </a:moveTo>
                    <a:lnTo>
                      <a:pt x="15376" y="16125"/>
                    </a:lnTo>
                    <a:lnTo>
                      <a:pt x="12255" y="16125"/>
                    </a:lnTo>
                    <a:lnTo>
                      <a:pt x="12255" y="14964"/>
                    </a:lnTo>
                    <a:close/>
                    <a:moveTo>
                      <a:pt x="15376" y="16946"/>
                    </a:moveTo>
                    <a:lnTo>
                      <a:pt x="15376" y="18137"/>
                    </a:lnTo>
                    <a:lnTo>
                      <a:pt x="12255" y="18137"/>
                    </a:lnTo>
                    <a:lnTo>
                      <a:pt x="12255" y="16946"/>
                    </a:lnTo>
                    <a:close/>
                    <a:moveTo>
                      <a:pt x="7886" y="14964"/>
                    </a:moveTo>
                    <a:lnTo>
                      <a:pt x="7886" y="16609"/>
                    </a:lnTo>
                    <a:cubicBezTo>
                      <a:pt x="7886" y="17171"/>
                      <a:pt x="8086" y="17713"/>
                      <a:pt x="8452" y="18139"/>
                    </a:cubicBezTo>
                    <a:lnTo>
                      <a:pt x="2900" y="18139"/>
                    </a:lnTo>
                    <a:lnTo>
                      <a:pt x="2900" y="14964"/>
                    </a:lnTo>
                    <a:close/>
                    <a:moveTo>
                      <a:pt x="11432" y="14964"/>
                    </a:moveTo>
                    <a:lnTo>
                      <a:pt x="11432" y="18137"/>
                    </a:lnTo>
                    <a:lnTo>
                      <a:pt x="10235" y="18139"/>
                    </a:lnTo>
                    <a:cubicBezTo>
                      <a:pt x="9392" y="18137"/>
                      <a:pt x="8707" y="17454"/>
                      <a:pt x="8707" y="16609"/>
                    </a:cubicBezTo>
                    <a:lnTo>
                      <a:pt x="8707" y="14964"/>
                    </a:lnTo>
                    <a:close/>
                    <a:moveTo>
                      <a:pt x="18129" y="14964"/>
                    </a:moveTo>
                    <a:lnTo>
                      <a:pt x="18129" y="18139"/>
                    </a:lnTo>
                    <a:lnTo>
                      <a:pt x="16197" y="18139"/>
                    </a:lnTo>
                    <a:lnTo>
                      <a:pt x="16197" y="14964"/>
                    </a:lnTo>
                    <a:close/>
                    <a:moveTo>
                      <a:pt x="20207" y="821"/>
                    </a:moveTo>
                    <a:lnTo>
                      <a:pt x="20207" y="20209"/>
                    </a:lnTo>
                    <a:lnTo>
                      <a:pt x="18950" y="20209"/>
                    </a:lnTo>
                    <a:lnTo>
                      <a:pt x="18950" y="821"/>
                    </a:lnTo>
                    <a:close/>
                    <a:moveTo>
                      <a:pt x="412" y="0"/>
                    </a:moveTo>
                    <a:cubicBezTo>
                      <a:pt x="185" y="0"/>
                      <a:pt x="0" y="185"/>
                      <a:pt x="0" y="412"/>
                    </a:cubicBezTo>
                    <a:lnTo>
                      <a:pt x="0" y="8671"/>
                    </a:lnTo>
                    <a:cubicBezTo>
                      <a:pt x="6" y="8894"/>
                      <a:pt x="189" y="9070"/>
                      <a:pt x="412" y="9070"/>
                    </a:cubicBezTo>
                    <a:cubicBezTo>
                      <a:pt x="635" y="9070"/>
                      <a:pt x="815" y="8894"/>
                      <a:pt x="821" y="8671"/>
                    </a:cubicBezTo>
                    <a:lnTo>
                      <a:pt x="821" y="821"/>
                    </a:lnTo>
                    <a:lnTo>
                      <a:pt x="2078" y="821"/>
                    </a:lnTo>
                    <a:lnTo>
                      <a:pt x="2078" y="20209"/>
                    </a:lnTo>
                    <a:lnTo>
                      <a:pt x="821" y="20209"/>
                    </a:lnTo>
                    <a:lnTo>
                      <a:pt x="821" y="12360"/>
                    </a:lnTo>
                    <a:cubicBezTo>
                      <a:pt x="815" y="12135"/>
                      <a:pt x="635" y="11958"/>
                      <a:pt x="412" y="11958"/>
                    </a:cubicBezTo>
                    <a:cubicBezTo>
                      <a:pt x="189" y="11958"/>
                      <a:pt x="6" y="12135"/>
                      <a:pt x="0" y="12360"/>
                    </a:cubicBezTo>
                    <a:lnTo>
                      <a:pt x="0" y="20619"/>
                    </a:lnTo>
                    <a:cubicBezTo>
                      <a:pt x="0" y="20846"/>
                      <a:pt x="185" y="21030"/>
                      <a:pt x="412" y="21030"/>
                    </a:cubicBezTo>
                    <a:lnTo>
                      <a:pt x="2490" y="21030"/>
                    </a:lnTo>
                    <a:cubicBezTo>
                      <a:pt x="2715" y="21030"/>
                      <a:pt x="2900" y="20846"/>
                      <a:pt x="2900" y="20619"/>
                    </a:cubicBezTo>
                    <a:lnTo>
                      <a:pt x="2900" y="18958"/>
                    </a:lnTo>
                    <a:lnTo>
                      <a:pt x="11434" y="18958"/>
                    </a:lnTo>
                    <a:lnTo>
                      <a:pt x="11434" y="20619"/>
                    </a:lnTo>
                    <a:cubicBezTo>
                      <a:pt x="11428" y="20850"/>
                      <a:pt x="11615" y="21040"/>
                      <a:pt x="11846" y="21040"/>
                    </a:cubicBezTo>
                    <a:cubicBezTo>
                      <a:pt x="12076" y="21040"/>
                      <a:pt x="12261" y="20850"/>
                      <a:pt x="12255" y="20619"/>
                    </a:cubicBezTo>
                    <a:lnTo>
                      <a:pt x="12255" y="18988"/>
                    </a:lnTo>
                    <a:lnTo>
                      <a:pt x="15378" y="18988"/>
                    </a:lnTo>
                    <a:lnTo>
                      <a:pt x="15378" y="20619"/>
                    </a:lnTo>
                    <a:cubicBezTo>
                      <a:pt x="15372" y="20850"/>
                      <a:pt x="15556" y="21040"/>
                      <a:pt x="15787" y="21040"/>
                    </a:cubicBezTo>
                    <a:cubicBezTo>
                      <a:pt x="16018" y="21040"/>
                      <a:pt x="16205" y="20850"/>
                      <a:pt x="16199" y="20619"/>
                    </a:cubicBezTo>
                    <a:lnTo>
                      <a:pt x="16199" y="18958"/>
                    </a:lnTo>
                    <a:lnTo>
                      <a:pt x="18129" y="18958"/>
                    </a:lnTo>
                    <a:lnTo>
                      <a:pt x="18129" y="20619"/>
                    </a:lnTo>
                    <a:cubicBezTo>
                      <a:pt x="18129" y="20846"/>
                      <a:pt x="18313" y="21030"/>
                      <a:pt x="18540" y="21030"/>
                    </a:cubicBezTo>
                    <a:lnTo>
                      <a:pt x="20619" y="21030"/>
                    </a:lnTo>
                    <a:cubicBezTo>
                      <a:pt x="20846" y="21030"/>
                      <a:pt x="21030" y="20846"/>
                      <a:pt x="21030" y="20619"/>
                    </a:cubicBezTo>
                    <a:lnTo>
                      <a:pt x="21030" y="412"/>
                    </a:lnTo>
                    <a:cubicBezTo>
                      <a:pt x="21030" y="183"/>
                      <a:pt x="20846" y="0"/>
                      <a:pt x="20619" y="0"/>
                    </a:cubicBezTo>
                    <a:lnTo>
                      <a:pt x="18538" y="0"/>
                    </a:lnTo>
                    <a:cubicBezTo>
                      <a:pt x="18311" y="0"/>
                      <a:pt x="18129" y="185"/>
                      <a:pt x="18129" y="412"/>
                    </a:cubicBezTo>
                    <a:lnTo>
                      <a:pt x="18129" y="3876"/>
                    </a:lnTo>
                    <a:lnTo>
                      <a:pt x="7876" y="3876"/>
                    </a:lnTo>
                    <a:lnTo>
                      <a:pt x="7876" y="3317"/>
                    </a:lnTo>
                    <a:cubicBezTo>
                      <a:pt x="7874" y="2554"/>
                      <a:pt x="7257" y="1938"/>
                      <a:pt x="6494" y="1938"/>
                    </a:cubicBezTo>
                    <a:lnTo>
                      <a:pt x="2900" y="1938"/>
                    </a:lnTo>
                    <a:lnTo>
                      <a:pt x="2900" y="412"/>
                    </a:lnTo>
                    <a:cubicBezTo>
                      <a:pt x="2900" y="185"/>
                      <a:pt x="2715" y="0"/>
                      <a:pt x="2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415;p75">
                <a:extLst>
                  <a:ext uri="{FF2B5EF4-FFF2-40B4-BE49-F238E27FC236}">
                    <a16:creationId xmlns:a16="http://schemas.microsoft.com/office/drawing/2014/main" id="{08F698F8-E154-A14A-D90A-2711A2F99F74}"/>
                  </a:ext>
                </a:extLst>
              </p:cNvPr>
              <p:cNvSpPr/>
              <p:nvPr/>
            </p:nvSpPr>
            <p:spPr>
              <a:xfrm>
                <a:off x="4552075" y="1282675"/>
                <a:ext cx="240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24" extrusionOk="0">
                    <a:moveTo>
                      <a:pt x="414" y="1"/>
                    </a:moveTo>
                    <a:cubicBezTo>
                      <a:pt x="203" y="1"/>
                      <a:pt x="0" y="165"/>
                      <a:pt x="0" y="412"/>
                    </a:cubicBezTo>
                    <a:lnTo>
                      <a:pt x="0" y="416"/>
                    </a:lnTo>
                    <a:cubicBezTo>
                      <a:pt x="0" y="641"/>
                      <a:pt x="185" y="824"/>
                      <a:pt x="412" y="824"/>
                    </a:cubicBezTo>
                    <a:cubicBezTo>
                      <a:pt x="413" y="824"/>
                      <a:pt x="413" y="824"/>
                      <a:pt x="414" y="824"/>
                    </a:cubicBezTo>
                    <a:cubicBezTo>
                      <a:pt x="778" y="824"/>
                      <a:pt x="961" y="381"/>
                      <a:pt x="703" y="123"/>
                    </a:cubicBezTo>
                    <a:cubicBezTo>
                      <a:pt x="619" y="38"/>
                      <a:pt x="516" y="1"/>
                      <a:pt x="4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F2C91C8-E1E6-D617-233F-ACBCD5FBEB3D}"/>
              </a:ext>
            </a:extLst>
          </p:cNvPr>
          <p:cNvGrpSpPr/>
          <p:nvPr/>
        </p:nvGrpSpPr>
        <p:grpSpPr>
          <a:xfrm>
            <a:off x="12402114" y="3065445"/>
            <a:ext cx="3009465" cy="3798947"/>
            <a:chOff x="11017683" y="2822609"/>
            <a:chExt cx="3009465" cy="3798947"/>
          </a:xfrm>
        </p:grpSpPr>
        <p:sp>
          <p:nvSpPr>
            <p:cNvPr id="36" name="Google Shape;1098;p73">
              <a:extLst>
                <a:ext uri="{FF2B5EF4-FFF2-40B4-BE49-F238E27FC236}">
                  <a16:creationId xmlns:a16="http://schemas.microsoft.com/office/drawing/2014/main" id="{E7918383-64D1-C3FA-5624-2E7BBABF4D25}"/>
                </a:ext>
              </a:extLst>
            </p:cNvPr>
            <p:cNvSpPr txBox="1">
              <a:spLocks/>
            </p:cNvSpPr>
            <p:nvPr/>
          </p:nvSpPr>
          <p:spPr>
            <a:xfrm>
              <a:off x="11017683" y="3699814"/>
              <a:ext cx="3009465" cy="12072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2400" b="1" dirty="0">
                  <a:latin typeface="Quicksand Medium" panose="020B0604020202020204" charset="0"/>
                </a:rPr>
                <a:t>Personalized Diet Recommendations</a:t>
              </a:r>
              <a:r>
                <a:rPr lang="en-US" sz="2400" dirty="0">
                  <a:latin typeface="Quicksand Medium" panose="020B0604020202020204" charset="0"/>
                </a:rPr>
                <a:t>:</a:t>
              </a:r>
              <a:endParaRPr lang="en-GB" sz="2400" b="1" kern="0" dirty="0">
                <a:solidFill>
                  <a:sysClr val="windowText" lastClr="000000"/>
                </a:solidFill>
                <a:latin typeface="Quicksand Medium" panose="020B0604020202020204" charset="0"/>
              </a:endParaRPr>
            </a:p>
          </p:txBody>
        </p:sp>
        <p:sp>
          <p:nvSpPr>
            <p:cNvPr id="37" name="Google Shape;1101;p73">
              <a:extLst>
                <a:ext uri="{FF2B5EF4-FFF2-40B4-BE49-F238E27FC236}">
                  <a16:creationId xmlns:a16="http://schemas.microsoft.com/office/drawing/2014/main" id="{77D2F004-BEC6-2400-C63D-E9B8F04434E5}"/>
                </a:ext>
              </a:extLst>
            </p:cNvPr>
            <p:cNvSpPr txBox="1">
              <a:spLocks/>
            </p:cNvSpPr>
            <p:nvPr/>
          </p:nvSpPr>
          <p:spPr>
            <a:xfrm>
              <a:off x="11653764" y="5125031"/>
              <a:ext cx="1737300" cy="149652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0">
                <a:defRPr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spcAft>
                  <a:spcPts val="1200"/>
                </a:spcAft>
              </a:pPr>
              <a:r>
                <a:rPr lang="en-GB" sz="2000" dirty="0">
                  <a:latin typeface="ZCOOL XiaoWei" panose="00000500000000000000" charset="0"/>
                  <a:ea typeface="ZCOOL XiaoWei" panose="00000500000000000000" charset="0"/>
                </a:rPr>
                <a:t>Tailored diet and health advice.</a:t>
              </a:r>
              <a:endParaRPr lang="en-GB" sz="20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cxnSp>
          <p:nvCxnSpPr>
            <p:cNvPr id="38" name="Google Shape;1120;p73">
              <a:extLst>
                <a:ext uri="{FF2B5EF4-FFF2-40B4-BE49-F238E27FC236}">
                  <a16:creationId xmlns:a16="http://schemas.microsoft.com/office/drawing/2014/main" id="{B3373DD9-E203-1BDB-011E-C542472C9A9F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12522414" y="4907014"/>
              <a:ext cx="2" cy="218017"/>
            </a:xfrm>
            <a:prstGeom prst="straightConnector1">
              <a:avLst/>
            </a:prstGeom>
            <a:noFill/>
            <a:ln w="9525" cap="flat" cmpd="sng">
              <a:solidFill>
                <a:srgbClr val="448AFF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79" name="Google Shape;1320;p75">
              <a:extLst>
                <a:ext uri="{FF2B5EF4-FFF2-40B4-BE49-F238E27FC236}">
                  <a16:creationId xmlns:a16="http://schemas.microsoft.com/office/drawing/2014/main" id="{921D4770-0665-98B1-2CCD-98F8C6569B56}"/>
                </a:ext>
              </a:extLst>
            </p:cNvPr>
            <p:cNvGrpSpPr/>
            <p:nvPr/>
          </p:nvGrpSpPr>
          <p:grpSpPr>
            <a:xfrm>
              <a:off x="12285475" y="2822609"/>
              <a:ext cx="473879" cy="560405"/>
              <a:chOff x="1007600" y="2556575"/>
              <a:chExt cx="524725" cy="620535"/>
            </a:xfrm>
            <a:solidFill>
              <a:srgbClr val="009963"/>
            </a:solidFill>
          </p:grpSpPr>
          <p:sp>
            <p:nvSpPr>
              <p:cNvPr id="80" name="Google Shape;1321;p75">
                <a:extLst>
                  <a:ext uri="{FF2B5EF4-FFF2-40B4-BE49-F238E27FC236}">
                    <a16:creationId xmlns:a16="http://schemas.microsoft.com/office/drawing/2014/main" id="{DEA48559-41E3-D3C9-494F-193C9201958E}"/>
                  </a:ext>
                </a:extLst>
              </p:cNvPr>
              <p:cNvSpPr/>
              <p:nvPr/>
            </p:nvSpPr>
            <p:spPr>
              <a:xfrm>
                <a:off x="1007600" y="2691935"/>
                <a:ext cx="524725" cy="4851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19407" extrusionOk="0">
                    <a:moveTo>
                      <a:pt x="3289" y="823"/>
                    </a:moveTo>
                    <a:cubicBezTo>
                      <a:pt x="3492" y="823"/>
                      <a:pt x="3686" y="945"/>
                      <a:pt x="3778" y="1151"/>
                    </a:cubicBezTo>
                    <a:lnTo>
                      <a:pt x="6364" y="6974"/>
                    </a:lnTo>
                    <a:lnTo>
                      <a:pt x="4830" y="6974"/>
                    </a:lnTo>
                    <a:lnTo>
                      <a:pt x="2822" y="1556"/>
                    </a:lnTo>
                    <a:cubicBezTo>
                      <a:pt x="2717" y="1275"/>
                      <a:pt x="2836" y="970"/>
                      <a:pt x="3095" y="862"/>
                    </a:cubicBezTo>
                    <a:cubicBezTo>
                      <a:pt x="3159" y="835"/>
                      <a:pt x="3224" y="823"/>
                      <a:pt x="3289" y="823"/>
                    </a:cubicBezTo>
                    <a:close/>
                    <a:moveTo>
                      <a:pt x="2219" y="7795"/>
                    </a:moveTo>
                    <a:lnTo>
                      <a:pt x="2219" y="8478"/>
                    </a:lnTo>
                    <a:cubicBezTo>
                      <a:pt x="2219" y="8866"/>
                      <a:pt x="2247" y="9251"/>
                      <a:pt x="2304" y="9637"/>
                    </a:cubicBezTo>
                    <a:lnTo>
                      <a:pt x="1721" y="9637"/>
                    </a:lnTo>
                    <a:cubicBezTo>
                      <a:pt x="1213" y="9635"/>
                      <a:pt x="802" y="9223"/>
                      <a:pt x="802" y="8717"/>
                    </a:cubicBezTo>
                    <a:lnTo>
                      <a:pt x="802" y="8715"/>
                    </a:lnTo>
                    <a:cubicBezTo>
                      <a:pt x="802" y="8207"/>
                      <a:pt x="1213" y="7795"/>
                      <a:pt x="1721" y="7795"/>
                    </a:cubicBezTo>
                    <a:close/>
                    <a:moveTo>
                      <a:pt x="19270" y="7795"/>
                    </a:moveTo>
                    <a:cubicBezTo>
                      <a:pt x="19778" y="7797"/>
                      <a:pt x="20189" y="8209"/>
                      <a:pt x="20189" y="8717"/>
                    </a:cubicBezTo>
                    <a:lnTo>
                      <a:pt x="20187" y="8715"/>
                    </a:lnTo>
                    <a:cubicBezTo>
                      <a:pt x="20187" y="9223"/>
                      <a:pt x="19776" y="9635"/>
                      <a:pt x="19268" y="9637"/>
                    </a:cubicBezTo>
                    <a:lnTo>
                      <a:pt x="18685" y="9637"/>
                    </a:lnTo>
                    <a:cubicBezTo>
                      <a:pt x="18742" y="9251"/>
                      <a:pt x="18770" y="8866"/>
                      <a:pt x="18770" y="8478"/>
                    </a:cubicBezTo>
                    <a:lnTo>
                      <a:pt x="18770" y="7795"/>
                    </a:lnTo>
                    <a:close/>
                    <a:moveTo>
                      <a:pt x="17946" y="7795"/>
                    </a:moveTo>
                    <a:lnTo>
                      <a:pt x="17946" y="8478"/>
                    </a:lnTo>
                    <a:cubicBezTo>
                      <a:pt x="17946" y="8866"/>
                      <a:pt x="17914" y="9253"/>
                      <a:pt x="17854" y="9637"/>
                    </a:cubicBezTo>
                    <a:lnTo>
                      <a:pt x="12338" y="9637"/>
                    </a:lnTo>
                    <a:cubicBezTo>
                      <a:pt x="12115" y="9641"/>
                      <a:pt x="11938" y="9824"/>
                      <a:pt x="11938" y="10047"/>
                    </a:cubicBezTo>
                    <a:cubicBezTo>
                      <a:pt x="11938" y="10269"/>
                      <a:pt x="12115" y="10452"/>
                      <a:pt x="12338" y="10458"/>
                    </a:cubicBezTo>
                    <a:lnTo>
                      <a:pt x="17675" y="10458"/>
                    </a:lnTo>
                    <a:cubicBezTo>
                      <a:pt x="17238" y="12026"/>
                      <a:pt x="16300" y="13410"/>
                      <a:pt x="15005" y="14398"/>
                    </a:cubicBezTo>
                    <a:cubicBezTo>
                      <a:pt x="14916" y="14298"/>
                      <a:pt x="14820" y="14199"/>
                      <a:pt x="14721" y="14103"/>
                    </a:cubicBezTo>
                    <a:cubicBezTo>
                      <a:pt x="14641" y="14024"/>
                      <a:pt x="14538" y="13985"/>
                      <a:pt x="14434" y="13985"/>
                    </a:cubicBezTo>
                    <a:cubicBezTo>
                      <a:pt x="14331" y="13985"/>
                      <a:pt x="14228" y="14024"/>
                      <a:pt x="14147" y="14103"/>
                    </a:cubicBezTo>
                    <a:cubicBezTo>
                      <a:pt x="13709" y="14528"/>
                      <a:pt x="13366" y="14980"/>
                      <a:pt x="13123" y="15444"/>
                    </a:cubicBezTo>
                    <a:cubicBezTo>
                      <a:pt x="12880" y="14982"/>
                      <a:pt x="12537" y="14528"/>
                      <a:pt x="12099" y="14103"/>
                    </a:cubicBezTo>
                    <a:cubicBezTo>
                      <a:pt x="12019" y="14024"/>
                      <a:pt x="11915" y="13985"/>
                      <a:pt x="11812" y="13985"/>
                    </a:cubicBezTo>
                    <a:cubicBezTo>
                      <a:pt x="11708" y="13985"/>
                      <a:pt x="11605" y="14024"/>
                      <a:pt x="11525" y="14103"/>
                    </a:cubicBezTo>
                    <a:cubicBezTo>
                      <a:pt x="11089" y="14528"/>
                      <a:pt x="10744" y="14980"/>
                      <a:pt x="10501" y="15444"/>
                    </a:cubicBezTo>
                    <a:cubicBezTo>
                      <a:pt x="10258" y="14982"/>
                      <a:pt x="9912" y="14528"/>
                      <a:pt x="9476" y="14103"/>
                    </a:cubicBezTo>
                    <a:cubicBezTo>
                      <a:pt x="9396" y="14025"/>
                      <a:pt x="9293" y="13987"/>
                      <a:pt x="9189" y="13987"/>
                    </a:cubicBezTo>
                    <a:cubicBezTo>
                      <a:pt x="9086" y="13987"/>
                      <a:pt x="8982" y="14025"/>
                      <a:pt x="8902" y="14103"/>
                    </a:cubicBezTo>
                    <a:cubicBezTo>
                      <a:pt x="8462" y="14532"/>
                      <a:pt x="8115" y="14990"/>
                      <a:pt x="7874" y="15454"/>
                    </a:cubicBezTo>
                    <a:cubicBezTo>
                      <a:pt x="7629" y="14988"/>
                      <a:pt x="7284" y="14530"/>
                      <a:pt x="6842" y="14103"/>
                    </a:cubicBezTo>
                    <a:cubicBezTo>
                      <a:pt x="6762" y="14024"/>
                      <a:pt x="6658" y="13985"/>
                      <a:pt x="6555" y="13985"/>
                    </a:cubicBezTo>
                    <a:cubicBezTo>
                      <a:pt x="6452" y="13985"/>
                      <a:pt x="6349" y="14024"/>
                      <a:pt x="6270" y="14103"/>
                    </a:cubicBezTo>
                    <a:cubicBezTo>
                      <a:pt x="6169" y="14199"/>
                      <a:pt x="6073" y="14298"/>
                      <a:pt x="5984" y="14398"/>
                    </a:cubicBezTo>
                    <a:cubicBezTo>
                      <a:pt x="4690" y="13410"/>
                      <a:pt x="3752" y="12028"/>
                      <a:pt x="3314" y="10458"/>
                    </a:cubicBezTo>
                    <a:lnTo>
                      <a:pt x="8649" y="10458"/>
                    </a:lnTo>
                    <a:cubicBezTo>
                      <a:pt x="8872" y="10452"/>
                      <a:pt x="9049" y="10269"/>
                      <a:pt x="9049" y="10047"/>
                    </a:cubicBezTo>
                    <a:cubicBezTo>
                      <a:pt x="9049" y="9824"/>
                      <a:pt x="8872" y="9641"/>
                      <a:pt x="8649" y="9637"/>
                    </a:cubicBezTo>
                    <a:lnTo>
                      <a:pt x="3133" y="9637"/>
                    </a:lnTo>
                    <a:cubicBezTo>
                      <a:pt x="3071" y="9253"/>
                      <a:pt x="3041" y="8866"/>
                      <a:pt x="3041" y="8476"/>
                    </a:cubicBezTo>
                    <a:lnTo>
                      <a:pt x="3041" y="7795"/>
                    </a:lnTo>
                    <a:close/>
                    <a:moveTo>
                      <a:pt x="6554" y="14993"/>
                    </a:moveTo>
                    <a:cubicBezTo>
                      <a:pt x="7013" y="15513"/>
                      <a:pt x="7312" y="16071"/>
                      <a:pt x="7416" y="16595"/>
                    </a:cubicBezTo>
                    <a:lnTo>
                      <a:pt x="5693" y="16595"/>
                    </a:lnTo>
                    <a:cubicBezTo>
                      <a:pt x="5798" y="16071"/>
                      <a:pt x="6096" y="15515"/>
                      <a:pt x="6554" y="14993"/>
                    </a:cubicBezTo>
                    <a:close/>
                    <a:moveTo>
                      <a:pt x="9187" y="14992"/>
                    </a:moveTo>
                    <a:cubicBezTo>
                      <a:pt x="9647" y="15514"/>
                      <a:pt x="9946" y="16071"/>
                      <a:pt x="10051" y="16595"/>
                    </a:cubicBezTo>
                    <a:lnTo>
                      <a:pt x="8326" y="16595"/>
                    </a:lnTo>
                    <a:cubicBezTo>
                      <a:pt x="8430" y="16071"/>
                      <a:pt x="8729" y="15514"/>
                      <a:pt x="9187" y="14992"/>
                    </a:cubicBezTo>
                    <a:close/>
                    <a:moveTo>
                      <a:pt x="11812" y="14992"/>
                    </a:moveTo>
                    <a:cubicBezTo>
                      <a:pt x="12270" y="15514"/>
                      <a:pt x="12569" y="16071"/>
                      <a:pt x="12675" y="16595"/>
                    </a:cubicBezTo>
                    <a:lnTo>
                      <a:pt x="10948" y="16595"/>
                    </a:lnTo>
                    <a:cubicBezTo>
                      <a:pt x="11055" y="16071"/>
                      <a:pt x="11354" y="15514"/>
                      <a:pt x="11812" y="14992"/>
                    </a:cubicBezTo>
                    <a:close/>
                    <a:moveTo>
                      <a:pt x="14432" y="14992"/>
                    </a:moveTo>
                    <a:cubicBezTo>
                      <a:pt x="14892" y="15514"/>
                      <a:pt x="15191" y="16071"/>
                      <a:pt x="15296" y="16595"/>
                    </a:cubicBezTo>
                    <a:lnTo>
                      <a:pt x="13571" y="16595"/>
                    </a:lnTo>
                    <a:cubicBezTo>
                      <a:pt x="13675" y="16071"/>
                      <a:pt x="13974" y="15514"/>
                      <a:pt x="14432" y="14992"/>
                    </a:cubicBezTo>
                    <a:close/>
                    <a:moveTo>
                      <a:pt x="18481" y="17416"/>
                    </a:moveTo>
                    <a:cubicBezTo>
                      <a:pt x="18918" y="17416"/>
                      <a:pt x="19274" y="17771"/>
                      <a:pt x="19274" y="18211"/>
                    </a:cubicBezTo>
                    <a:lnTo>
                      <a:pt x="19274" y="18585"/>
                    </a:lnTo>
                    <a:lnTo>
                      <a:pt x="1713" y="18585"/>
                    </a:lnTo>
                    <a:lnTo>
                      <a:pt x="1713" y="18211"/>
                    </a:lnTo>
                    <a:cubicBezTo>
                      <a:pt x="1715" y="17771"/>
                      <a:pt x="2071" y="17416"/>
                      <a:pt x="2509" y="17416"/>
                    </a:cubicBezTo>
                    <a:close/>
                    <a:moveTo>
                      <a:pt x="3294" y="1"/>
                    </a:moveTo>
                    <a:cubicBezTo>
                      <a:pt x="3122" y="1"/>
                      <a:pt x="2947" y="34"/>
                      <a:pt x="2778" y="105"/>
                    </a:cubicBezTo>
                    <a:cubicBezTo>
                      <a:pt x="2111" y="382"/>
                      <a:pt x="1792" y="1147"/>
                      <a:pt x="2051" y="1842"/>
                    </a:cubicBezTo>
                    <a:lnTo>
                      <a:pt x="3952" y="6974"/>
                    </a:lnTo>
                    <a:lnTo>
                      <a:pt x="1721" y="6974"/>
                    </a:lnTo>
                    <a:cubicBezTo>
                      <a:pt x="768" y="6986"/>
                      <a:pt x="0" y="7761"/>
                      <a:pt x="0" y="8715"/>
                    </a:cubicBezTo>
                    <a:cubicBezTo>
                      <a:pt x="0" y="9669"/>
                      <a:pt x="768" y="10446"/>
                      <a:pt x="1721" y="10458"/>
                    </a:cubicBezTo>
                    <a:lnTo>
                      <a:pt x="2462" y="10458"/>
                    </a:lnTo>
                    <a:cubicBezTo>
                      <a:pt x="2918" y="12283"/>
                      <a:pt x="3982" y="13902"/>
                      <a:pt x="5478" y="15047"/>
                    </a:cubicBezTo>
                    <a:cubicBezTo>
                      <a:pt x="5143" y="15555"/>
                      <a:pt x="4930" y="16081"/>
                      <a:pt x="4856" y="16595"/>
                    </a:cubicBezTo>
                    <a:lnTo>
                      <a:pt x="2509" y="16595"/>
                    </a:lnTo>
                    <a:cubicBezTo>
                      <a:pt x="1617" y="16595"/>
                      <a:pt x="894" y="17318"/>
                      <a:pt x="892" y="18211"/>
                    </a:cubicBezTo>
                    <a:lnTo>
                      <a:pt x="892" y="18994"/>
                    </a:lnTo>
                    <a:cubicBezTo>
                      <a:pt x="892" y="19221"/>
                      <a:pt x="1077" y="19406"/>
                      <a:pt x="1304" y="19406"/>
                    </a:cubicBezTo>
                    <a:lnTo>
                      <a:pt x="19685" y="19406"/>
                    </a:lnTo>
                    <a:cubicBezTo>
                      <a:pt x="19912" y="19406"/>
                      <a:pt x="20095" y="19221"/>
                      <a:pt x="20095" y="18994"/>
                    </a:cubicBezTo>
                    <a:lnTo>
                      <a:pt x="20095" y="18209"/>
                    </a:lnTo>
                    <a:cubicBezTo>
                      <a:pt x="20095" y="17318"/>
                      <a:pt x="19372" y="16595"/>
                      <a:pt x="18481" y="16595"/>
                    </a:cubicBezTo>
                    <a:lnTo>
                      <a:pt x="16131" y="16595"/>
                    </a:lnTo>
                    <a:cubicBezTo>
                      <a:pt x="16057" y="16079"/>
                      <a:pt x="15846" y="15553"/>
                      <a:pt x="15511" y="15045"/>
                    </a:cubicBezTo>
                    <a:cubicBezTo>
                      <a:pt x="17007" y="13902"/>
                      <a:pt x="18069" y="12283"/>
                      <a:pt x="18525" y="10456"/>
                    </a:cubicBezTo>
                    <a:lnTo>
                      <a:pt x="18527" y="10458"/>
                    </a:lnTo>
                    <a:lnTo>
                      <a:pt x="19268" y="10458"/>
                    </a:lnTo>
                    <a:cubicBezTo>
                      <a:pt x="20222" y="10446"/>
                      <a:pt x="20989" y="9669"/>
                      <a:pt x="20989" y="8715"/>
                    </a:cubicBezTo>
                    <a:cubicBezTo>
                      <a:pt x="20989" y="7761"/>
                      <a:pt x="20222" y="6986"/>
                      <a:pt x="19268" y="6974"/>
                    </a:cubicBezTo>
                    <a:lnTo>
                      <a:pt x="7262" y="6974"/>
                    </a:lnTo>
                    <a:lnTo>
                      <a:pt x="4529" y="818"/>
                    </a:lnTo>
                    <a:cubicBezTo>
                      <a:pt x="4302" y="305"/>
                      <a:pt x="3813" y="1"/>
                      <a:pt x="32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322;p75">
                <a:extLst>
                  <a:ext uri="{FF2B5EF4-FFF2-40B4-BE49-F238E27FC236}">
                    <a16:creationId xmlns:a16="http://schemas.microsoft.com/office/drawing/2014/main" id="{5BDC0F7F-839D-C724-4A4A-4E2437F2B1F9}"/>
                  </a:ext>
                </a:extLst>
              </p:cNvPr>
              <p:cNvSpPr/>
              <p:nvPr/>
            </p:nvSpPr>
            <p:spPr>
              <a:xfrm>
                <a:off x="1219600" y="2597700"/>
                <a:ext cx="38725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336" extrusionOk="0">
                    <a:moveTo>
                      <a:pt x="773" y="0"/>
                    </a:moveTo>
                    <a:cubicBezTo>
                      <a:pt x="692" y="0"/>
                      <a:pt x="610" y="24"/>
                      <a:pt x="539" y="75"/>
                    </a:cubicBezTo>
                    <a:cubicBezTo>
                      <a:pt x="352" y="205"/>
                      <a:pt x="308" y="460"/>
                      <a:pt x="438" y="647"/>
                    </a:cubicBezTo>
                    <a:cubicBezTo>
                      <a:pt x="677" y="990"/>
                      <a:pt x="677" y="1593"/>
                      <a:pt x="438" y="1936"/>
                    </a:cubicBezTo>
                    <a:cubicBezTo>
                      <a:pt x="0" y="2563"/>
                      <a:pt x="0" y="3543"/>
                      <a:pt x="438" y="4167"/>
                    </a:cubicBezTo>
                    <a:cubicBezTo>
                      <a:pt x="518" y="4277"/>
                      <a:pt x="643" y="4336"/>
                      <a:pt x="770" y="4336"/>
                    </a:cubicBezTo>
                    <a:cubicBezTo>
                      <a:pt x="851" y="4336"/>
                      <a:pt x="933" y="4312"/>
                      <a:pt x="1004" y="4261"/>
                    </a:cubicBezTo>
                    <a:cubicBezTo>
                      <a:pt x="1187" y="4133"/>
                      <a:pt x="1235" y="3882"/>
                      <a:pt x="1111" y="3695"/>
                    </a:cubicBezTo>
                    <a:cubicBezTo>
                      <a:pt x="870" y="3352"/>
                      <a:pt x="870" y="2751"/>
                      <a:pt x="1111" y="2408"/>
                    </a:cubicBezTo>
                    <a:cubicBezTo>
                      <a:pt x="1549" y="1781"/>
                      <a:pt x="1549" y="802"/>
                      <a:pt x="1111" y="175"/>
                    </a:cubicBezTo>
                    <a:cubicBezTo>
                      <a:pt x="1031" y="61"/>
                      <a:pt x="903" y="0"/>
                      <a:pt x="7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323;p75">
                <a:extLst>
                  <a:ext uri="{FF2B5EF4-FFF2-40B4-BE49-F238E27FC236}">
                    <a16:creationId xmlns:a16="http://schemas.microsoft.com/office/drawing/2014/main" id="{EE3DCAD9-178D-EA01-8846-B37D491A0CFD}"/>
                  </a:ext>
                </a:extLst>
              </p:cNvPr>
              <p:cNvSpPr/>
              <p:nvPr/>
            </p:nvSpPr>
            <p:spPr>
              <a:xfrm>
                <a:off x="1295000" y="2556575"/>
                <a:ext cx="3872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347" extrusionOk="0">
                    <a:moveTo>
                      <a:pt x="773" y="1"/>
                    </a:moveTo>
                    <a:cubicBezTo>
                      <a:pt x="691" y="1"/>
                      <a:pt x="608" y="25"/>
                      <a:pt x="537" y="75"/>
                    </a:cubicBezTo>
                    <a:cubicBezTo>
                      <a:pt x="350" y="206"/>
                      <a:pt x="306" y="463"/>
                      <a:pt x="438" y="649"/>
                    </a:cubicBezTo>
                    <a:cubicBezTo>
                      <a:pt x="679" y="993"/>
                      <a:pt x="679" y="1595"/>
                      <a:pt x="438" y="1939"/>
                    </a:cubicBezTo>
                    <a:cubicBezTo>
                      <a:pt x="1" y="2563"/>
                      <a:pt x="1" y="3543"/>
                      <a:pt x="438" y="4169"/>
                    </a:cubicBezTo>
                    <a:cubicBezTo>
                      <a:pt x="517" y="4284"/>
                      <a:pt x="646" y="4346"/>
                      <a:pt x="777" y="4346"/>
                    </a:cubicBezTo>
                    <a:cubicBezTo>
                      <a:pt x="858" y="4346"/>
                      <a:pt x="941" y="4322"/>
                      <a:pt x="1013" y="4272"/>
                    </a:cubicBezTo>
                    <a:cubicBezTo>
                      <a:pt x="1199" y="4141"/>
                      <a:pt x="1244" y="3884"/>
                      <a:pt x="1111" y="3698"/>
                    </a:cubicBezTo>
                    <a:cubicBezTo>
                      <a:pt x="870" y="3354"/>
                      <a:pt x="870" y="2752"/>
                      <a:pt x="1111" y="2408"/>
                    </a:cubicBezTo>
                    <a:cubicBezTo>
                      <a:pt x="1549" y="1782"/>
                      <a:pt x="1549" y="802"/>
                      <a:pt x="1111" y="177"/>
                    </a:cubicBezTo>
                    <a:cubicBezTo>
                      <a:pt x="1032" y="63"/>
                      <a:pt x="903" y="1"/>
                      <a:pt x="7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24;p75">
                <a:extLst>
                  <a:ext uri="{FF2B5EF4-FFF2-40B4-BE49-F238E27FC236}">
                    <a16:creationId xmlns:a16="http://schemas.microsoft.com/office/drawing/2014/main" id="{C4FE1B4E-2A89-5F5C-0144-ED623A386534}"/>
                  </a:ext>
                </a:extLst>
              </p:cNvPr>
              <p:cNvSpPr/>
              <p:nvPr/>
            </p:nvSpPr>
            <p:spPr>
              <a:xfrm>
                <a:off x="1370450" y="2597700"/>
                <a:ext cx="387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342" extrusionOk="0">
                    <a:moveTo>
                      <a:pt x="774" y="0"/>
                    </a:moveTo>
                    <a:cubicBezTo>
                      <a:pt x="693" y="0"/>
                      <a:pt x="611" y="24"/>
                      <a:pt x="539" y="75"/>
                    </a:cubicBezTo>
                    <a:cubicBezTo>
                      <a:pt x="354" y="205"/>
                      <a:pt x="308" y="460"/>
                      <a:pt x="438" y="647"/>
                    </a:cubicBezTo>
                    <a:cubicBezTo>
                      <a:pt x="677" y="990"/>
                      <a:pt x="677" y="1593"/>
                      <a:pt x="438" y="1936"/>
                    </a:cubicBezTo>
                    <a:cubicBezTo>
                      <a:pt x="1" y="2563"/>
                      <a:pt x="1" y="3543"/>
                      <a:pt x="438" y="4167"/>
                    </a:cubicBezTo>
                    <a:cubicBezTo>
                      <a:pt x="519" y="4281"/>
                      <a:pt x="646" y="4342"/>
                      <a:pt x="775" y="4342"/>
                    </a:cubicBezTo>
                    <a:cubicBezTo>
                      <a:pt x="857" y="4342"/>
                      <a:pt x="939" y="4318"/>
                      <a:pt x="1011" y="4267"/>
                    </a:cubicBezTo>
                    <a:cubicBezTo>
                      <a:pt x="1195" y="4137"/>
                      <a:pt x="1242" y="3882"/>
                      <a:pt x="1111" y="3695"/>
                    </a:cubicBezTo>
                    <a:cubicBezTo>
                      <a:pt x="870" y="3352"/>
                      <a:pt x="870" y="2751"/>
                      <a:pt x="1111" y="2408"/>
                    </a:cubicBezTo>
                    <a:cubicBezTo>
                      <a:pt x="1549" y="1781"/>
                      <a:pt x="1549" y="802"/>
                      <a:pt x="1111" y="175"/>
                    </a:cubicBezTo>
                    <a:cubicBezTo>
                      <a:pt x="1031" y="61"/>
                      <a:pt x="904" y="0"/>
                      <a:pt x="7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25;p75">
                <a:extLst>
                  <a:ext uri="{FF2B5EF4-FFF2-40B4-BE49-F238E27FC236}">
                    <a16:creationId xmlns:a16="http://schemas.microsoft.com/office/drawing/2014/main" id="{26B9BB33-72AB-FB7D-994B-0F6CB0953CFF}"/>
                  </a:ext>
                </a:extLst>
              </p:cNvPr>
              <p:cNvSpPr/>
              <p:nvPr/>
            </p:nvSpPr>
            <p:spPr>
              <a:xfrm>
                <a:off x="1259650" y="2812950"/>
                <a:ext cx="2067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825" extrusionOk="0">
                    <a:moveTo>
                      <a:pt x="413" y="1"/>
                    </a:moveTo>
                    <a:cubicBezTo>
                      <a:pt x="186" y="1"/>
                      <a:pt x="1" y="184"/>
                      <a:pt x="1" y="411"/>
                    </a:cubicBezTo>
                    <a:cubicBezTo>
                      <a:pt x="1" y="637"/>
                      <a:pt x="184" y="822"/>
                      <a:pt x="413" y="824"/>
                    </a:cubicBezTo>
                    <a:lnTo>
                      <a:pt x="415" y="824"/>
                    </a:lnTo>
                    <a:cubicBezTo>
                      <a:pt x="641" y="822"/>
                      <a:pt x="826" y="637"/>
                      <a:pt x="824" y="411"/>
                    </a:cubicBezTo>
                    <a:cubicBezTo>
                      <a:pt x="824" y="184"/>
                      <a:pt x="639" y="1"/>
                      <a:pt x="41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1709" y="-31750"/>
            <a:ext cx="5876290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170007" y="0"/>
            <a:ext cx="2239645" cy="4458970"/>
            <a:chOff x="10170007" y="0"/>
            <a:chExt cx="2239645" cy="445897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1"/>
                  </a:lnTo>
                  <a:lnTo>
                    <a:pt x="582447" y="3370261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1"/>
                  </a:moveTo>
                  <a:lnTo>
                    <a:pt x="552208" y="3370261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1"/>
                  </a:lnTo>
                  <a:close/>
                </a:path>
                <a:path w="2239645" h="4458970">
                  <a:moveTo>
                    <a:pt x="1136815" y="2245638"/>
                  </a:moveTo>
                  <a:lnTo>
                    <a:pt x="1106576" y="2245638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1"/>
                  </a:lnTo>
                  <a:lnTo>
                    <a:pt x="1136815" y="2797161"/>
                  </a:lnTo>
                  <a:lnTo>
                    <a:pt x="1136815" y="2791395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8"/>
                  </a:lnTo>
                  <a:close/>
                </a:path>
                <a:path w="2239645" h="4458970">
                  <a:moveTo>
                    <a:pt x="582447" y="2797161"/>
                  </a:moveTo>
                  <a:lnTo>
                    <a:pt x="552208" y="2797161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5"/>
                  </a:lnTo>
                  <a:lnTo>
                    <a:pt x="582447" y="3298265"/>
                  </a:lnTo>
                  <a:lnTo>
                    <a:pt x="582447" y="2797161"/>
                  </a:lnTo>
                  <a:close/>
                </a:path>
                <a:path w="2239645" h="4458970">
                  <a:moveTo>
                    <a:pt x="1131062" y="2797161"/>
                  </a:moveTo>
                  <a:lnTo>
                    <a:pt x="1087856" y="2797161"/>
                  </a:lnTo>
                  <a:lnTo>
                    <a:pt x="582447" y="3298265"/>
                  </a:lnTo>
                  <a:lnTo>
                    <a:pt x="625829" y="3298265"/>
                  </a:lnTo>
                  <a:lnTo>
                    <a:pt x="1131062" y="2797161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8"/>
                  </a:lnTo>
                  <a:lnTo>
                    <a:pt x="1689747" y="2245638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8"/>
                  </a:moveTo>
                  <a:lnTo>
                    <a:pt x="1646555" y="2245638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8"/>
                  </a:lnTo>
                  <a:close/>
                </a:path>
                <a:path w="2239645" h="4458970">
                  <a:moveTo>
                    <a:pt x="2239161" y="0"/>
                  </a:moveTo>
                  <a:lnTo>
                    <a:pt x="1660943" y="0"/>
                  </a:lnTo>
                  <a:lnTo>
                    <a:pt x="1106576" y="553668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19"/>
                  </a:lnTo>
                  <a:lnTo>
                    <a:pt x="1106576" y="1661019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1" y="1691258"/>
                  </a:lnTo>
                  <a:lnTo>
                    <a:pt x="2239161" y="1106626"/>
                  </a:lnTo>
                  <a:lnTo>
                    <a:pt x="1136815" y="1106626"/>
                  </a:lnTo>
                  <a:lnTo>
                    <a:pt x="1136815" y="583907"/>
                  </a:lnTo>
                  <a:lnTo>
                    <a:pt x="2239161" y="583907"/>
                  </a:lnTo>
                  <a:lnTo>
                    <a:pt x="2239161" y="553668"/>
                  </a:lnTo>
                  <a:lnTo>
                    <a:pt x="1148334" y="553668"/>
                  </a:lnTo>
                  <a:lnTo>
                    <a:pt x="1660944" y="42480"/>
                  </a:lnTo>
                  <a:lnTo>
                    <a:pt x="1689747" y="42480"/>
                  </a:lnTo>
                  <a:lnTo>
                    <a:pt x="1689747" y="29514"/>
                  </a:lnTo>
                  <a:lnTo>
                    <a:pt x="2239161" y="29514"/>
                  </a:lnTo>
                  <a:lnTo>
                    <a:pt x="2239161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19"/>
                  </a:lnTo>
                  <a:lnTo>
                    <a:pt x="1689747" y="1661019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6"/>
                  </a:lnTo>
                  <a:lnTo>
                    <a:pt x="1689747" y="1106626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0"/>
                  </a:moveTo>
                  <a:lnTo>
                    <a:pt x="1660944" y="42480"/>
                  </a:lnTo>
                  <a:lnTo>
                    <a:pt x="1660944" y="553668"/>
                  </a:lnTo>
                  <a:lnTo>
                    <a:pt x="1689747" y="553668"/>
                  </a:lnTo>
                  <a:lnTo>
                    <a:pt x="1689747" y="42480"/>
                  </a:lnTo>
                  <a:close/>
                </a:path>
                <a:path w="2239645" h="4458970">
                  <a:moveTo>
                    <a:pt x="2239161" y="29514"/>
                  </a:moveTo>
                  <a:lnTo>
                    <a:pt x="2212441" y="29514"/>
                  </a:lnTo>
                  <a:lnTo>
                    <a:pt x="2212441" y="553668"/>
                  </a:lnTo>
                  <a:lnTo>
                    <a:pt x="2239161" y="553668"/>
                  </a:lnTo>
                  <a:lnTo>
                    <a:pt x="2239161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2655" y="882650"/>
            <a:ext cx="53257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spc="-125" dirty="0"/>
              <a:t>Project Scope</a:t>
            </a:r>
            <a:endParaRPr sz="5600" dirty="0"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9BFE99BE-0C55-D6AF-F950-7442E873CAD3}"/>
              </a:ext>
            </a:extLst>
          </p:cNvPr>
          <p:cNvSpPr txBox="1"/>
          <p:nvPr/>
        </p:nvSpPr>
        <p:spPr>
          <a:xfrm>
            <a:off x="1359098" y="3244850"/>
            <a:ext cx="8301942" cy="3094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Focus on children aged 0-5 years.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Track milestones, offer dietary recommendations, and detect abnormalities.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Not a replacement for medical diagnosis or health management.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23" y="0"/>
            <a:ext cx="1019175" cy="1016635"/>
            <a:chOff x="17036623" y="0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17045939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45982" y="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83"/>
                  </a:lnTo>
                  <a:lnTo>
                    <a:pt x="62611" y="28803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43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17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602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26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41"/>
                  </a:lnTo>
                  <a:lnTo>
                    <a:pt x="220347" y="287258"/>
                  </a:lnTo>
                  <a:lnTo>
                    <a:pt x="213108" y="290141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41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9359" y="7912074"/>
            <a:ext cx="1203325" cy="2383790"/>
            <a:chOff x="-9359" y="7912074"/>
            <a:chExt cx="1203325" cy="2383790"/>
          </a:xfrm>
        </p:grpSpPr>
        <p:sp>
          <p:nvSpPr>
            <p:cNvPr id="9" name="object 9"/>
            <p:cNvSpPr/>
            <p:nvPr/>
          </p:nvSpPr>
          <p:spPr>
            <a:xfrm>
              <a:off x="0" y="7923706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9" y="1727200"/>
                  </a:lnTo>
                  <a:lnTo>
                    <a:pt x="1168543" y="1778000"/>
                  </a:lnTo>
                  <a:lnTo>
                    <a:pt x="1166619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6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3" y="2044700"/>
                  </a:lnTo>
                  <a:lnTo>
                    <a:pt x="1137506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9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9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9" y="546100"/>
                  </a:lnTo>
                  <a:lnTo>
                    <a:pt x="1168543" y="596900"/>
                  </a:lnTo>
                  <a:lnTo>
                    <a:pt x="1166619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3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6" y="368300"/>
                  </a:lnTo>
                  <a:lnTo>
                    <a:pt x="1117803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6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921434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3" y="1159695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4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6" y="363291"/>
                  </a:lnTo>
                  <a:lnTo>
                    <a:pt x="1117803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6" y="174244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2"/>
                  </a:lnTo>
                  <a:lnTo>
                    <a:pt x="40449" y="2000305"/>
                  </a:lnTo>
                  <a:lnTo>
                    <a:pt x="60138" y="2042258"/>
                  </a:lnTo>
                  <a:lnTo>
                    <a:pt x="82909" y="2082346"/>
                  </a:lnTo>
                  <a:lnTo>
                    <a:pt x="108605" y="2120419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80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6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5"/>
                  </a:lnTo>
                  <a:lnTo>
                    <a:pt x="1117803" y="2043000"/>
                  </a:lnTo>
                  <a:lnTo>
                    <a:pt x="1137506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4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3" y="1204803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50"/>
                  </a:lnTo>
                  <a:lnTo>
                    <a:pt x="682333" y="22723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4"/>
                  </a:lnTo>
                  <a:lnTo>
                    <a:pt x="930910" y="127076"/>
                  </a:lnTo>
                  <a:lnTo>
                    <a:pt x="965849" y="154787"/>
                  </a:lnTo>
                  <a:lnTo>
                    <a:pt x="998534" y="185045"/>
                  </a:lnTo>
                  <a:lnTo>
                    <a:pt x="1028817" y="217701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80"/>
                  </a:lnTo>
                  <a:lnTo>
                    <a:pt x="1160945" y="500816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7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2"/>
                  </a:lnTo>
                  <a:lnTo>
                    <a:pt x="1056546" y="936842"/>
                  </a:lnTo>
                  <a:lnTo>
                    <a:pt x="1028817" y="971744"/>
                  </a:lnTo>
                  <a:lnTo>
                    <a:pt x="998534" y="1004400"/>
                  </a:lnTo>
                  <a:lnTo>
                    <a:pt x="965849" y="1034657"/>
                  </a:lnTo>
                  <a:lnTo>
                    <a:pt x="930910" y="1062368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1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1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8"/>
                  </a:lnTo>
                  <a:lnTo>
                    <a:pt x="211805" y="1034657"/>
                  </a:lnTo>
                  <a:lnTo>
                    <a:pt x="179180" y="1004400"/>
                  </a:lnTo>
                  <a:lnTo>
                    <a:pt x="148946" y="971744"/>
                  </a:lnTo>
                  <a:lnTo>
                    <a:pt x="121255" y="936842"/>
                  </a:lnTo>
                  <a:lnTo>
                    <a:pt x="96258" y="899842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7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6"/>
                  </a:lnTo>
                  <a:lnTo>
                    <a:pt x="26217" y="455580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1"/>
                  </a:lnTo>
                  <a:lnTo>
                    <a:pt x="179180" y="185045"/>
                  </a:lnTo>
                  <a:lnTo>
                    <a:pt x="211805" y="154787"/>
                  </a:lnTo>
                  <a:lnTo>
                    <a:pt x="246673" y="127076"/>
                  </a:lnTo>
                  <a:lnTo>
                    <a:pt x="283631" y="102064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3"/>
                  </a:lnTo>
                  <a:lnTo>
                    <a:pt x="540852" y="17050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4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2"/>
                  </a:lnTo>
                  <a:lnTo>
                    <a:pt x="238165" y="1289372"/>
                  </a:lnTo>
                  <a:lnTo>
                    <a:pt x="202204" y="1317957"/>
                  </a:lnTo>
                  <a:lnTo>
                    <a:pt x="168560" y="1349187"/>
                  </a:lnTo>
                  <a:lnTo>
                    <a:pt x="137389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9" y="981825"/>
                  </a:lnTo>
                  <a:lnTo>
                    <a:pt x="168560" y="1015468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6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1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4"/>
                  </a:lnTo>
                  <a:lnTo>
                    <a:pt x="322529" y="2284577"/>
                  </a:lnTo>
                  <a:lnTo>
                    <a:pt x="283631" y="2262413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5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9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7"/>
                  </a:lnTo>
                  <a:lnTo>
                    <a:pt x="322529" y="1254932"/>
                  </a:lnTo>
                  <a:lnTo>
                    <a:pt x="363217" y="1235766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6"/>
                  </a:lnTo>
                  <a:lnTo>
                    <a:pt x="854871" y="1254932"/>
                  </a:lnTo>
                  <a:lnTo>
                    <a:pt x="893868" y="1277097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9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5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3"/>
                  </a:lnTo>
                  <a:lnTo>
                    <a:pt x="854871" y="2284577"/>
                  </a:lnTo>
                  <a:lnTo>
                    <a:pt x="814070" y="2303744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1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2" y="9276469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4"/>
                  </a:lnTo>
                  <a:lnTo>
                    <a:pt x="269264" y="168930"/>
                  </a:lnTo>
                  <a:lnTo>
                    <a:pt x="240388" y="205686"/>
                  </a:lnTo>
                  <a:lnTo>
                    <a:pt x="207099" y="238790"/>
                  </a:lnTo>
                  <a:lnTo>
                    <a:pt x="170125" y="267513"/>
                  </a:lnTo>
                  <a:lnTo>
                    <a:pt x="130198" y="291124"/>
                  </a:lnTo>
                  <a:lnTo>
                    <a:pt x="88047" y="308893"/>
                  </a:lnTo>
                  <a:lnTo>
                    <a:pt x="44404" y="320090"/>
                  </a:lnTo>
                  <a:lnTo>
                    <a:pt x="0" y="323984"/>
                  </a:lnTo>
                  <a:lnTo>
                    <a:pt x="44404" y="327913"/>
                  </a:lnTo>
                  <a:lnTo>
                    <a:pt x="88047" y="339205"/>
                  </a:lnTo>
                  <a:lnTo>
                    <a:pt x="130198" y="357122"/>
                  </a:lnTo>
                  <a:lnTo>
                    <a:pt x="170125" y="380922"/>
                  </a:lnTo>
                  <a:lnTo>
                    <a:pt x="207099" y="409867"/>
                  </a:lnTo>
                  <a:lnTo>
                    <a:pt x="240388" y="443216"/>
                  </a:lnTo>
                  <a:lnTo>
                    <a:pt x="269264" y="480228"/>
                  </a:lnTo>
                  <a:lnTo>
                    <a:pt x="292994" y="520165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5"/>
                  </a:lnTo>
                  <a:lnTo>
                    <a:pt x="382599" y="480228"/>
                  </a:lnTo>
                  <a:lnTo>
                    <a:pt x="411426" y="443216"/>
                  </a:lnTo>
                  <a:lnTo>
                    <a:pt x="444681" y="409867"/>
                  </a:lnTo>
                  <a:lnTo>
                    <a:pt x="481644" y="380922"/>
                  </a:lnTo>
                  <a:lnTo>
                    <a:pt x="521593" y="357122"/>
                  </a:lnTo>
                  <a:lnTo>
                    <a:pt x="563807" y="339205"/>
                  </a:lnTo>
                  <a:lnTo>
                    <a:pt x="607565" y="327913"/>
                  </a:lnTo>
                  <a:lnTo>
                    <a:pt x="652145" y="323984"/>
                  </a:lnTo>
                  <a:lnTo>
                    <a:pt x="607565" y="320090"/>
                  </a:lnTo>
                  <a:lnTo>
                    <a:pt x="563807" y="308893"/>
                  </a:lnTo>
                  <a:lnTo>
                    <a:pt x="521593" y="291124"/>
                  </a:lnTo>
                  <a:lnTo>
                    <a:pt x="481644" y="267513"/>
                  </a:lnTo>
                  <a:lnTo>
                    <a:pt x="444681" y="238790"/>
                  </a:lnTo>
                  <a:lnTo>
                    <a:pt x="411426" y="205686"/>
                  </a:lnTo>
                  <a:lnTo>
                    <a:pt x="382599" y="168930"/>
                  </a:lnTo>
                  <a:lnTo>
                    <a:pt x="358923" y="129254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7"/>
                  </a:moveTo>
                  <a:lnTo>
                    <a:pt x="44433" y="320082"/>
                  </a:lnTo>
                  <a:lnTo>
                    <a:pt x="88100" y="308885"/>
                  </a:lnTo>
                  <a:lnTo>
                    <a:pt x="130268" y="291117"/>
                  </a:lnTo>
                  <a:lnTo>
                    <a:pt x="170209" y="267506"/>
                  </a:lnTo>
                  <a:lnTo>
                    <a:pt x="207193" y="238784"/>
                  </a:lnTo>
                  <a:lnTo>
                    <a:pt x="240490" y="205680"/>
                  </a:lnTo>
                  <a:lnTo>
                    <a:pt x="269369" y="168925"/>
                  </a:lnTo>
                  <a:lnTo>
                    <a:pt x="293101" y="129249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9"/>
                  </a:lnTo>
                  <a:lnTo>
                    <a:pt x="382704" y="168925"/>
                  </a:lnTo>
                  <a:lnTo>
                    <a:pt x="411529" y="205680"/>
                  </a:lnTo>
                  <a:lnTo>
                    <a:pt x="444783" y="238784"/>
                  </a:lnTo>
                  <a:lnTo>
                    <a:pt x="481744" y="267506"/>
                  </a:lnTo>
                  <a:lnTo>
                    <a:pt x="521691" y="291117"/>
                  </a:lnTo>
                  <a:lnTo>
                    <a:pt x="563902" y="308885"/>
                  </a:lnTo>
                  <a:lnTo>
                    <a:pt x="607657" y="320082"/>
                  </a:lnTo>
                  <a:lnTo>
                    <a:pt x="652234" y="323977"/>
                  </a:lnTo>
                  <a:lnTo>
                    <a:pt x="607657" y="327906"/>
                  </a:lnTo>
                  <a:lnTo>
                    <a:pt x="563902" y="339198"/>
                  </a:lnTo>
                  <a:lnTo>
                    <a:pt x="521691" y="357115"/>
                  </a:lnTo>
                  <a:lnTo>
                    <a:pt x="481744" y="380915"/>
                  </a:lnTo>
                  <a:lnTo>
                    <a:pt x="444783" y="409860"/>
                  </a:lnTo>
                  <a:lnTo>
                    <a:pt x="411529" y="443208"/>
                  </a:lnTo>
                  <a:lnTo>
                    <a:pt x="382704" y="480221"/>
                  </a:lnTo>
                  <a:lnTo>
                    <a:pt x="359029" y="520158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8"/>
                  </a:lnTo>
                  <a:lnTo>
                    <a:pt x="269369" y="480221"/>
                  </a:lnTo>
                  <a:lnTo>
                    <a:pt x="240490" y="443208"/>
                  </a:lnTo>
                  <a:lnTo>
                    <a:pt x="207193" y="409860"/>
                  </a:lnTo>
                  <a:lnTo>
                    <a:pt x="170209" y="380915"/>
                  </a:lnTo>
                  <a:lnTo>
                    <a:pt x="130268" y="357115"/>
                  </a:lnTo>
                  <a:lnTo>
                    <a:pt x="88100" y="339198"/>
                  </a:lnTo>
                  <a:lnTo>
                    <a:pt x="44433" y="327906"/>
                  </a:lnTo>
                  <a:lnTo>
                    <a:pt x="0" y="323977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37210" y="1154705"/>
            <a:ext cx="459740" cy="459740"/>
            <a:chOff x="524879" y="848158"/>
            <a:chExt cx="459740" cy="459740"/>
          </a:xfrm>
        </p:grpSpPr>
        <p:sp>
          <p:nvSpPr>
            <p:cNvPr id="20" name="object 20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0">
            <a:extLst>
              <a:ext uri="{FF2B5EF4-FFF2-40B4-BE49-F238E27FC236}">
                <a16:creationId xmlns:a16="http://schemas.microsoft.com/office/drawing/2014/main" id="{48D45C96-7735-521D-36EE-07FD57801348}"/>
              </a:ext>
            </a:extLst>
          </p:cNvPr>
          <p:cNvSpPr txBox="1">
            <a:spLocks/>
          </p:cNvSpPr>
          <p:nvPr/>
        </p:nvSpPr>
        <p:spPr>
          <a:xfrm>
            <a:off x="1530350" y="870542"/>
            <a:ext cx="532574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9600" b="1" i="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5600" kern="0" spc="-125" dirty="0"/>
              <a:t>Key Features</a:t>
            </a:r>
            <a:endParaRPr lang="en-US" sz="5600" kern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BCC60-3695-3354-0F3E-38ABEF98C7C9}"/>
              </a:ext>
            </a:extLst>
          </p:cNvPr>
          <p:cNvGrpSpPr/>
          <p:nvPr/>
        </p:nvGrpSpPr>
        <p:grpSpPr>
          <a:xfrm>
            <a:off x="3359150" y="3143478"/>
            <a:ext cx="12344400" cy="4012743"/>
            <a:chOff x="3206750" y="3978668"/>
            <a:chExt cx="12344400" cy="4012743"/>
          </a:xfrm>
        </p:grpSpPr>
        <p:sp>
          <p:nvSpPr>
            <p:cNvPr id="22" name="Google Shape;1015;p69">
              <a:extLst>
                <a:ext uri="{FF2B5EF4-FFF2-40B4-BE49-F238E27FC236}">
                  <a16:creationId xmlns:a16="http://schemas.microsoft.com/office/drawing/2014/main" id="{049E74D0-8730-DF81-DF04-0E8B49465AAB}"/>
                </a:ext>
              </a:extLst>
            </p:cNvPr>
            <p:cNvSpPr txBox="1">
              <a:spLocks/>
            </p:cNvSpPr>
            <p:nvPr/>
          </p:nvSpPr>
          <p:spPr>
            <a:xfrm>
              <a:off x="3206750" y="3978668"/>
              <a:ext cx="3657600" cy="18021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3600" dirty="0">
                  <a:latin typeface="ZCOOL XiaoWei" panose="00000500000000000000" charset="0"/>
                  <a:ea typeface="ZCOOL XiaoWei" panose="00000500000000000000" charset="0"/>
                </a:rPr>
                <a:t>User Registration and Authentication</a:t>
              </a:r>
              <a:endParaRPr lang="en-US" sz="36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sp>
          <p:nvSpPr>
            <p:cNvPr id="25" name="Google Shape;1015;p69">
              <a:extLst>
                <a:ext uri="{FF2B5EF4-FFF2-40B4-BE49-F238E27FC236}">
                  <a16:creationId xmlns:a16="http://schemas.microsoft.com/office/drawing/2014/main" id="{B6218212-DF71-F09B-F4D4-6D1A6E2D8BEA}"/>
                </a:ext>
              </a:extLst>
            </p:cNvPr>
            <p:cNvSpPr txBox="1">
              <a:spLocks/>
            </p:cNvSpPr>
            <p:nvPr/>
          </p:nvSpPr>
          <p:spPr>
            <a:xfrm>
              <a:off x="7849704" y="3978668"/>
              <a:ext cx="2895600" cy="18021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3600" dirty="0">
                  <a:latin typeface="ZCOOL XiaoWei" panose="00000500000000000000" charset="0"/>
                  <a:ea typeface="ZCOOL XiaoWei" panose="00000500000000000000" charset="0"/>
                </a:rPr>
                <a:t>Child Profile Management</a:t>
              </a:r>
              <a:endParaRPr lang="en-US" sz="36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sp>
          <p:nvSpPr>
            <p:cNvPr id="26" name="Google Shape;1015;p69">
              <a:extLst>
                <a:ext uri="{FF2B5EF4-FFF2-40B4-BE49-F238E27FC236}">
                  <a16:creationId xmlns:a16="http://schemas.microsoft.com/office/drawing/2014/main" id="{3F85C3F7-9471-3A7F-8CE1-4102686BC234}"/>
                </a:ext>
              </a:extLst>
            </p:cNvPr>
            <p:cNvSpPr txBox="1">
              <a:spLocks/>
            </p:cNvSpPr>
            <p:nvPr/>
          </p:nvSpPr>
          <p:spPr>
            <a:xfrm>
              <a:off x="12122150" y="3978668"/>
              <a:ext cx="2895600" cy="18021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3600" dirty="0">
                  <a:latin typeface="ZCOOL XiaoWei" panose="00000500000000000000" charset="0"/>
                  <a:ea typeface="ZCOOL XiaoWei" panose="00000500000000000000" charset="0"/>
                </a:rPr>
                <a:t>Growth Monitoring</a:t>
              </a:r>
              <a:endParaRPr lang="en-US" sz="36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sp>
          <p:nvSpPr>
            <p:cNvPr id="28" name="Google Shape;1015;p69">
              <a:extLst>
                <a:ext uri="{FF2B5EF4-FFF2-40B4-BE49-F238E27FC236}">
                  <a16:creationId xmlns:a16="http://schemas.microsoft.com/office/drawing/2014/main" id="{501AC6D8-32E8-67BB-7E0F-E13F27006854}"/>
                </a:ext>
              </a:extLst>
            </p:cNvPr>
            <p:cNvSpPr txBox="1">
              <a:spLocks/>
            </p:cNvSpPr>
            <p:nvPr/>
          </p:nvSpPr>
          <p:spPr>
            <a:xfrm>
              <a:off x="3216413" y="6189243"/>
              <a:ext cx="2895600" cy="18021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3600" dirty="0">
                  <a:latin typeface="ZCOOL XiaoWei" panose="00000500000000000000" charset="0"/>
                  <a:ea typeface="ZCOOL XiaoWei" panose="00000500000000000000" charset="0"/>
                </a:rPr>
                <a:t>Reminder Management</a:t>
              </a:r>
              <a:endParaRPr lang="en-US" sz="36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sp>
          <p:nvSpPr>
            <p:cNvPr id="30" name="Google Shape;1015;p69">
              <a:extLst>
                <a:ext uri="{FF2B5EF4-FFF2-40B4-BE49-F238E27FC236}">
                  <a16:creationId xmlns:a16="http://schemas.microsoft.com/office/drawing/2014/main" id="{4F599FC4-D29B-AF27-1B75-E7E3F41D120D}"/>
                </a:ext>
              </a:extLst>
            </p:cNvPr>
            <p:cNvSpPr txBox="1">
              <a:spLocks/>
            </p:cNvSpPr>
            <p:nvPr/>
          </p:nvSpPr>
          <p:spPr>
            <a:xfrm>
              <a:off x="7430604" y="5945937"/>
              <a:ext cx="3733800" cy="18021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3600" dirty="0">
                  <a:latin typeface="ZCOOL XiaoWei" panose="00000500000000000000" charset="0"/>
                  <a:ea typeface="ZCOOL XiaoWei" panose="00000500000000000000" charset="0"/>
                </a:rPr>
                <a:t>AI-powered Abnormal Growth Detection</a:t>
              </a:r>
              <a:endParaRPr lang="en-US" sz="36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  <p:sp>
          <p:nvSpPr>
            <p:cNvPr id="31" name="Google Shape;1015;p69">
              <a:extLst>
                <a:ext uri="{FF2B5EF4-FFF2-40B4-BE49-F238E27FC236}">
                  <a16:creationId xmlns:a16="http://schemas.microsoft.com/office/drawing/2014/main" id="{1982E89D-FBBC-327C-9B1D-73B52E18809C}"/>
                </a:ext>
              </a:extLst>
            </p:cNvPr>
            <p:cNvSpPr txBox="1">
              <a:spLocks/>
            </p:cNvSpPr>
            <p:nvPr/>
          </p:nvSpPr>
          <p:spPr>
            <a:xfrm>
              <a:off x="11588750" y="5879197"/>
              <a:ext cx="3962400" cy="1802168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sz="3600" dirty="0">
                  <a:latin typeface="ZCOOL XiaoWei" panose="00000500000000000000" charset="0"/>
                  <a:ea typeface="ZCOOL XiaoWei" panose="00000500000000000000" charset="0"/>
                </a:rPr>
                <a:t>AI-powered Personalized Diet Recommendation</a:t>
              </a:r>
              <a:endParaRPr lang="en-US" sz="3600" kern="0" dirty="0">
                <a:solidFill>
                  <a:sysClr val="windowText" lastClr="000000"/>
                </a:solidFill>
                <a:latin typeface="ZCOOL XiaoWei" panose="00000500000000000000" charset="0"/>
                <a:ea typeface="ZCOOL XiaoWei" panose="00000500000000000000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1"/>
                  </a:lnTo>
                  <a:lnTo>
                    <a:pt x="487512" y="827689"/>
                  </a:lnTo>
                  <a:lnTo>
                    <a:pt x="475551" y="784448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3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5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07" y="414338"/>
                  </a:lnTo>
                </a:path>
                <a:path w="965834" h="916305">
                  <a:moveTo>
                    <a:pt x="965507" y="418058"/>
                  </a:moveTo>
                  <a:lnTo>
                    <a:pt x="910235" y="426112"/>
                  </a:lnTo>
                  <a:lnTo>
                    <a:pt x="867149" y="438055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3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8"/>
                  </a:lnTo>
                  <a:lnTo>
                    <a:pt x="507469" y="827689"/>
                  </a:lnTo>
                  <a:lnTo>
                    <a:pt x="500003" y="871591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31"/>
            <a:ext cx="58794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spc="-125" dirty="0"/>
              <a:t>Growth Monitoring</a:t>
            </a:r>
            <a:endParaRPr sz="5600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55081966-6613-20ED-0B7D-F526E1A6DD5B}"/>
              </a:ext>
            </a:extLst>
          </p:cNvPr>
          <p:cNvSpPr txBox="1"/>
          <p:nvPr/>
        </p:nvSpPr>
        <p:spPr>
          <a:xfrm>
            <a:off x="1872614" y="2571887"/>
            <a:ext cx="6865635" cy="3990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Monitor child’s height, weight, and milestones.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Data visualization through growth graphs.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Helps identify trends and abnormal growth patterns.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/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1"/>
                  </a:lnTo>
                  <a:lnTo>
                    <a:pt x="487512" y="827689"/>
                  </a:lnTo>
                  <a:lnTo>
                    <a:pt x="475551" y="784448"/>
                  </a:lnTo>
                  <a:lnTo>
                    <a:pt x="459335" y="742165"/>
                  </a:lnTo>
                  <a:lnTo>
                    <a:pt x="439169" y="701141"/>
                  </a:lnTo>
                  <a:lnTo>
                    <a:pt x="415356" y="661676"/>
                  </a:lnTo>
                  <a:lnTo>
                    <a:pt x="388202" y="624070"/>
                  </a:lnTo>
                  <a:lnTo>
                    <a:pt x="358013" y="588622"/>
                  </a:lnTo>
                  <a:lnTo>
                    <a:pt x="325092" y="555633"/>
                  </a:lnTo>
                  <a:lnTo>
                    <a:pt x="289746" y="525401"/>
                  </a:lnTo>
                  <a:lnTo>
                    <a:pt x="252278" y="498228"/>
                  </a:lnTo>
                  <a:lnTo>
                    <a:pt x="212993" y="474412"/>
                  </a:lnTo>
                  <a:lnTo>
                    <a:pt x="172198" y="454255"/>
                  </a:lnTo>
                  <a:lnTo>
                    <a:pt x="130196" y="438055"/>
                  </a:lnTo>
                  <a:lnTo>
                    <a:pt x="87292" y="426112"/>
                  </a:lnTo>
                  <a:lnTo>
                    <a:pt x="43792" y="418726"/>
                  </a:lnTo>
                  <a:lnTo>
                    <a:pt x="0" y="416198"/>
                  </a:lnTo>
                  <a:lnTo>
                    <a:pt x="43792" y="413669"/>
                  </a:lnTo>
                  <a:lnTo>
                    <a:pt x="87292" y="406282"/>
                  </a:lnTo>
                  <a:lnTo>
                    <a:pt x="130196" y="394337"/>
                  </a:lnTo>
                  <a:lnTo>
                    <a:pt x="172198" y="378131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3"/>
                  </a:lnTo>
                  <a:lnTo>
                    <a:pt x="325092" y="276686"/>
                  </a:lnTo>
                  <a:lnTo>
                    <a:pt x="358013" y="243664"/>
                  </a:lnTo>
                  <a:lnTo>
                    <a:pt x="388202" y="208176"/>
                  </a:lnTo>
                  <a:lnTo>
                    <a:pt x="415356" y="170520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200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20"/>
                  </a:lnTo>
                  <a:lnTo>
                    <a:pt x="607578" y="208176"/>
                  </a:lnTo>
                  <a:lnTo>
                    <a:pt x="637988" y="243664"/>
                  </a:lnTo>
                  <a:lnTo>
                    <a:pt x="671138" y="276686"/>
                  </a:lnTo>
                  <a:lnTo>
                    <a:pt x="706718" y="306943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1"/>
                  </a:lnTo>
                  <a:lnTo>
                    <a:pt x="867149" y="394337"/>
                  </a:lnTo>
                  <a:lnTo>
                    <a:pt x="910235" y="406282"/>
                  </a:lnTo>
                  <a:lnTo>
                    <a:pt x="953893" y="413669"/>
                  </a:lnTo>
                  <a:lnTo>
                    <a:pt x="965507" y="414338"/>
                  </a:lnTo>
                </a:path>
                <a:path w="965834" h="916305">
                  <a:moveTo>
                    <a:pt x="965507" y="418058"/>
                  </a:moveTo>
                  <a:lnTo>
                    <a:pt x="910235" y="426112"/>
                  </a:lnTo>
                  <a:lnTo>
                    <a:pt x="867149" y="438055"/>
                  </a:lnTo>
                  <a:lnTo>
                    <a:pt x="824944" y="454255"/>
                  </a:lnTo>
                  <a:lnTo>
                    <a:pt x="783931" y="474412"/>
                  </a:lnTo>
                  <a:lnTo>
                    <a:pt x="744419" y="498228"/>
                  </a:lnTo>
                  <a:lnTo>
                    <a:pt x="706718" y="525401"/>
                  </a:lnTo>
                  <a:lnTo>
                    <a:pt x="671138" y="555633"/>
                  </a:lnTo>
                  <a:lnTo>
                    <a:pt x="637988" y="588622"/>
                  </a:lnTo>
                  <a:lnTo>
                    <a:pt x="607578" y="624070"/>
                  </a:lnTo>
                  <a:lnTo>
                    <a:pt x="580217" y="661676"/>
                  </a:lnTo>
                  <a:lnTo>
                    <a:pt x="556217" y="701141"/>
                  </a:lnTo>
                  <a:lnTo>
                    <a:pt x="535885" y="742165"/>
                  </a:lnTo>
                  <a:lnTo>
                    <a:pt x="519533" y="784448"/>
                  </a:lnTo>
                  <a:lnTo>
                    <a:pt x="507469" y="827689"/>
                  </a:lnTo>
                  <a:lnTo>
                    <a:pt x="500003" y="871591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43"/>
                  </a:move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1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1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/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/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452" y="1342059"/>
            <a:ext cx="6838949" cy="760095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72614" y="1295819"/>
            <a:ext cx="768971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spc="-229" dirty="0"/>
              <a:t>Abnormal Growth Detection</a:t>
            </a:r>
            <a:endParaRPr lang="en-US" sz="5600" dirty="0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DF97756E-4AF8-1B0C-0475-C8475EA20638}"/>
              </a:ext>
            </a:extLst>
          </p:cNvPr>
          <p:cNvSpPr txBox="1"/>
          <p:nvPr/>
        </p:nvSpPr>
        <p:spPr>
          <a:xfrm>
            <a:off x="1872614" y="2571887"/>
            <a:ext cx="6865635" cy="3990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Uses data such as height, age, and gender to detect stunting or abnormalities.</a:t>
            </a: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Dataset sourced from Kaggle.</a:t>
            </a: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dirty="0"/>
              <a:t>Balanced classes using SMOTE for better model performance.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GB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800" dirty="0"/>
              <a:t>Model used: Random Forest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3DA3-2062-B7B2-E1F5-F27ECAB4B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D6EBC92-7231-3F6D-E077-8E432002EF0A}"/>
              </a:ext>
            </a:extLst>
          </p:cNvPr>
          <p:cNvGrpSpPr/>
          <p:nvPr/>
        </p:nvGrpSpPr>
        <p:grpSpPr>
          <a:xfrm>
            <a:off x="17278142" y="0"/>
            <a:ext cx="1029335" cy="1879600"/>
            <a:chOff x="17278142" y="0"/>
            <a:chExt cx="1029335" cy="18796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0D93E67-317C-5559-5BBC-F0FF4C50012A}"/>
                </a:ext>
              </a:extLst>
            </p:cNvPr>
            <p:cNvSpPr/>
            <p:nvPr/>
          </p:nvSpPr>
          <p:spPr>
            <a:xfrm>
              <a:off x="17322419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506900" y="0"/>
                  </a:moveTo>
                  <a:lnTo>
                    <a:pt x="488344" y="0"/>
                  </a:lnTo>
                  <a:lnTo>
                    <a:pt x="487646" y="4150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3"/>
                  </a:lnTo>
                  <a:lnTo>
                    <a:pt x="415457" y="170467"/>
                  </a:lnTo>
                  <a:lnTo>
                    <a:pt x="388292" y="208122"/>
                  </a:lnTo>
                  <a:lnTo>
                    <a:pt x="358091" y="243610"/>
                  </a:lnTo>
                  <a:lnTo>
                    <a:pt x="325158" y="276631"/>
                  </a:lnTo>
                  <a:lnTo>
                    <a:pt x="289800" y="306887"/>
                  </a:lnTo>
                  <a:lnTo>
                    <a:pt x="252320" y="334079"/>
                  </a:lnTo>
                  <a:lnTo>
                    <a:pt x="213025" y="357907"/>
                  </a:lnTo>
                  <a:lnTo>
                    <a:pt x="172220" y="378074"/>
                  </a:lnTo>
                  <a:lnTo>
                    <a:pt x="130209" y="394279"/>
                  </a:lnTo>
                  <a:lnTo>
                    <a:pt x="87299" y="406225"/>
                  </a:lnTo>
                  <a:lnTo>
                    <a:pt x="43794" y="413611"/>
                  </a:lnTo>
                  <a:lnTo>
                    <a:pt x="0" y="416140"/>
                  </a:lnTo>
                  <a:lnTo>
                    <a:pt x="43794" y="418668"/>
                  </a:lnTo>
                  <a:lnTo>
                    <a:pt x="87299" y="426054"/>
                  </a:lnTo>
                  <a:lnTo>
                    <a:pt x="130209" y="437997"/>
                  </a:lnTo>
                  <a:lnTo>
                    <a:pt x="172220" y="454198"/>
                  </a:lnTo>
                  <a:lnTo>
                    <a:pt x="213025" y="474356"/>
                  </a:lnTo>
                  <a:lnTo>
                    <a:pt x="252320" y="498172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69"/>
                  </a:lnTo>
                  <a:lnTo>
                    <a:pt x="388292" y="624018"/>
                  </a:lnTo>
                  <a:lnTo>
                    <a:pt x="415457" y="661626"/>
                  </a:lnTo>
                  <a:lnTo>
                    <a:pt x="439280" y="701092"/>
                  </a:lnTo>
                  <a:lnTo>
                    <a:pt x="459456" y="742117"/>
                  </a:lnTo>
                  <a:lnTo>
                    <a:pt x="475680" y="784401"/>
                  </a:lnTo>
                  <a:lnTo>
                    <a:pt x="487646" y="827644"/>
                  </a:lnTo>
                  <a:lnTo>
                    <a:pt x="495050" y="871547"/>
                  </a:lnTo>
                  <a:lnTo>
                    <a:pt x="497586" y="915809"/>
                  </a:lnTo>
                  <a:lnTo>
                    <a:pt x="500142" y="871547"/>
                  </a:lnTo>
                  <a:lnTo>
                    <a:pt x="507604" y="827644"/>
                  </a:lnTo>
                  <a:lnTo>
                    <a:pt x="519662" y="784401"/>
                  </a:lnTo>
                  <a:lnTo>
                    <a:pt x="536008" y="742117"/>
                  </a:lnTo>
                  <a:lnTo>
                    <a:pt x="556331" y="701092"/>
                  </a:lnTo>
                  <a:lnTo>
                    <a:pt x="580323" y="661626"/>
                  </a:lnTo>
                  <a:lnTo>
                    <a:pt x="607673" y="624018"/>
                  </a:lnTo>
                  <a:lnTo>
                    <a:pt x="638073" y="588569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2"/>
                  </a:lnTo>
                  <a:lnTo>
                    <a:pt x="783977" y="474356"/>
                  </a:lnTo>
                  <a:lnTo>
                    <a:pt x="824983" y="454198"/>
                  </a:lnTo>
                  <a:lnTo>
                    <a:pt x="867181" y="437997"/>
                  </a:lnTo>
                  <a:lnTo>
                    <a:pt x="910263" y="426054"/>
                  </a:lnTo>
                  <a:lnTo>
                    <a:pt x="953918" y="418668"/>
                  </a:lnTo>
                  <a:lnTo>
                    <a:pt x="965579" y="417997"/>
                  </a:lnTo>
                  <a:lnTo>
                    <a:pt x="965579" y="414282"/>
                  </a:lnTo>
                  <a:lnTo>
                    <a:pt x="953918" y="413611"/>
                  </a:lnTo>
                  <a:lnTo>
                    <a:pt x="910263" y="406225"/>
                  </a:lnTo>
                  <a:lnTo>
                    <a:pt x="867181" y="394279"/>
                  </a:lnTo>
                  <a:lnTo>
                    <a:pt x="824983" y="378074"/>
                  </a:lnTo>
                  <a:lnTo>
                    <a:pt x="783977" y="357907"/>
                  </a:lnTo>
                  <a:lnTo>
                    <a:pt x="744474" y="334079"/>
                  </a:lnTo>
                  <a:lnTo>
                    <a:pt x="706783" y="306887"/>
                  </a:lnTo>
                  <a:lnTo>
                    <a:pt x="671212" y="276631"/>
                  </a:lnTo>
                  <a:lnTo>
                    <a:pt x="638073" y="243610"/>
                  </a:lnTo>
                  <a:lnTo>
                    <a:pt x="607673" y="208122"/>
                  </a:lnTo>
                  <a:lnTo>
                    <a:pt x="580323" y="170467"/>
                  </a:lnTo>
                  <a:lnTo>
                    <a:pt x="556331" y="130943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0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4470A3-9369-35D5-ACA1-7912C2727D4A}"/>
                </a:ext>
              </a:extLst>
            </p:cNvPr>
            <p:cNvSpPr/>
            <p:nvPr/>
          </p:nvSpPr>
          <p:spPr>
            <a:xfrm>
              <a:off x="17322493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>
                  <a:moveTo>
                    <a:pt x="497446" y="915851"/>
                  </a:move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3"/>
                  </a:lnTo>
                  <a:lnTo>
                    <a:pt x="439169" y="701138"/>
                  </a:lnTo>
                  <a:lnTo>
                    <a:pt x="415356" y="661673"/>
                  </a:lnTo>
                  <a:lnTo>
                    <a:pt x="388202" y="624065"/>
                  </a:lnTo>
                  <a:lnTo>
                    <a:pt x="358013" y="588616"/>
                  </a:lnTo>
                  <a:lnTo>
                    <a:pt x="325092" y="555626"/>
                  </a:lnTo>
                  <a:lnTo>
                    <a:pt x="289746" y="525393"/>
                  </a:lnTo>
                  <a:lnTo>
                    <a:pt x="252278" y="498219"/>
                  </a:lnTo>
                  <a:lnTo>
                    <a:pt x="212993" y="474402"/>
                  </a:lnTo>
                  <a:lnTo>
                    <a:pt x="172198" y="454244"/>
                  </a:lnTo>
                  <a:lnTo>
                    <a:pt x="130196" y="438043"/>
                  </a:lnTo>
                  <a:lnTo>
                    <a:pt x="87292" y="426100"/>
                  </a:lnTo>
                  <a:lnTo>
                    <a:pt x="43792" y="418714"/>
                  </a:lnTo>
                  <a:lnTo>
                    <a:pt x="0" y="416185"/>
                  </a:lnTo>
                  <a:lnTo>
                    <a:pt x="43792" y="413657"/>
                  </a:lnTo>
                  <a:lnTo>
                    <a:pt x="87292" y="406270"/>
                  </a:lnTo>
                  <a:lnTo>
                    <a:pt x="130196" y="394325"/>
                  </a:lnTo>
                  <a:lnTo>
                    <a:pt x="172198" y="378120"/>
                  </a:lnTo>
                  <a:lnTo>
                    <a:pt x="212993" y="357954"/>
                  </a:lnTo>
                  <a:lnTo>
                    <a:pt x="252278" y="334126"/>
                  </a:lnTo>
                  <a:lnTo>
                    <a:pt x="289746" y="306935"/>
                  </a:lnTo>
                  <a:lnTo>
                    <a:pt x="325092" y="276679"/>
                  </a:lnTo>
                  <a:lnTo>
                    <a:pt x="358013" y="243658"/>
                  </a:lnTo>
                  <a:lnTo>
                    <a:pt x="388202" y="208171"/>
                  </a:lnTo>
                  <a:lnTo>
                    <a:pt x="415356" y="170516"/>
                  </a:lnTo>
                  <a:lnTo>
                    <a:pt x="439169" y="130993"/>
                  </a:lnTo>
                  <a:lnTo>
                    <a:pt x="459335" y="89899"/>
                  </a:lnTo>
                  <a:lnTo>
                    <a:pt x="475551" y="47535"/>
                  </a:lnTo>
                  <a:lnTo>
                    <a:pt x="487512" y="4199"/>
                  </a:lnTo>
                  <a:lnTo>
                    <a:pt x="488218" y="0"/>
                  </a:lnTo>
                </a:path>
                <a:path w="965834" h="916305">
                  <a:moveTo>
                    <a:pt x="506756" y="0"/>
                  </a:moveTo>
                  <a:lnTo>
                    <a:pt x="519533" y="47535"/>
                  </a:lnTo>
                  <a:lnTo>
                    <a:pt x="535885" y="89899"/>
                  </a:lnTo>
                  <a:lnTo>
                    <a:pt x="556217" y="130993"/>
                  </a:lnTo>
                  <a:lnTo>
                    <a:pt x="580217" y="170516"/>
                  </a:lnTo>
                  <a:lnTo>
                    <a:pt x="607578" y="208171"/>
                  </a:lnTo>
                  <a:lnTo>
                    <a:pt x="637988" y="243658"/>
                  </a:lnTo>
                  <a:lnTo>
                    <a:pt x="671138" y="276679"/>
                  </a:lnTo>
                  <a:lnTo>
                    <a:pt x="706718" y="306935"/>
                  </a:lnTo>
                  <a:lnTo>
                    <a:pt x="744419" y="334126"/>
                  </a:lnTo>
                  <a:lnTo>
                    <a:pt x="783931" y="357954"/>
                  </a:lnTo>
                  <a:lnTo>
                    <a:pt x="824944" y="378120"/>
                  </a:lnTo>
                  <a:lnTo>
                    <a:pt x="867149" y="394325"/>
                  </a:lnTo>
                  <a:lnTo>
                    <a:pt x="910235" y="406270"/>
                  </a:lnTo>
                  <a:lnTo>
                    <a:pt x="953893" y="413657"/>
                  </a:lnTo>
                  <a:lnTo>
                    <a:pt x="965507" y="414325"/>
                  </a:lnTo>
                </a:path>
                <a:path w="965834" h="916305">
                  <a:moveTo>
                    <a:pt x="965507" y="418045"/>
                  </a:moveTo>
                  <a:lnTo>
                    <a:pt x="910235" y="426100"/>
                  </a:lnTo>
                  <a:lnTo>
                    <a:pt x="867149" y="438043"/>
                  </a:lnTo>
                  <a:lnTo>
                    <a:pt x="824944" y="454244"/>
                  </a:lnTo>
                  <a:lnTo>
                    <a:pt x="783931" y="474402"/>
                  </a:lnTo>
                  <a:lnTo>
                    <a:pt x="744419" y="498219"/>
                  </a:lnTo>
                  <a:lnTo>
                    <a:pt x="706718" y="525393"/>
                  </a:lnTo>
                  <a:lnTo>
                    <a:pt x="671138" y="555626"/>
                  </a:lnTo>
                  <a:lnTo>
                    <a:pt x="637988" y="588616"/>
                  </a:lnTo>
                  <a:lnTo>
                    <a:pt x="607578" y="624065"/>
                  </a:lnTo>
                  <a:lnTo>
                    <a:pt x="580217" y="661673"/>
                  </a:lnTo>
                  <a:lnTo>
                    <a:pt x="556217" y="701138"/>
                  </a:lnTo>
                  <a:lnTo>
                    <a:pt x="535885" y="742163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A118CA6-0E1E-0959-AE62-B6836D923911}"/>
                </a:ext>
              </a:extLst>
            </p:cNvPr>
            <p:cNvSpPr/>
            <p:nvPr/>
          </p:nvSpPr>
          <p:spPr>
            <a:xfrm>
              <a:off x="17322419" y="840930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586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80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6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6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6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3" y="538438"/>
                  </a:lnTo>
                  <a:lnTo>
                    <a:pt x="867181" y="522237"/>
                  </a:lnTo>
                  <a:lnTo>
                    <a:pt x="910263" y="510294"/>
                  </a:lnTo>
                  <a:lnTo>
                    <a:pt x="953918" y="502908"/>
                  </a:lnTo>
                  <a:lnTo>
                    <a:pt x="965579" y="502237"/>
                  </a:lnTo>
                  <a:lnTo>
                    <a:pt x="965579" y="498522"/>
                  </a:lnTo>
                  <a:lnTo>
                    <a:pt x="953918" y="497851"/>
                  </a:lnTo>
                  <a:lnTo>
                    <a:pt x="910263" y="490464"/>
                  </a:lnTo>
                  <a:lnTo>
                    <a:pt x="867181" y="478519"/>
                  </a:lnTo>
                  <a:lnTo>
                    <a:pt x="824983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61E9A95-DA2A-490A-5985-9B3615074C19}"/>
                </a:ext>
              </a:extLst>
            </p:cNvPr>
            <p:cNvSpPr/>
            <p:nvPr/>
          </p:nvSpPr>
          <p:spPr>
            <a:xfrm>
              <a:off x="17322493" y="840983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>
                  <a:moveTo>
                    <a:pt x="497446" y="1000030"/>
                  </a:moveTo>
                  <a:lnTo>
                    <a:pt x="494912" y="955770"/>
                  </a:lnTo>
                  <a:lnTo>
                    <a:pt x="487512" y="911869"/>
                  </a:lnTo>
                  <a:lnTo>
                    <a:pt x="475551" y="868627"/>
                  </a:lnTo>
                  <a:lnTo>
                    <a:pt x="459335" y="826344"/>
                  </a:lnTo>
                  <a:lnTo>
                    <a:pt x="439169" y="785320"/>
                  </a:lnTo>
                  <a:lnTo>
                    <a:pt x="415356" y="745855"/>
                  </a:lnTo>
                  <a:lnTo>
                    <a:pt x="388202" y="708249"/>
                  </a:lnTo>
                  <a:lnTo>
                    <a:pt x="358013" y="672801"/>
                  </a:lnTo>
                  <a:lnTo>
                    <a:pt x="325092" y="639812"/>
                  </a:lnTo>
                  <a:lnTo>
                    <a:pt x="289746" y="609580"/>
                  </a:lnTo>
                  <a:lnTo>
                    <a:pt x="252278" y="582407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07" y="498517"/>
                  </a:lnTo>
                </a:path>
                <a:path w="965834" h="1000125">
                  <a:moveTo>
                    <a:pt x="965507" y="502237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7"/>
                  </a:lnTo>
                  <a:lnTo>
                    <a:pt x="706718" y="609580"/>
                  </a:lnTo>
                  <a:lnTo>
                    <a:pt x="671138" y="639812"/>
                  </a:lnTo>
                  <a:lnTo>
                    <a:pt x="637988" y="672801"/>
                  </a:lnTo>
                  <a:lnTo>
                    <a:pt x="607578" y="708249"/>
                  </a:lnTo>
                  <a:lnTo>
                    <a:pt x="580217" y="745855"/>
                  </a:lnTo>
                  <a:lnTo>
                    <a:pt x="556217" y="785320"/>
                  </a:lnTo>
                  <a:lnTo>
                    <a:pt x="535885" y="826344"/>
                  </a:lnTo>
                  <a:lnTo>
                    <a:pt x="519533" y="868627"/>
                  </a:lnTo>
                  <a:lnTo>
                    <a:pt x="507469" y="911869"/>
                  </a:lnTo>
                  <a:lnTo>
                    <a:pt x="500003" y="955770"/>
                  </a:lnTo>
                  <a:lnTo>
                    <a:pt x="497446" y="1000030"/>
                  </a:lnTo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9CA9B98-2248-B5D8-5C7F-B711E0FE2A5D}"/>
                </a:ext>
              </a:extLst>
            </p:cNvPr>
            <p:cNvSpPr/>
            <p:nvPr/>
          </p:nvSpPr>
          <p:spPr>
            <a:xfrm>
              <a:off x="17297220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>
                  <a:moveTo>
                    <a:pt x="990780" y="1841014"/>
                  </a:moveTo>
                  <a:lnTo>
                    <a:pt x="0" y="1841014"/>
                  </a:lnTo>
                  <a:lnTo>
                    <a:pt x="0" y="0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BC549731-BC77-1D1B-6EC5-30472508A0FE}"/>
              </a:ext>
            </a:extLst>
          </p:cNvPr>
          <p:cNvGrpSpPr/>
          <p:nvPr/>
        </p:nvGrpSpPr>
        <p:grpSpPr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8A52701-D727-2925-080D-00BE47C3367F}"/>
                </a:ext>
              </a:extLst>
            </p:cNvPr>
            <p:cNvSpPr/>
            <p:nvPr/>
          </p:nvSpPr>
          <p:spPr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389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197358" y="438454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58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43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45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67ED3D7-E9BB-F6CD-CB7D-53AA5EEEA295}"/>
                </a:ext>
              </a:extLst>
            </p:cNvPr>
            <p:cNvSpPr/>
            <p:nvPr/>
          </p:nvSpPr>
          <p:spPr>
            <a:xfrm>
              <a:off x="17601124" y="232700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49"/>
                  </a:lnTo>
                  <a:lnTo>
                    <a:pt x="436996" y="254868"/>
                  </a:lnTo>
                  <a:lnTo>
                    <a:pt x="434837" y="265663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86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86"/>
                  </a:lnTo>
                  <a:lnTo>
                    <a:pt x="10794" y="287990"/>
                  </a:lnTo>
                  <a:lnTo>
                    <a:pt x="7873" y="277195"/>
                  </a:lnTo>
                  <a:lnTo>
                    <a:pt x="4952" y="265663"/>
                  </a:lnTo>
                  <a:lnTo>
                    <a:pt x="2793" y="254868"/>
                  </a:lnTo>
                  <a:lnTo>
                    <a:pt x="1396" y="243349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77075384-C163-68F5-2E45-FDD3FC9D67A1}"/>
              </a:ext>
            </a:extLst>
          </p:cNvPr>
          <p:cNvGrpSpPr/>
          <p:nvPr/>
        </p:nvGrpSpPr>
        <p:grpSpPr>
          <a:xfrm>
            <a:off x="-9359" y="9760438"/>
            <a:ext cx="595630" cy="537210"/>
            <a:chOff x="-9359" y="9760438"/>
            <a:chExt cx="595630" cy="53721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A68F130-7A75-D1EF-BC2B-A1FA2D8CAEC3}"/>
                </a:ext>
              </a:extLst>
            </p:cNvPr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0" y="517963"/>
                  </a:lnTo>
                  <a:lnTo>
                    <a:pt x="576565" y="517963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4F154C8-4FA6-62D2-356E-1C8E4DFB2A90}"/>
                </a:ext>
              </a:extLst>
            </p:cNvPr>
            <p:cNvSpPr/>
            <p:nvPr/>
          </p:nvSpPr>
          <p:spPr>
            <a:xfrm>
              <a:off x="0" y="9769798"/>
              <a:ext cx="576580" cy="518159"/>
            </a:xfrm>
            <a:custGeom>
              <a:avLst/>
              <a:gdLst/>
              <a:ahLst/>
              <a:cxnLst/>
              <a:rect l="l" t="t" r="r" b="b"/>
              <a:pathLst>
                <a:path w="576580" h="518159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565" y="51796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D0D6BB78-08C7-00A7-3340-E1C2E612A756}"/>
              </a:ext>
            </a:extLst>
          </p:cNvPr>
          <p:cNvGrpSpPr/>
          <p:nvPr/>
        </p:nvGrpSpPr>
        <p:grpSpPr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649AFA5-331C-49C6-23FF-C2B90DD68386}"/>
                </a:ext>
              </a:extLst>
            </p:cNvPr>
            <p:cNvSpPr/>
            <p:nvPr/>
          </p:nvSpPr>
          <p:spPr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6EC3906-CEEC-BDDD-F987-18D1C671D18D}"/>
                </a:ext>
              </a:extLst>
            </p:cNvPr>
            <p:cNvSpPr/>
            <p:nvPr/>
          </p:nvSpPr>
          <p:spPr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>
            <a:extLst>
              <a:ext uri="{FF2B5EF4-FFF2-40B4-BE49-F238E27FC236}">
                <a16:creationId xmlns:a16="http://schemas.microsoft.com/office/drawing/2014/main" id="{D74DFFBC-2E5C-EF6B-1101-46A7FA1937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01" y="1342059"/>
            <a:ext cx="6838949" cy="7600950"/>
          </a:xfrm>
          <a:prstGeom prst="rect">
            <a:avLst/>
          </a:prstGeom>
        </p:spPr>
      </p:pic>
      <p:sp>
        <p:nvSpPr>
          <p:cNvPr id="18" name="object 18">
            <a:extLst>
              <a:ext uri="{FF2B5EF4-FFF2-40B4-BE49-F238E27FC236}">
                <a16:creationId xmlns:a16="http://schemas.microsoft.com/office/drawing/2014/main" id="{9B03979F-11A2-64A0-B81C-7B606DD5A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5132" y="1340992"/>
            <a:ext cx="857313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600" spc="-150" dirty="0"/>
              <a:t>Methodology</a:t>
            </a:r>
            <a:endParaRPr sz="5600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9B021EB-EC51-F3EC-982B-5C801D9D4C69}"/>
              </a:ext>
            </a:extLst>
          </p:cNvPr>
          <p:cNvSpPr txBox="1"/>
          <p:nvPr/>
        </p:nvSpPr>
        <p:spPr>
          <a:xfrm>
            <a:off x="1872614" y="2571887"/>
            <a:ext cx="7811136" cy="44255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Data Collection</a:t>
            </a:r>
            <a:r>
              <a:rPr lang="en-US" sz="2800" dirty="0"/>
              <a:t>: Kaggle dataset.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US" sz="2800" dirty="0">
              <a:latin typeface="Quicksand Medium" panose="020B0604020202020204" charset="0"/>
              <a:cs typeface="Calibri"/>
            </a:endParaRP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b="1" dirty="0"/>
              <a:t>Feature Engineering</a:t>
            </a:r>
            <a:r>
              <a:rPr lang="en-GB" sz="2800" dirty="0"/>
              <a:t>: One-hot encoding, label encoding.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b="1" dirty="0"/>
              <a:t>Data Balancing</a:t>
            </a:r>
            <a:r>
              <a:rPr lang="en-GB" sz="2800" dirty="0"/>
              <a:t>: SMOTE to address class imbalance.</a:t>
            </a:r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endParaRPr lang="en-GB" sz="2800" dirty="0"/>
          </a:p>
          <a:p>
            <a:pPr marL="469900" marR="5080" indent="-457200">
              <a:lnSpc>
                <a:spcPct val="1006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lang="en-GB" sz="2800" b="1" dirty="0"/>
              <a:t>Model Evaluation</a:t>
            </a:r>
            <a:r>
              <a:rPr lang="en-GB" sz="2800" dirty="0"/>
              <a:t>: Compared multiple models for accuracy and recall.</a:t>
            </a:r>
            <a:endParaRPr sz="2800" dirty="0">
              <a:latin typeface="Quicksand Medium" panose="020B060402020202020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9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340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Narrow</vt:lpstr>
      <vt:lpstr>Calibri</vt:lpstr>
      <vt:lpstr>Quicksand Medium</vt:lpstr>
      <vt:lpstr>Wingdings</vt:lpstr>
      <vt:lpstr>ZCOOL XiaoWei</vt:lpstr>
      <vt:lpstr>Office Theme</vt:lpstr>
      <vt:lpstr>Smart Parenting Assistant</vt:lpstr>
      <vt:lpstr>Introduction to Smart Parenting</vt:lpstr>
      <vt:lpstr>Solution</vt:lpstr>
      <vt:lpstr>Objectives</vt:lpstr>
      <vt:lpstr>Project Scope</vt:lpstr>
      <vt:lpstr>PowerPoint Presentation</vt:lpstr>
      <vt:lpstr>Growth Monitoring</vt:lpstr>
      <vt:lpstr>Abnormal Growth Detection</vt:lpstr>
      <vt:lpstr>Methodology</vt:lpstr>
      <vt:lpstr>Personalized Recommendations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Fasi Tahir</cp:lastModifiedBy>
  <cp:revision>107</cp:revision>
  <dcterms:created xsi:type="dcterms:W3CDTF">2024-12-15T08:47:56Z</dcterms:created>
  <dcterms:modified xsi:type="dcterms:W3CDTF">2024-12-15T17:44:37Z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2024-12-15T00:00:00Z</vt:filetime>
  </property>
</Properties>
</file>