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ender" userId="a64c26c2-45f6-427a-a9f5-cf5872a748df" providerId="ADAL" clId="{B6DD07A1-ABEF-D14A-A09E-619193B95DEE}"/>
    <pc:docChg chg="undo custSel modSld">
      <pc:chgData name="lavender" userId="a64c26c2-45f6-427a-a9f5-cf5872a748df" providerId="ADAL" clId="{B6DD07A1-ABEF-D14A-A09E-619193B95DEE}" dt="2021-11-11T13:10:07.170" v="9" actId="27636"/>
      <pc:docMkLst>
        <pc:docMk/>
      </pc:docMkLst>
      <pc:sldChg chg="addSp delSp modSp mod setClrOvrMap">
        <pc:chgData name="lavender" userId="a64c26c2-45f6-427a-a9f5-cf5872a748df" providerId="ADAL" clId="{B6DD07A1-ABEF-D14A-A09E-619193B95DEE}" dt="2021-11-11T13:10:07.170" v="9" actId="27636"/>
        <pc:sldMkLst>
          <pc:docMk/>
          <pc:sldMk cId="137967679" sldId="259"/>
        </pc:sldMkLst>
        <pc:spChg chg="mod">
          <ac:chgData name="lavender" userId="a64c26c2-45f6-427a-a9f5-cf5872a748df" providerId="ADAL" clId="{B6DD07A1-ABEF-D14A-A09E-619193B95DEE}" dt="2021-11-11T13:09:52.777" v="3" actId="26606"/>
          <ac:spMkLst>
            <pc:docMk/>
            <pc:sldMk cId="137967679" sldId="259"/>
            <ac:spMk id="2" creationId="{0055BCD1-76C8-F940-AF89-0DEDC92B2485}"/>
          </ac:spMkLst>
        </pc:spChg>
        <pc:spChg chg="mod">
          <ac:chgData name="lavender" userId="a64c26c2-45f6-427a-a9f5-cf5872a748df" providerId="ADAL" clId="{B6DD07A1-ABEF-D14A-A09E-619193B95DEE}" dt="2021-11-11T13:10:07.170" v="9" actId="27636"/>
          <ac:spMkLst>
            <pc:docMk/>
            <pc:sldMk cId="137967679" sldId="259"/>
            <ac:spMk id="3" creationId="{33FC610B-49D2-9F48-8EFA-8160B8F36399}"/>
          </ac:spMkLst>
        </pc:spChg>
        <pc:spChg chg="add del">
          <ac:chgData name="lavender" userId="a64c26c2-45f6-427a-a9f5-cf5872a748df" providerId="ADAL" clId="{B6DD07A1-ABEF-D14A-A09E-619193B95DEE}" dt="2021-11-11T13:09:52.777" v="3" actId="26606"/>
          <ac:spMkLst>
            <pc:docMk/>
            <pc:sldMk cId="137967679" sldId="259"/>
            <ac:spMk id="77" creationId="{1D868099-6145-4BC0-A5EA-74BEF1776BA9}"/>
          </ac:spMkLst>
        </pc:spChg>
        <pc:spChg chg="add del">
          <ac:chgData name="lavender" userId="a64c26c2-45f6-427a-a9f5-cf5872a748df" providerId="ADAL" clId="{B6DD07A1-ABEF-D14A-A09E-619193B95DEE}" dt="2021-11-11T13:09:52.777" v="3" actId="26606"/>
          <ac:spMkLst>
            <pc:docMk/>
            <pc:sldMk cId="137967679" sldId="259"/>
            <ac:spMk id="79" creationId="{CC1026F7-DECB-49B4-A565-518BBA445471}"/>
          </ac:spMkLst>
        </pc:spChg>
        <pc:spChg chg="add del">
          <ac:chgData name="lavender" userId="a64c26c2-45f6-427a-a9f5-cf5872a748df" providerId="ADAL" clId="{B6DD07A1-ABEF-D14A-A09E-619193B95DEE}" dt="2021-11-11T13:09:52.769" v="2" actId="26606"/>
          <ac:spMkLst>
            <pc:docMk/>
            <pc:sldMk cId="137967679" sldId="259"/>
            <ac:spMk id="141" creationId="{1D868099-6145-4BC0-A5EA-74BEF1776BA9}"/>
          </ac:spMkLst>
        </pc:spChg>
        <pc:spChg chg="add del">
          <ac:chgData name="lavender" userId="a64c26c2-45f6-427a-a9f5-cf5872a748df" providerId="ADAL" clId="{B6DD07A1-ABEF-D14A-A09E-619193B95DEE}" dt="2021-11-11T13:09:52.769" v="2" actId="26606"/>
          <ac:spMkLst>
            <pc:docMk/>
            <pc:sldMk cId="137967679" sldId="259"/>
            <ac:spMk id="143" creationId="{CC1026F7-DECB-49B4-A565-518BBA445471}"/>
          </ac:spMkLst>
        </pc:spChg>
        <pc:spChg chg="add">
          <ac:chgData name="lavender" userId="a64c26c2-45f6-427a-a9f5-cf5872a748df" providerId="ADAL" clId="{B6DD07A1-ABEF-D14A-A09E-619193B95DEE}" dt="2021-11-11T13:09:52.777" v="3" actId="26606"/>
          <ac:spMkLst>
            <pc:docMk/>
            <pc:sldMk cId="137967679" sldId="259"/>
            <ac:spMk id="2058" creationId="{A67E2D8A-19BE-48A0-889C-CCAC02348C99}"/>
          </ac:spMkLst>
        </pc:spChg>
        <pc:picChg chg="mod">
          <ac:chgData name="lavender" userId="a64c26c2-45f6-427a-a9f5-cf5872a748df" providerId="ADAL" clId="{B6DD07A1-ABEF-D14A-A09E-619193B95DEE}" dt="2021-11-11T13:09:52.777" v="3" actId="26606"/>
          <ac:picMkLst>
            <pc:docMk/>
            <pc:sldMk cId="137967679" sldId="259"/>
            <ac:picMk id="2056" creationId="{A19F2A1A-FD7A-CC40-A380-36D0A8CB03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26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2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8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1406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8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1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6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4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543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939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9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3849-7957-0A40-BC3B-DF20E8AFA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sz="8800" dirty="0"/>
              <a:t>pysender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9CCFA-C7B5-1A4F-BAD2-95EA1451F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269164" cy="1086237"/>
          </a:xfrm>
        </p:spPr>
        <p:txBody>
          <a:bodyPr>
            <a:normAutofit/>
          </a:bodyPr>
          <a:lstStyle/>
          <a:p>
            <a:r>
              <a:rPr lang="ru-RU" sz="2800" dirty="0"/>
              <a:t>Приложение для отправки </a:t>
            </a:r>
            <a:r>
              <a:rPr lang="en-US" sz="2800" dirty="0"/>
              <a:t>REST API </a:t>
            </a:r>
            <a:r>
              <a:rPr lang="ru-RU" sz="2800" dirty="0"/>
              <a:t>запросов</a:t>
            </a:r>
            <a:endParaRPr lang="en-RU" sz="2800" dirty="0"/>
          </a:p>
        </p:txBody>
      </p:sp>
    </p:spTree>
    <p:extLst>
      <p:ext uri="{BB962C8B-B14F-4D97-AF65-F5344CB8AC3E}">
        <p14:creationId xmlns:p14="http://schemas.microsoft.com/office/powerpoint/2010/main" val="411797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3E714-CBCE-E14E-8BC2-9BA4665D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ru-RU" sz="2800"/>
              <a:t>Теория</a:t>
            </a:r>
            <a:endParaRPr lang="en-RU" sz="2800"/>
          </a:p>
        </p:txBody>
      </p:sp>
      <p:pic>
        <p:nvPicPr>
          <p:cNvPr id="1026" name="Picture 2" descr="Стратегия тестирования REST API: что именно вам нужно тестировать? / Хабр">
            <a:extLst>
              <a:ext uri="{FF2B5EF4-FFF2-40B4-BE49-F238E27FC236}">
                <a16:creationId xmlns:a16="http://schemas.microsoft.com/office/drawing/2014/main" id="{AAEEE79F-E0DC-E342-8ED3-B7ED8639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824805"/>
            <a:ext cx="6900380" cy="520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48BE-4011-C946-8A6B-B58023C0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465473" cy="4234070"/>
          </a:xfrm>
        </p:spPr>
        <p:txBody>
          <a:bodyPr>
            <a:normAutofit lnSpcReduction="10000"/>
          </a:bodyPr>
          <a:lstStyle/>
          <a:p>
            <a:r>
              <a:rPr lang="ru-RU" sz="2400" b="0" i="0" dirty="0">
                <a:effectLst/>
                <a:latin typeface="formular"/>
              </a:rPr>
              <a:t>Аббревиатура </a:t>
            </a:r>
            <a:r>
              <a:rPr lang="en-GB" sz="2400" b="0" i="0" dirty="0">
                <a:effectLst/>
                <a:latin typeface="formular"/>
              </a:rPr>
              <a:t>API </a:t>
            </a:r>
            <a:r>
              <a:rPr lang="ru-RU" sz="2400" b="0" i="0" dirty="0">
                <a:effectLst/>
                <a:latin typeface="formular"/>
              </a:rPr>
              <a:t>расшифровывается как «</a:t>
            </a:r>
            <a:r>
              <a:rPr lang="en-GB" sz="2400" b="0" i="0" dirty="0">
                <a:effectLst/>
                <a:latin typeface="formular"/>
              </a:rPr>
              <a:t>Application Programming Interface»</a:t>
            </a:r>
            <a:endParaRPr lang="ru-RU" sz="2400" dirty="0">
              <a:latin typeface="formular"/>
            </a:endParaRPr>
          </a:p>
          <a:p>
            <a:r>
              <a:rPr lang="ru-RU" sz="2400" b="0" i="0" dirty="0">
                <a:effectLst/>
                <a:latin typeface="formular"/>
              </a:rPr>
              <a:t>Большинство крупных компаний на определённом этапе разрабатывают </a:t>
            </a:r>
            <a:r>
              <a:rPr lang="en-GB" sz="2400" b="0" i="0" dirty="0">
                <a:effectLst/>
                <a:latin typeface="formular"/>
              </a:rPr>
              <a:t>API </a:t>
            </a:r>
            <a:r>
              <a:rPr lang="ru-RU" sz="2400" b="0" i="0" dirty="0">
                <a:effectLst/>
                <a:latin typeface="formular"/>
              </a:rPr>
              <a:t>для клиентов или для внутреннего использования.</a:t>
            </a:r>
          </a:p>
          <a:p>
            <a:endParaRPr lang="en-RU" sz="1600" dirty="0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6826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84E9-D18E-8A4D-B819-EF805C62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6530"/>
          </a:xfrm>
        </p:spPr>
        <p:txBody>
          <a:bodyPr>
            <a:noAutofit/>
          </a:bodyPr>
          <a:lstStyle/>
          <a:p>
            <a:r>
              <a:rPr lang="ru-RU" b="1" i="0" dirty="0">
                <a:effectLst/>
              </a:rPr>
              <a:t>Почему разработчики используют </a:t>
            </a:r>
            <a:r>
              <a:rPr lang="en-GB" b="1" i="0" dirty="0">
                <a:effectLst/>
              </a:rPr>
              <a:t>API?</a:t>
            </a:r>
            <a:br>
              <a:rPr lang="en-GB" b="1" i="0" dirty="0">
                <a:effectLst/>
              </a:rPr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4FF6-A75F-8B40-B40D-70FFBACD2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99591"/>
            <a:ext cx="10187609" cy="4671392"/>
          </a:xfrm>
        </p:spPr>
        <p:txBody>
          <a:bodyPr>
            <a:normAutofit fontScale="92500"/>
          </a:bodyPr>
          <a:lstStyle/>
          <a:p>
            <a:r>
              <a:rPr lang="en-GB" sz="2800" b="0" i="0" dirty="0">
                <a:effectLst/>
                <a:latin typeface="Inter"/>
              </a:rPr>
              <a:t>API </a:t>
            </a:r>
            <a:r>
              <a:rPr lang="ru-RU" sz="2800" b="0" i="0" dirty="0">
                <a:effectLst/>
                <a:latin typeface="Inter"/>
              </a:rPr>
              <a:t>упрощает и ускоряет создание новых продуктов. Разработчикам не приходится каждый раз изобретать велосипед. </a:t>
            </a:r>
          </a:p>
          <a:p>
            <a:r>
              <a:rPr lang="ru-RU" sz="2800" b="0" i="0" dirty="0">
                <a:effectLst/>
                <a:latin typeface="Inter"/>
              </a:rPr>
              <a:t>Программный интерфейс увеличивает безопасность разработки. С помощью него можно вынести ряд функций в отдельное приложение, сделав невозможным их некорректное использование.</a:t>
            </a:r>
          </a:p>
          <a:p>
            <a:r>
              <a:rPr lang="en-GB" sz="2800" b="0" i="0" dirty="0">
                <a:effectLst/>
                <a:latin typeface="Inter"/>
              </a:rPr>
              <a:t>API </a:t>
            </a:r>
            <a:r>
              <a:rPr lang="ru-RU" sz="2800" b="0" i="0" dirty="0">
                <a:effectLst/>
                <a:latin typeface="Inter"/>
              </a:rPr>
              <a:t>упрощает настройку связей между разными сервисами и программами. </a:t>
            </a:r>
          </a:p>
          <a:p>
            <a:r>
              <a:rPr lang="ru-RU" sz="2800" b="0" i="0" dirty="0">
                <a:effectLst/>
                <a:latin typeface="Inter"/>
              </a:rPr>
              <a:t>Наличие готовых интерфейсов позволяет сэкономить не только время и силы программистов, но и финансы, с которыми часто связано создание новых программных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357301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BCD1-76C8-F940-AF89-0DEDC92B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ru-RU" err="1"/>
              <a:t>R</a:t>
            </a:r>
            <a:r>
              <a:rPr lang="en-US"/>
              <a:t>EST API</a:t>
            </a:r>
            <a:endParaRPr lang="en-RU"/>
          </a:p>
        </p:txBody>
      </p:sp>
      <p:sp>
        <p:nvSpPr>
          <p:cNvPr id="2058" name="Rectangle 140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6" name="Picture 8" descr="Что такое REST API">
            <a:extLst>
              <a:ext uri="{FF2B5EF4-FFF2-40B4-BE49-F238E27FC236}">
                <a16:creationId xmlns:a16="http://schemas.microsoft.com/office/drawing/2014/main" id="{A19F2A1A-FD7A-CC40-A380-36D0A8CB0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2" y="1918757"/>
            <a:ext cx="5071256" cy="270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610B-49D2-9F48-8EFA-8160B8F3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1472576"/>
            <a:ext cx="5497286" cy="5017676"/>
          </a:xfrm>
        </p:spPr>
        <p:txBody>
          <a:bodyPr>
            <a:normAutofit lnSpcReduction="10000"/>
          </a:bodyPr>
          <a:lstStyle/>
          <a:p>
            <a:r>
              <a:rPr lang="en-GB" sz="2400" b="0" i="0" dirty="0">
                <a:effectLst/>
                <a:latin typeface="TT Norms Pro"/>
              </a:rPr>
              <a:t>Representational State Transfer (REST) </a:t>
            </a:r>
            <a:r>
              <a:rPr lang="ru-RU" sz="2400" b="0" i="0" dirty="0">
                <a:effectLst/>
                <a:latin typeface="TT Norms Pro"/>
              </a:rPr>
              <a:t>в переводе — это передача состояния представления. Технология позволяет получать и модифицировать данные и состояния удаленных приложений, передавая  через интернет или любую другую сеть.</a:t>
            </a:r>
            <a:endParaRPr lang="en-US" sz="2400" b="0" i="0" dirty="0">
              <a:effectLst/>
              <a:latin typeface="TT Norms Pro"/>
            </a:endParaRPr>
          </a:p>
          <a:p>
            <a:r>
              <a:rPr lang="en-GB" sz="2400" b="0" i="0" dirty="0">
                <a:effectLst/>
                <a:latin typeface="TT Norms Pro"/>
              </a:rPr>
              <a:t>REST API </a:t>
            </a:r>
            <a:r>
              <a:rPr lang="ru-RU" sz="2400" b="0" i="0" dirty="0">
                <a:effectLst/>
                <a:latin typeface="TT Norms Pro"/>
              </a:rPr>
              <a:t>позволяет использовать для общения между программами </a:t>
            </a:r>
            <a:r>
              <a:rPr lang="ru-RU" sz="2400" b="1" i="0" dirty="0">
                <a:effectLst/>
                <a:latin typeface="TT Norms Pro"/>
              </a:rPr>
              <a:t>протокол </a:t>
            </a:r>
            <a:r>
              <a:rPr lang="en-GB" sz="2400" b="1" i="0" dirty="0">
                <a:effectLst/>
                <a:latin typeface="TT Norms Pro"/>
              </a:rPr>
              <a:t>HTTP</a:t>
            </a:r>
            <a:r>
              <a:rPr lang="en-GB" sz="2400" b="0" i="0" dirty="0">
                <a:effectLst/>
                <a:latin typeface="TT Norms Pro"/>
              </a:rPr>
              <a:t> (</a:t>
            </a:r>
            <a:r>
              <a:rPr lang="ru-RU" sz="2400" b="0" i="0" dirty="0">
                <a:effectLst/>
                <a:latin typeface="TT Norms Pro"/>
              </a:rPr>
              <a:t>зашифрованная версия — </a:t>
            </a:r>
            <a:r>
              <a:rPr lang="en-GB" sz="2400" b="0" i="0" dirty="0">
                <a:effectLst/>
                <a:latin typeface="TT Norms Pro"/>
              </a:rPr>
              <a:t>HTTPS), </a:t>
            </a:r>
            <a:r>
              <a:rPr lang="ru-RU" sz="2400" b="0" i="0" dirty="0">
                <a:effectLst/>
                <a:latin typeface="TT Norms Pro"/>
              </a:rPr>
              <a:t>с помощью которого мы получаем и отправляем большую часть информации в интернете.</a:t>
            </a:r>
            <a:endParaRPr lang="en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BBE46-8772-D941-BAF7-779A043A07AF}"/>
              </a:ext>
            </a:extLst>
          </p:cNvPr>
          <p:cNvSpPr txBox="1"/>
          <p:nvPr/>
        </p:nvSpPr>
        <p:spPr>
          <a:xfrm>
            <a:off x="8537713" y="894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79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DC9F-DE12-844F-AFD5-FF1F2401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704"/>
          </a:xfrm>
        </p:spPr>
        <p:txBody>
          <a:bodyPr/>
          <a:lstStyle/>
          <a:p>
            <a:r>
              <a:rPr lang="ru-RU" dirty="0"/>
              <a:t>Примеры </a:t>
            </a:r>
            <a:r>
              <a:rPr lang="ru-RU" dirty="0" err="1"/>
              <a:t>A</a:t>
            </a:r>
            <a:r>
              <a:rPr lang="en-US" dirty="0"/>
              <a:t>PI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5653-2746-0843-960B-44234658C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550504"/>
            <a:ext cx="10518913" cy="4909931"/>
          </a:xfrm>
        </p:spPr>
        <p:txBody>
          <a:bodyPr>
            <a:normAutofit/>
          </a:bodyPr>
          <a:lstStyle/>
          <a:p>
            <a:r>
              <a:rPr lang="en-GB" sz="3200" dirty="0"/>
              <a:t>API Google </a:t>
            </a:r>
            <a:r>
              <a:rPr lang="ru-RU" sz="3200" dirty="0"/>
              <a:t>Календаря</a:t>
            </a:r>
            <a:r>
              <a:rPr lang="en-US" sz="3200" dirty="0"/>
              <a:t> </a:t>
            </a:r>
            <a:r>
              <a:rPr lang="ru-RU" sz="3200" dirty="0"/>
              <a:t>– добавление событий в календарь</a:t>
            </a:r>
            <a:endParaRPr lang="en-US" sz="3200" dirty="0"/>
          </a:p>
          <a:p>
            <a:r>
              <a:rPr lang="en-US" sz="3200" dirty="0"/>
              <a:t>GitHub API</a:t>
            </a:r>
            <a:r>
              <a:rPr lang="ru-RU" sz="3200" dirty="0"/>
              <a:t> – вся функциональность веб версии доступна через </a:t>
            </a:r>
            <a:r>
              <a:rPr lang="en-US" sz="3200" dirty="0"/>
              <a:t>API</a:t>
            </a:r>
          </a:p>
          <a:p>
            <a:r>
              <a:rPr lang="en-RU" sz="3200" dirty="0"/>
              <a:t>YouTube API –</a:t>
            </a:r>
            <a:r>
              <a:rPr lang="ru-RU" sz="3200" dirty="0"/>
              <a:t> встраивание видео на любой сайт</a:t>
            </a:r>
          </a:p>
          <a:p>
            <a:r>
              <a:rPr lang="en-US" sz="3200" dirty="0"/>
              <a:t>Facebook API – </a:t>
            </a:r>
            <a:r>
              <a:rPr lang="ru-RU" sz="3200" dirty="0"/>
              <a:t>аутентификация на вашем сайте с помощью аккаунта </a:t>
            </a:r>
            <a:r>
              <a:rPr lang="en-US" sz="3200" dirty="0"/>
              <a:t>Facebook</a:t>
            </a:r>
            <a:endParaRPr lang="en-RU" sz="3200" dirty="0"/>
          </a:p>
        </p:txBody>
      </p:sp>
    </p:spTree>
    <p:extLst>
      <p:ext uri="{BB962C8B-B14F-4D97-AF65-F5344CB8AC3E}">
        <p14:creationId xmlns:p14="http://schemas.microsoft.com/office/powerpoint/2010/main" val="23890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0537-8D23-4744-B6E9-AAE4AAFD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ru-RU" dirty="0" err="1"/>
              <a:t>P</a:t>
            </a:r>
            <a:r>
              <a:rPr lang="en-US" dirty="0" err="1"/>
              <a:t>ySender</a:t>
            </a:r>
            <a:endParaRPr lang="en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text, screenshot, monitor, indoor&#10;&#10;Description automatically generated">
            <a:extLst>
              <a:ext uri="{FF2B5EF4-FFF2-40B4-BE49-F238E27FC236}">
                <a16:creationId xmlns:a16="http://schemas.microsoft.com/office/drawing/2014/main" id="{C1D82652-F785-B540-A378-1F1B1D04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6" y="685800"/>
            <a:ext cx="7092856" cy="59225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A872-8294-E54D-8B9C-C75F87C5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1804086"/>
            <a:ext cx="3656419" cy="4275438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Приложение было создано для отправки </a:t>
            </a:r>
            <a:r>
              <a:rPr lang="en-GB" sz="2800" dirty="0"/>
              <a:t>REST API </a:t>
            </a:r>
            <a:r>
              <a:rPr lang="ru-RU" sz="2800" dirty="0"/>
              <a:t>запросов. </a:t>
            </a:r>
            <a:br>
              <a:rPr lang="ru-RU" sz="2800" dirty="0"/>
            </a:br>
            <a:r>
              <a:rPr lang="ru-RU" sz="2800" dirty="0"/>
              <a:t>С его помощью можно получить данные с различных </a:t>
            </a:r>
            <a:r>
              <a:rPr lang="en-GB" sz="2800" dirty="0"/>
              <a:t>API </a:t>
            </a:r>
            <a:r>
              <a:rPr lang="ru-RU" sz="2800" dirty="0"/>
              <a:t>сайтов (например погоду в городе) или отправить данные в них. </a:t>
            </a:r>
            <a:endParaRPr lang="en-RU" sz="2800" dirty="0"/>
          </a:p>
        </p:txBody>
      </p:sp>
    </p:spTree>
    <p:extLst>
      <p:ext uri="{BB962C8B-B14F-4D97-AF65-F5344CB8AC3E}">
        <p14:creationId xmlns:p14="http://schemas.microsoft.com/office/powerpoint/2010/main" val="404139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5F2C-E571-9D40-A03B-40FB6B5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37519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возможности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C90C-7167-5F43-89F5-98184F20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9" y="1520687"/>
            <a:ext cx="10336963" cy="4768902"/>
          </a:xfrm>
        </p:spPr>
        <p:txBody>
          <a:bodyPr/>
          <a:lstStyle/>
          <a:p>
            <a:r>
              <a:rPr lang="ru-RU" sz="2800" dirty="0"/>
              <a:t>Поддержка </a:t>
            </a:r>
            <a:r>
              <a:rPr lang="ru-RU" sz="2800" dirty="0" err="1"/>
              <a:t>G</a:t>
            </a:r>
            <a:r>
              <a:rPr lang="en-US" sz="2800" dirty="0"/>
              <a:t>ET, POST, PUT </a:t>
            </a:r>
            <a:r>
              <a:rPr lang="en-US" sz="2800" dirty="0" err="1"/>
              <a:t>и</a:t>
            </a:r>
            <a:r>
              <a:rPr lang="ru-RU" sz="2800" dirty="0"/>
              <a:t> других популярных типов запросов</a:t>
            </a:r>
          </a:p>
          <a:p>
            <a:r>
              <a:rPr lang="ru-RU" sz="2800" dirty="0" err="1"/>
              <a:t>B</a:t>
            </a:r>
            <a:r>
              <a:rPr lang="en-US" sz="2800" dirty="0" err="1"/>
              <a:t>asic</a:t>
            </a:r>
            <a:r>
              <a:rPr lang="en-US" sz="2800" dirty="0"/>
              <a:t> </a:t>
            </a:r>
            <a:r>
              <a:rPr lang="en-US" sz="2800" dirty="0" err="1"/>
              <a:t>и</a:t>
            </a:r>
            <a:r>
              <a:rPr lang="ru-RU" sz="2800" dirty="0"/>
              <a:t> </a:t>
            </a:r>
            <a:r>
              <a:rPr lang="en-US" sz="2800" dirty="0"/>
              <a:t>Digest </a:t>
            </a:r>
            <a:r>
              <a:rPr lang="ru-RU" sz="2800" dirty="0"/>
              <a:t>типы аутентификации</a:t>
            </a:r>
          </a:p>
          <a:p>
            <a:r>
              <a:rPr lang="ru-RU" sz="2800" dirty="0"/>
              <a:t>Поддержка отправки данных (в приложении реализованы в виде таблицы, можно добавлять, удалять, очищать все данные)</a:t>
            </a:r>
          </a:p>
          <a:p>
            <a:r>
              <a:rPr lang="ru-RU" sz="2800" dirty="0"/>
              <a:t>Форматированный вывод в виде </a:t>
            </a:r>
            <a:r>
              <a:rPr lang="ru-RU" sz="2800" dirty="0" err="1"/>
              <a:t>J</a:t>
            </a:r>
            <a:r>
              <a:rPr lang="en-US" sz="2800" dirty="0"/>
              <a:t>SON </a:t>
            </a:r>
            <a:r>
              <a:rPr lang="en-US" sz="2800" dirty="0" err="1"/>
              <a:t>с</a:t>
            </a:r>
            <a:r>
              <a:rPr lang="ru-RU" sz="2800" dirty="0"/>
              <a:t> кодом возврата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8537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D416E-F9EA-3142-A407-6F8FF393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cap="all" dirty="0"/>
              <a:t>Дополнительные скриншоты</a:t>
            </a:r>
            <a:endParaRPr lang="en-US" sz="4800" cap="all" dirty="0"/>
          </a:p>
        </p:txBody>
      </p:sp>
      <p:pic>
        <p:nvPicPr>
          <p:cNvPr id="5" name="Content Placeholder 4" descr="A picture containing text, monitor, screenshot, indoor&#10;&#10;Description automatically generated">
            <a:extLst>
              <a:ext uri="{FF2B5EF4-FFF2-40B4-BE49-F238E27FC236}">
                <a16:creationId xmlns:a16="http://schemas.microsoft.com/office/drawing/2014/main" id="{298E3806-5A80-DA41-A972-4F15EBD71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36" y="99066"/>
            <a:ext cx="5210490" cy="4350759"/>
          </a:xfrm>
          <a:prstGeom prst="rect">
            <a:avLst/>
          </a:prstGeom>
        </p:spPr>
      </p:pic>
      <p:pic>
        <p:nvPicPr>
          <p:cNvPr id="7" name="Picture 6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CDAB218B-494E-1742-9970-667F0CDE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575" y="117646"/>
            <a:ext cx="5210489" cy="4350758"/>
          </a:xfrm>
          <a:prstGeom prst="rect">
            <a:avLst/>
          </a:prstGeom>
        </p:spPr>
      </p:pic>
      <p:sp>
        <p:nvSpPr>
          <p:cNvPr id="2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857426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{1CC9389E-ABDE-B546-BB72-A04588FCE25C}tf10001072</Template>
  <TotalTime>1102</TotalTime>
  <Words>302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formular</vt:lpstr>
      <vt:lpstr>Franklin Gothic Book</vt:lpstr>
      <vt:lpstr>Inter</vt:lpstr>
      <vt:lpstr>TT Norms Pro</vt:lpstr>
      <vt:lpstr>Crop</vt:lpstr>
      <vt:lpstr>pysender</vt:lpstr>
      <vt:lpstr>Теория</vt:lpstr>
      <vt:lpstr>Почему разработчики используют API? </vt:lpstr>
      <vt:lpstr>REST API</vt:lpstr>
      <vt:lpstr>Примеры API</vt:lpstr>
      <vt:lpstr>PySender</vt:lpstr>
      <vt:lpstr>Основные возможности</vt:lpstr>
      <vt:lpstr>Дополнительные скриншоты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pysender</dc:title>
  <dc:creator>lavender</dc:creator>
  <cp:lastModifiedBy>lavender</cp:lastModifiedBy>
  <cp:revision>1</cp:revision>
  <dcterms:created xsi:type="dcterms:W3CDTF">2021-11-10T18:48:27Z</dcterms:created>
  <dcterms:modified xsi:type="dcterms:W3CDTF">2021-11-11T13:10:36Z</dcterms:modified>
</cp:coreProperties>
</file>