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7" r:id="rId6"/>
    <p:sldId id="268" r:id="rId7"/>
    <p:sldId id="269" r:id="rId8"/>
    <p:sldId id="260" r:id="rId9"/>
    <p:sldId id="261"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BD57C00-D3FC-4B69-9C88-40CA86050668}" type="datetimeFigureOut">
              <a:rPr lang="en-US" smtClean="0"/>
              <a:pPr/>
              <a:t>10/22/2020</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4C431A9-B26D-40B7-8606-ADDFDEB81B3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D57C00-D3FC-4B69-9C88-40CA86050668}"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431A9-B26D-40B7-8606-ADDFDEB81B3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BD57C00-D3FC-4B69-9C88-40CA86050668}"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C431A9-B26D-40B7-8606-ADDFDEB81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BD57C00-D3FC-4B69-9C88-40CA86050668}" type="datetimeFigureOut">
              <a:rPr lang="en-US" smtClean="0"/>
              <a:pPr/>
              <a:t>10/22/2020</a:t>
            </a:fld>
            <a:endParaRPr lang="en-US"/>
          </a:p>
        </p:txBody>
      </p:sp>
      <p:sp>
        <p:nvSpPr>
          <p:cNvPr id="9" name="Slide Number Placeholder 8"/>
          <p:cNvSpPr>
            <a:spLocks noGrp="1"/>
          </p:cNvSpPr>
          <p:nvPr>
            <p:ph type="sldNum" sz="quarter" idx="15"/>
          </p:nvPr>
        </p:nvSpPr>
        <p:spPr/>
        <p:txBody>
          <a:bodyPr rtlCol="0"/>
          <a:lstStyle/>
          <a:p>
            <a:fld id="{64C431A9-B26D-40B7-8606-ADDFDEB81B3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BD57C00-D3FC-4B69-9C88-40CA86050668}" type="datetimeFigureOut">
              <a:rPr lang="en-US" smtClean="0"/>
              <a:pPr/>
              <a:t>10/22/2020</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4C431A9-B26D-40B7-8606-ADDFDEB81B3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BD57C00-D3FC-4B69-9C88-40CA86050668}"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C431A9-B26D-40B7-8606-ADDFDEB81B3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BD57C00-D3FC-4B69-9C88-40CA86050668}"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C431A9-B26D-40B7-8606-ADDFDEB81B3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BD57C00-D3FC-4B69-9C88-40CA86050668}" type="datetimeFigureOut">
              <a:rPr lang="en-US" smtClean="0"/>
              <a:pPr/>
              <a:t>10/22/2020</a:t>
            </a:fld>
            <a:endParaRPr lang="en-US"/>
          </a:p>
        </p:txBody>
      </p:sp>
      <p:sp>
        <p:nvSpPr>
          <p:cNvPr id="7" name="Slide Number Placeholder 6"/>
          <p:cNvSpPr>
            <a:spLocks noGrp="1"/>
          </p:cNvSpPr>
          <p:nvPr>
            <p:ph type="sldNum" sz="quarter" idx="11"/>
          </p:nvPr>
        </p:nvSpPr>
        <p:spPr/>
        <p:txBody>
          <a:bodyPr rtlCol="0"/>
          <a:lstStyle/>
          <a:p>
            <a:fld id="{64C431A9-B26D-40B7-8606-ADDFDEB81B3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57C00-D3FC-4B69-9C88-40CA86050668}"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C431A9-B26D-40B7-8606-ADDFDEB81B3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BD57C00-D3FC-4B69-9C88-40CA86050668}" type="datetimeFigureOut">
              <a:rPr lang="en-US" smtClean="0"/>
              <a:pPr/>
              <a:t>10/22/2020</a:t>
            </a:fld>
            <a:endParaRPr lang="en-US"/>
          </a:p>
        </p:txBody>
      </p:sp>
      <p:sp>
        <p:nvSpPr>
          <p:cNvPr id="22" name="Slide Number Placeholder 21"/>
          <p:cNvSpPr>
            <a:spLocks noGrp="1"/>
          </p:cNvSpPr>
          <p:nvPr>
            <p:ph type="sldNum" sz="quarter" idx="15"/>
          </p:nvPr>
        </p:nvSpPr>
        <p:spPr/>
        <p:txBody>
          <a:bodyPr rtlCol="0"/>
          <a:lstStyle/>
          <a:p>
            <a:fld id="{64C431A9-B26D-40B7-8606-ADDFDEB81B3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BD57C00-D3FC-4B69-9C88-40CA86050668}" type="datetimeFigureOut">
              <a:rPr lang="en-US" smtClean="0"/>
              <a:pPr/>
              <a:t>10/22/2020</a:t>
            </a:fld>
            <a:endParaRPr lang="en-US"/>
          </a:p>
        </p:txBody>
      </p:sp>
      <p:sp>
        <p:nvSpPr>
          <p:cNvPr id="18" name="Slide Number Placeholder 17"/>
          <p:cNvSpPr>
            <a:spLocks noGrp="1"/>
          </p:cNvSpPr>
          <p:nvPr>
            <p:ph type="sldNum" sz="quarter" idx="11"/>
          </p:nvPr>
        </p:nvSpPr>
        <p:spPr/>
        <p:txBody>
          <a:bodyPr rtlCol="0"/>
          <a:lstStyle/>
          <a:p>
            <a:fld id="{64C431A9-B26D-40B7-8606-ADDFDEB81B3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BD57C00-D3FC-4B69-9C88-40CA86050668}" type="datetimeFigureOut">
              <a:rPr lang="en-US" smtClean="0"/>
              <a:pPr/>
              <a:t>10/22/2020</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4C431A9-B26D-40B7-8606-ADDFDEB81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ideo" Target="file:///C:\Users\ASUS\Documents\v3.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VOYAGE EXTATIQUE</a:t>
            </a:r>
            <a:endParaRPr lang="en-US" dirty="0"/>
          </a:p>
        </p:txBody>
      </p:sp>
      <p:sp>
        <p:nvSpPr>
          <p:cNvPr id="3" name="Subtitle 2"/>
          <p:cNvSpPr>
            <a:spLocks noGrp="1"/>
          </p:cNvSpPr>
          <p:nvPr>
            <p:ph type="subTitle" idx="1"/>
          </p:nvPr>
        </p:nvSpPr>
        <p:spPr/>
        <p:txBody>
          <a:bodyPr/>
          <a:lstStyle/>
          <a:p>
            <a:r>
              <a:rPr lang="en-US" dirty="0" smtClean="0"/>
              <a:t>Your travel buddy is here.</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Besides this introducing advertisements could also act as an important source of revenue.</a:t>
            </a:r>
          </a:p>
          <a:p>
            <a:r>
              <a:rPr lang="en-US" dirty="0" smtClean="0"/>
              <a:t>However, we would resist advertisements before the app makes a big hit </a:t>
            </a:r>
            <a:r>
              <a:rPr lang="en-US" dirty="0" smtClean="0">
                <a:sym typeface="Wingdings" pitchFamily="2" charset="2"/>
              </a:rPr>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POTENTIAL COMPETITITORS</a:t>
            </a:r>
            <a:endParaRPr lang="en-US" dirty="0"/>
          </a:p>
        </p:txBody>
      </p:sp>
      <p:sp>
        <p:nvSpPr>
          <p:cNvPr id="3" name="Content Placeholder 2"/>
          <p:cNvSpPr>
            <a:spLocks noGrp="1"/>
          </p:cNvSpPr>
          <p:nvPr>
            <p:ph sz="quarter" idx="1"/>
          </p:nvPr>
        </p:nvSpPr>
        <p:spPr/>
        <p:txBody>
          <a:bodyPr/>
          <a:lstStyle/>
          <a:p>
            <a:r>
              <a:rPr lang="en-US" dirty="0" smtClean="0"/>
              <a:t>Several travel apps like </a:t>
            </a:r>
            <a:r>
              <a:rPr lang="en-US" dirty="0" err="1" smtClean="0"/>
              <a:t>makeMyTrip</a:t>
            </a:r>
            <a:r>
              <a:rPr lang="en-US" dirty="0" smtClean="0"/>
              <a:t>, </a:t>
            </a:r>
            <a:r>
              <a:rPr lang="en-US" dirty="0" err="1" smtClean="0"/>
              <a:t>ixigo</a:t>
            </a:r>
            <a:r>
              <a:rPr lang="en-US" dirty="0" smtClean="0"/>
              <a:t>, etc., are the potential competitors for our app.</a:t>
            </a:r>
          </a:p>
          <a:p>
            <a:r>
              <a:rPr lang="en-US" dirty="0" smtClean="0"/>
              <a:t>However, our USP of providing many functionalities like navigation , location search , travel guidance etc., all encapsulated in a single app would help us stand out.</a:t>
            </a:r>
          </a:p>
          <a:p>
            <a:r>
              <a:rPr lang="en-US" dirty="0" smtClean="0"/>
              <a:t>Besides the famous ventures in the markets, several new startups can also pose a threat to our growth since several like minded people would try to exploit the growing market.</a:t>
            </a:r>
          </a:p>
          <a:p>
            <a:r>
              <a:rPr lang="en-US" dirty="0" smtClean="0"/>
              <a:t>But we are </a:t>
            </a:r>
            <a:r>
              <a:rPr lang="en-US" dirty="0" err="1" smtClean="0"/>
              <a:t>postive</a:t>
            </a:r>
            <a:r>
              <a:rPr lang="en-US" dirty="0" smtClean="0"/>
              <a:t> about the fact that our app would definitely make a mark of its own.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IN FUTURE</a:t>
            </a:r>
            <a:endParaRPr lang="en-US" dirty="0"/>
          </a:p>
        </p:txBody>
      </p:sp>
      <p:sp>
        <p:nvSpPr>
          <p:cNvPr id="3" name="Content Placeholder 2"/>
          <p:cNvSpPr>
            <a:spLocks noGrp="1"/>
          </p:cNvSpPr>
          <p:nvPr>
            <p:ph sz="quarter" idx="1"/>
          </p:nvPr>
        </p:nvSpPr>
        <p:spPr/>
        <p:txBody>
          <a:bodyPr/>
          <a:lstStyle/>
          <a:p>
            <a:r>
              <a:rPr lang="en-US" dirty="0" smtClean="0"/>
              <a:t>Ticket booking.</a:t>
            </a:r>
          </a:p>
          <a:p>
            <a:r>
              <a:rPr lang="en-US" dirty="0" smtClean="0"/>
              <a:t>Trains/planes tracking</a:t>
            </a:r>
          </a:p>
          <a:p>
            <a:r>
              <a:rPr lang="en-US" dirty="0" smtClean="0"/>
              <a:t>AI predictions of best dates to book a trip (based on weather conditions, ticket prices, etc..).</a:t>
            </a:r>
          </a:p>
          <a:p>
            <a:r>
              <a:rPr lang="en-US" dirty="0" err="1" smtClean="0"/>
              <a:t>Employement</a:t>
            </a:r>
            <a:r>
              <a:rPr lang="en-US" dirty="0" smtClean="0"/>
              <a:t> portal for guides  (where guides can apply and tourists can book them).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USP</a:t>
            </a:r>
            <a:endParaRPr lang="en-US" dirty="0"/>
          </a:p>
        </p:txBody>
      </p:sp>
      <p:sp>
        <p:nvSpPr>
          <p:cNvPr id="3" name="Content Placeholder 2"/>
          <p:cNvSpPr>
            <a:spLocks noGrp="1"/>
          </p:cNvSpPr>
          <p:nvPr>
            <p:ph sz="quarter" idx="1"/>
          </p:nvPr>
        </p:nvSpPr>
        <p:spPr/>
        <p:txBody>
          <a:bodyPr/>
          <a:lstStyle/>
          <a:p>
            <a:r>
              <a:rPr lang="en-US" dirty="0" smtClean="0"/>
              <a:t>Most of the important features encapsulated in a single app so that you don’t need to hop from one app to another to meet your service expectation.</a:t>
            </a:r>
          </a:p>
          <a:p>
            <a:r>
              <a:rPr lang="en-US" dirty="0" smtClean="0"/>
              <a:t>Privacy and security ensured.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endParaRPr lang="en-US" dirty="0"/>
          </a:p>
        </p:txBody>
      </p:sp>
      <p:sp>
        <p:nvSpPr>
          <p:cNvPr id="5" name="Rectangle 4"/>
          <p:cNvSpPr/>
          <p:nvPr/>
        </p:nvSpPr>
        <p:spPr>
          <a:xfrm>
            <a:off x="1716090" y="2967335"/>
            <a:ext cx="5591595" cy="923330"/>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 </a:t>
            </a: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Wingdings" pitchFamily="2" charset="2"/>
              </a:rPr>
              <a:t></a:t>
            </a: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WHAT EXACTLY IS VOYAGE EXTATIQUE</a:t>
            </a:r>
            <a:endParaRPr lang="en-US" sz="2400" dirty="0"/>
          </a:p>
        </p:txBody>
      </p:sp>
      <p:sp>
        <p:nvSpPr>
          <p:cNvPr id="3" name="Content Placeholder 2"/>
          <p:cNvSpPr>
            <a:spLocks noGrp="1"/>
          </p:cNvSpPr>
          <p:nvPr>
            <p:ph sz="quarter" idx="1"/>
          </p:nvPr>
        </p:nvSpPr>
        <p:spPr/>
        <p:txBody>
          <a:bodyPr/>
          <a:lstStyle/>
          <a:p>
            <a:r>
              <a:rPr lang="en-US" dirty="0" smtClean="0"/>
              <a:t>It is your travel buddy to make your pre-trip planning and research a piece of cake.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THE NEED OF THIS APP</a:t>
            </a:r>
            <a:endParaRPr lang="en-US" dirty="0"/>
          </a:p>
        </p:txBody>
      </p:sp>
      <p:sp>
        <p:nvSpPr>
          <p:cNvPr id="3" name="Content Placeholder 2"/>
          <p:cNvSpPr>
            <a:spLocks noGrp="1"/>
          </p:cNvSpPr>
          <p:nvPr>
            <p:ph sz="quarter" idx="1"/>
          </p:nvPr>
        </p:nvSpPr>
        <p:spPr/>
        <p:txBody>
          <a:bodyPr/>
          <a:lstStyle/>
          <a:p>
            <a:r>
              <a:rPr lang="en-US" dirty="0" smtClean="0"/>
              <a:t>Everyone wishes to travel to a dream destination and savour the eternal beauty of that place and dive into </a:t>
            </a:r>
            <a:r>
              <a:rPr lang="en-US" dirty="0" err="1" smtClean="0"/>
              <a:t>ecstacy</a:t>
            </a:r>
            <a:r>
              <a:rPr lang="en-US" dirty="0" smtClean="0"/>
              <a:t>. However, the tiresome job of planning this trip always acts as obstacle in this dream. </a:t>
            </a:r>
          </a:p>
          <a:p>
            <a:r>
              <a:rPr lang="en-US" dirty="0" smtClean="0"/>
              <a:t>But that won’t be the case in the near future as we bring forward your travel buddy The “voyage </a:t>
            </a:r>
            <a:r>
              <a:rPr lang="en-US" dirty="0" err="1" smtClean="0"/>
              <a:t>extatique</a:t>
            </a:r>
            <a:r>
              <a:rPr lang="en-US" dirty="0" smtClean="0"/>
              <a:t>” that would take on this cumbersome task of pre-trip planning so that you could solely focus on </a:t>
            </a:r>
            <a:r>
              <a:rPr lang="en-US" dirty="0" err="1" smtClean="0"/>
              <a:t>realising</a:t>
            </a:r>
            <a:r>
              <a:rPr lang="en-US" dirty="0" smtClean="0"/>
              <a:t> your travel fantasies.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 IT FOR YOU</a:t>
            </a:r>
            <a:endParaRPr lang="en-US" dirty="0"/>
          </a:p>
        </p:txBody>
      </p:sp>
      <p:sp>
        <p:nvSpPr>
          <p:cNvPr id="3" name="Content Placeholder 2"/>
          <p:cNvSpPr>
            <a:spLocks noGrp="1"/>
          </p:cNvSpPr>
          <p:nvPr>
            <p:ph sz="quarter" idx="1"/>
          </p:nvPr>
        </p:nvSpPr>
        <p:spPr/>
        <p:txBody>
          <a:bodyPr/>
          <a:lstStyle/>
          <a:p>
            <a:r>
              <a:rPr lang="en-US" dirty="0" smtClean="0"/>
              <a:t>A </a:t>
            </a:r>
            <a:r>
              <a:rPr lang="en-US" dirty="0" err="1" smtClean="0"/>
              <a:t>personalised</a:t>
            </a:r>
            <a:r>
              <a:rPr lang="en-US" dirty="0" smtClean="0"/>
              <a:t> account for you to store all your preferences and best journeys.</a:t>
            </a:r>
          </a:p>
          <a:p>
            <a:endParaRPr lang="en-US" dirty="0" smtClean="0"/>
          </a:p>
          <a:p>
            <a:r>
              <a:rPr lang="en-US" dirty="0" smtClean="0"/>
              <a:t>The option to select any place from the world map.</a:t>
            </a:r>
          </a:p>
          <a:p>
            <a:endParaRPr lang="en-US" dirty="0" smtClean="0"/>
          </a:p>
          <a:p>
            <a:r>
              <a:rPr lang="en-US" dirty="0" smtClean="0"/>
              <a:t>Reviews and experiences of the </a:t>
            </a:r>
            <a:r>
              <a:rPr lang="en-US" dirty="0" err="1" smtClean="0"/>
              <a:t>travellers</a:t>
            </a:r>
            <a:r>
              <a:rPr lang="en-US" dirty="0" smtClean="0"/>
              <a:t> about your dream destination.</a:t>
            </a:r>
          </a:p>
          <a:p>
            <a:r>
              <a:rPr lang="en-US" dirty="0" smtClean="0"/>
              <a:t>Amazing UI for once in a lifetime experience.</a:t>
            </a:r>
          </a:p>
          <a:p>
            <a:pPr lvl="0"/>
            <a:r>
              <a:rPr lang="en-US" dirty="0" smtClean="0"/>
              <a:t>Display pictures and weather conditions of each destination.</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GLIMPSES</a:t>
            </a:r>
            <a:endParaRPr lang="en-US" dirty="0"/>
          </a:p>
        </p:txBody>
      </p:sp>
      <p:pic>
        <p:nvPicPr>
          <p:cNvPr id="4" name="Content Placeholder 3" descr="V1.jfif"/>
          <p:cNvPicPr>
            <a:picLocks noGrp="1" noChangeAspect="1"/>
          </p:cNvPicPr>
          <p:nvPr>
            <p:ph sz="quarter" idx="1"/>
          </p:nvPr>
        </p:nvPicPr>
        <p:blipFill>
          <a:blip r:embed="rId2"/>
          <a:stretch>
            <a:fillRect/>
          </a:stretch>
        </p:blipFill>
        <p:spPr>
          <a:xfrm>
            <a:off x="714348" y="1500174"/>
            <a:ext cx="3286148" cy="4873625"/>
          </a:xfrm>
        </p:spPr>
      </p:pic>
      <p:pic>
        <p:nvPicPr>
          <p:cNvPr id="5" name="Picture 4" descr="v4.jfif"/>
          <p:cNvPicPr>
            <a:picLocks noChangeAspect="1"/>
          </p:cNvPicPr>
          <p:nvPr/>
        </p:nvPicPr>
        <p:blipFill>
          <a:blip r:embed="rId3"/>
          <a:stretch>
            <a:fillRect/>
          </a:stretch>
        </p:blipFill>
        <p:spPr>
          <a:xfrm>
            <a:off x="4500562" y="1500174"/>
            <a:ext cx="3425568" cy="48577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v5.jfif"/>
          <p:cNvPicPr>
            <a:picLocks noGrp="1" noChangeAspect="1"/>
          </p:cNvPicPr>
          <p:nvPr>
            <p:ph sz="quarter" idx="1"/>
          </p:nvPr>
        </p:nvPicPr>
        <p:blipFill>
          <a:blip r:embed="rId2"/>
          <a:stretch>
            <a:fillRect/>
          </a:stretch>
        </p:blipFill>
        <p:spPr>
          <a:xfrm>
            <a:off x="642910" y="1571612"/>
            <a:ext cx="3429024" cy="4873625"/>
          </a:xfrm>
        </p:spPr>
      </p:pic>
      <p:pic>
        <p:nvPicPr>
          <p:cNvPr id="6" name="Picture 5" descr="V6.jfif"/>
          <p:cNvPicPr>
            <a:picLocks noChangeAspect="1"/>
          </p:cNvPicPr>
          <p:nvPr/>
        </p:nvPicPr>
        <p:blipFill>
          <a:blip r:embed="rId3"/>
          <a:stretch>
            <a:fillRect/>
          </a:stretch>
        </p:blipFill>
        <p:spPr>
          <a:xfrm>
            <a:off x="4572000" y="1571612"/>
            <a:ext cx="3425568" cy="48577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GLIMPSE OF THE NAVIGATION</a:t>
            </a:r>
            <a:endParaRPr lang="en-US"/>
          </a:p>
        </p:txBody>
      </p:sp>
      <p:pic>
        <p:nvPicPr>
          <p:cNvPr id="4" name="v3.mp4">
            <a:hlinkClick r:id="" action="ppaction://media"/>
          </p:cNvPr>
          <p:cNvPicPr>
            <a:picLocks noGrp="1" noRot="1" noChangeAspect="1"/>
          </p:cNvPicPr>
          <p:nvPr>
            <p:ph sz="quarter" idx="1"/>
            <a:videoFile r:link="rId1"/>
          </p:nvPr>
        </p:nvPicPr>
        <p:blipFill>
          <a:blip r:embed="rId3"/>
          <a:stretch>
            <a:fillRect/>
          </a:stretch>
        </p:blipFill>
        <p:spPr>
          <a:xfrm>
            <a:off x="714348" y="1714488"/>
            <a:ext cx="7358114" cy="4500594"/>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WORK ON A TRAVEL MANAGER</a:t>
            </a:r>
            <a:endParaRPr lang="en-US" dirty="0"/>
          </a:p>
        </p:txBody>
      </p:sp>
      <p:sp>
        <p:nvSpPr>
          <p:cNvPr id="3" name="Content Placeholder 2"/>
          <p:cNvSpPr>
            <a:spLocks noGrp="1"/>
          </p:cNvSpPr>
          <p:nvPr>
            <p:ph sz="quarter" idx="1"/>
          </p:nvPr>
        </p:nvSpPr>
        <p:spPr/>
        <p:txBody>
          <a:bodyPr/>
          <a:lstStyle/>
          <a:p>
            <a:r>
              <a:rPr lang="en-US" dirty="0" smtClean="0"/>
              <a:t>The biggest desire that haunts our minds amidst this pandemic is to move out of our residence and travel around freely.</a:t>
            </a:r>
          </a:p>
          <a:p>
            <a:r>
              <a:rPr lang="en-US" dirty="0" smtClean="0"/>
              <a:t>Our team </a:t>
            </a:r>
            <a:r>
              <a:rPr lang="en-US" dirty="0" err="1" smtClean="0"/>
              <a:t>WAForever</a:t>
            </a:r>
            <a:r>
              <a:rPr lang="en-US" dirty="0" smtClean="0"/>
              <a:t> is no exception in this regard and hence this desire to travel freely again motivated us to work on this venture.</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 MARKET SIZE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As mentioned previously, since the desire to travel again is not a rarity, the market for our app would boom after the pandemic.</a:t>
            </a:r>
          </a:p>
          <a:p>
            <a:r>
              <a:rPr lang="en-US" dirty="0" smtClean="0"/>
              <a:t>Since it would be quite important to boost the degrading economy after the pandemic is over, the ministry of tourism is most likely to support startups and ventures that could help in the same.</a:t>
            </a:r>
          </a:p>
          <a:p>
            <a:r>
              <a:rPr lang="en-US" dirty="0" smtClean="0"/>
              <a:t>Thus the ministry of Tourism could act as a potential source of income for our app.</a:t>
            </a:r>
          </a:p>
          <a:p>
            <a:r>
              <a:rPr lang="en-US" dirty="0" smtClean="0"/>
              <a:t>Besides this several investors would also be interested to invest in the tourism field as would be quite profitable by then.</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53</TotalTime>
  <Words>553</Words>
  <Application>Microsoft Office PowerPoint</Application>
  <PresentationFormat>On-screen Show (4:3)</PresentationFormat>
  <Paragraphs>41</Paragraphs>
  <Slides>14</Slides>
  <Notes>0</Notes>
  <HiddenSlides>0</HiddenSlides>
  <MMClips>1</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Oriel</vt:lpstr>
      <vt:lpstr>VOYAGE EXTATIQUE</vt:lpstr>
      <vt:lpstr>WHAT EXACTLY IS VOYAGE EXTATIQUE</vt:lpstr>
      <vt:lpstr>WHAT IS THE NEED OF THIS APP</vt:lpstr>
      <vt:lpstr>WHAT IS IN IT FOR YOU</vt:lpstr>
      <vt:lpstr>SOME GLIMPSES</vt:lpstr>
      <vt:lpstr>Slide 6</vt:lpstr>
      <vt:lpstr>GLIMPSE OF THE NAVIGATION</vt:lpstr>
      <vt:lpstr>WHY WORK ON A TRAVEL MANAGER</vt:lpstr>
      <vt:lpstr>SCALABILITY / MARKET SIZE</vt:lpstr>
      <vt:lpstr>Slide 10</vt:lpstr>
      <vt:lpstr>POTENTIAL COMPETITITORS</vt:lpstr>
      <vt:lpstr>FEATURES IN FUTURE</vt:lpstr>
      <vt:lpstr>USP</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VOYAGE EXTATIQUE</dc:title>
  <dc:creator>ASUS</dc:creator>
  <cp:lastModifiedBy>ASUS</cp:lastModifiedBy>
  <cp:revision>19</cp:revision>
  <dcterms:created xsi:type="dcterms:W3CDTF">2020-10-22T13:05:26Z</dcterms:created>
  <dcterms:modified xsi:type="dcterms:W3CDTF">2020-10-22T14:20:43Z</dcterms:modified>
</cp:coreProperties>
</file>