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  <p:sldId id="266" r:id="rId9"/>
    <p:sldId id="259" r:id="rId10"/>
  </p:sldIdLst>
  <p:sldSz cx="9144000" cy="57134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26" y="-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E9784-BC1A-4B45-8E8D-823ADA9C8BE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08B06-8187-4A38-9D18-7E86B7680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08B06-8187-4A38-9D18-7E86B7680DF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61"/>
            <a:ext cx="7772400" cy="12246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7601"/>
            <a:ext cx="6400800" cy="14600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02"/>
            <a:ext cx="2057400" cy="48749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02"/>
            <a:ext cx="6019800" cy="48749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397"/>
            <a:ext cx="7772400" cy="11347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588"/>
            <a:ext cx="7772400" cy="12498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130"/>
            <a:ext cx="4038600" cy="377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130"/>
            <a:ext cx="4038600" cy="377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906"/>
            <a:ext cx="4040188" cy="53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1892"/>
            <a:ext cx="4040188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8906"/>
            <a:ext cx="4041775" cy="53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1892"/>
            <a:ext cx="4041775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479"/>
            <a:ext cx="3008313" cy="96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479"/>
            <a:ext cx="5111750" cy="4876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585"/>
            <a:ext cx="3008313" cy="39081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389"/>
            <a:ext cx="5486400" cy="472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504"/>
            <a:ext cx="5486400" cy="3428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1540"/>
            <a:ext cx="5486400" cy="670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229600" cy="952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130"/>
            <a:ext cx="8229600" cy="377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5488"/>
            <a:ext cx="21336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5488"/>
            <a:ext cx="28956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5488"/>
            <a:ext cx="21336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voras/MVW-demos/tree/master/src/scripts/mv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m12.sm-tc.cn/?src=l4uLj4zF0NCYlouXip3RnJCS0JOWiZCNnozQsqmo0puakpCM0IuNmprQkp6Mi5qN0IuajIvQkomP&amp;uid=4b1ec5d59ab97f8f2e0a0a3e3ebf0a62&amp;restype=1&amp;from=derive&amp;depth=2&amp;v=1&amp;link_type=12" TargetMode="External"/><Relationship Id="rId2" Type="http://schemas.openxmlformats.org/officeDocument/2006/relationships/hyperlink" Target="https://github.com/livoras/MVW-demos/tree/master/src/scripts/mv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voras/MVW-demos/tree/master/src/scripts/mvv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未命名 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908" y="1449"/>
            <a:ext cx="9140971" cy="5711964"/>
          </a:xfrm>
          <a:prstGeom prst="rect">
            <a:avLst/>
          </a:prstGeom>
        </p:spPr>
      </p:pic>
      <p:sp>
        <p:nvSpPr>
          <p:cNvPr id="8" name="TextBox 9"/>
          <p:cNvSpPr>
            <a:spLocks noChangeArrowheads="1"/>
          </p:cNvSpPr>
          <p:nvPr/>
        </p:nvSpPr>
        <p:spPr bwMode="auto">
          <a:xfrm>
            <a:off x="1588" y="1647825"/>
            <a:ext cx="914241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700"/>
              </a:spcAft>
              <a:buFont typeface="Arial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源码解析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spcBef>
                <a:spcPts val="1200"/>
              </a:spcBef>
              <a:buFont typeface="Arial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部门：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技术中心                   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姓名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：张果</a:t>
            </a:r>
            <a:endParaRPr 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286375" y="284163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帮助他人   成就自己 </a:t>
            </a:r>
            <a:r>
              <a:rPr lang="en-US" altLang="zh-CN" sz="140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着眼未来   贡献为王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前端架构</a:t>
            </a:r>
            <a:r>
              <a:rPr lang="zh-CN" altLang="en-US" dirty="0" smtClean="0"/>
              <a:t>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0" y="3071020"/>
            <a:ext cx="1328718" cy="5234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MVC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71736" y="3071020"/>
            <a:ext cx="1357322" cy="5000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MVP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714876" y="3071020"/>
            <a:ext cx="171451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MVVM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999318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zh-CN" altLang="en-US" dirty="0" smtClean="0"/>
              <a:t>开发应用程序的时候，以求更好的管理应用程序的</a:t>
            </a:r>
            <a:r>
              <a:rPr lang="zh-CN" altLang="en-US" dirty="0" smtClean="0"/>
              <a:t>复杂性，基于职责分离（</a:t>
            </a:r>
            <a:r>
              <a:rPr lang="en-US" altLang="zh-CN" dirty="0" err="1" smtClean="0"/>
              <a:t>Speration</a:t>
            </a:r>
            <a:r>
              <a:rPr lang="en-US" altLang="zh-CN" dirty="0" smtClean="0"/>
              <a:t> of Duties</a:t>
            </a:r>
            <a:r>
              <a:rPr lang="zh-CN" altLang="en-US" dirty="0" smtClean="0"/>
              <a:t>）的思想都会对应用程序进行分层。在开发</a:t>
            </a:r>
            <a:r>
              <a:rPr lang="zh-CN" altLang="en-US" dirty="0" smtClean="0"/>
              <a:t>图形界面应用程序的时候，会把管理用户界面的层次称为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，应用程序</a:t>
            </a:r>
            <a:r>
              <a:rPr lang="zh-CN" altLang="en-US" dirty="0" smtClean="0"/>
              <a:t>的数据为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1571604" y="3142458"/>
            <a:ext cx="128588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786182" y="3213896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286512" y="3213896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3"/>
          <p:cNvSpPr txBox="1">
            <a:spLocks/>
          </p:cNvSpPr>
          <p:nvPr/>
        </p:nvSpPr>
        <p:spPr>
          <a:xfrm>
            <a:off x="6929454" y="3071020"/>
            <a:ext cx="171451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未来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686800" cy="270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mvc</a:t>
            </a:r>
            <a:endParaRPr lang="zh-CN" altLang="en-US" dirty="0"/>
          </a:p>
        </p:txBody>
      </p:sp>
      <p:pic>
        <p:nvPicPr>
          <p:cNvPr id="2050" name="Picture 2" descr="http://cdn12.sm-img5.com/?src=l4uLj8XQ0IiIiNGTlpGKh5abnNGckJLQio%2BTkJ6b0M3Pzsqgzs%2FQzsrOz83HzsjNy8nMyMzL0Y%2BRmA%3D%3D&amp;restype=3&amp;from=derive&amp;pi=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785136"/>
            <a:ext cx="2721736" cy="2357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依赖关系图</a:t>
            </a:r>
            <a:endParaRPr lang="zh-CN" altLang="en-US" dirty="0"/>
          </a:p>
        </p:txBody>
      </p:sp>
      <p:pic>
        <p:nvPicPr>
          <p:cNvPr id="6" name="Picture 8" descr="http://cdn12.sm-img5.com/?src=l4uLj8XQ0IiIiNGTlpGKh5abnNGckJLQio%2BTkJ6b0M3Pzsqgzs%2FQzsrOz83HzsjNy8nMyMzM0Y%2BRmA%3D%3D&amp;restype=3&amp;from=derive&amp;pi=&amp;v=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7" y="1785136"/>
            <a:ext cx="3155281" cy="23574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00694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调用关系图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3500"/>
            <a:ext cx="287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MVC</a:t>
            </a:r>
            <a:r>
              <a:rPr lang="zh-CN" altLang="en-US" dirty="0" smtClean="0">
                <a:hlinkClick r:id="rId3"/>
              </a:rPr>
              <a:t>模式的</a:t>
            </a:r>
            <a:r>
              <a:rPr lang="en-US" dirty="0" smtClean="0">
                <a:hlinkClick r:id="rId3"/>
              </a:rPr>
              <a:t>JavaScript Demo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999318"/>
            <a:ext cx="857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优点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把业务逻辑全部分离到</a:t>
            </a:r>
            <a:r>
              <a:rPr lang="en-US" sz="1600" dirty="0" smtClean="0"/>
              <a:t>Controller</a:t>
            </a:r>
            <a:r>
              <a:rPr lang="zh-CN" altLang="en-US" sz="1600" dirty="0" smtClean="0"/>
              <a:t>中，模块化程度高。当业务逻辑变更的时候，不需要变更</a:t>
            </a:r>
            <a:r>
              <a:rPr lang="en-US" sz="1600" dirty="0" smtClean="0"/>
              <a:t>View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Model，</a:t>
            </a:r>
            <a:r>
              <a:rPr lang="zh-CN" altLang="en-US" sz="1600" dirty="0" smtClean="0"/>
              <a:t>只需要</a:t>
            </a:r>
            <a:r>
              <a:rPr lang="en-US" sz="1600" dirty="0" smtClean="0"/>
              <a:t>Controller</a:t>
            </a:r>
            <a:r>
              <a:rPr lang="zh-CN" altLang="en-US" sz="1600" dirty="0" smtClean="0"/>
              <a:t>换成另外一个</a:t>
            </a:r>
            <a:r>
              <a:rPr lang="en-US" sz="1600" dirty="0" smtClean="0"/>
              <a:t>Controller</a:t>
            </a:r>
            <a:r>
              <a:rPr lang="zh-CN" altLang="en-US" sz="1600" dirty="0" smtClean="0"/>
              <a:t>就行了（</a:t>
            </a:r>
            <a:r>
              <a:rPr lang="en-US" sz="1600" dirty="0" smtClean="0"/>
              <a:t>Swappable Controller）。</a:t>
            </a:r>
          </a:p>
          <a:p>
            <a:r>
              <a:rPr lang="en-US" sz="1600" dirty="0" smtClean="0"/>
              <a:t>      </a:t>
            </a:r>
            <a:r>
              <a:rPr lang="zh-CN" altLang="en-US" sz="1600" dirty="0" smtClean="0"/>
              <a:t>观察者模式可以做到多视图同时</a:t>
            </a:r>
            <a:r>
              <a:rPr lang="zh-CN" altLang="en-US" sz="1600" dirty="0" smtClean="0"/>
              <a:t>更新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356640"/>
            <a:ext cx="8715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  </a:t>
            </a:r>
            <a:r>
              <a:rPr lang="zh-CN" altLang="en-US" sz="1600" b="1" dirty="0" smtClean="0"/>
              <a:t>缺点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测试困难。因为视图同步操作是由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自己执行，而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只能在有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的环境下运行</a:t>
            </a:r>
            <a:r>
              <a:rPr lang="zh-CN" altLang="en-US" sz="1600" dirty="0" smtClean="0"/>
              <a:t>。在</a:t>
            </a:r>
            <a:r>
              <a:rPr lang="zh-CN" altLang="en-US" sz="1600" dirty="0" smtClean="0"/>
              <a:t>没有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环境下对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进行单元测试的时候，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业务逻辑的正确性是无法验证的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更新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的时候，无法对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的更新操作进行断言。</a:t>
            </a:r>
          </a:p>
          <a:p>
            <a:r>
              <a:rPr lang="zh-CN" altLang="en-US" sz="1600" dirty="0" smtClean="0"/>
              <a:t>      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无法组件</a:t>
            </a:r>
            <a:r>
              <a:rPr lang="zh-CN" altLang="en-US" sz="1600" dirty="0" smtClean="0"/>
              <a:t>化。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是强依赖特定的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的，如果需要把这个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抽出来作为一个另外一个应用程序可复用的组件就困难了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因为</a:t>
            </a:r>
            <a:r>
              <a:rPr lang="zh-CN" altLang="en-US" sz="1600" dirty="0" smtClean="0"/>
              <a:t>不同程序的的</a:t>
            </a:r>
            <a:r>
              <a:rPr lang="en-US" altLang="zh-CN" sz="1600" dirty="0" smtClean="0"/>
              <a:t>Domain Model</a:t>
            </a:r>
            <a:r>
              <a:rPr lang="zh-CN" altLang="en-US" sz="1600" dirty="0" smtClean="0"/>
              <a:t>是不一样</a:t>
            </a:r>
            <a:r>
              <a:rPr lang="zh-CN" altLang="en-US" sz="1600" dirty="0" smtClean="0"/>
              <a:t>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686800" cy="270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mvp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依赖关系图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调用关系图</a:t>
            </a:r>
            <a:endParaRPr lang="zh-CN" altLang="en-US" dirty="0"/>
          </a:p>
        </p:txBody>
      </p:sp>
      <p:pic>
        <p:nvPicPr>
          <p:cNvPr id="8" name="Picture 10" descr="http://cdn12.sm-img5.com/?src=l4uLj8XQ0IiIiNGTlpGKh5abnNGckJLQio%2BTkJ6b0M3Pzsqgzs%2FQzsrOz83HzsjNy8nMyMzI0Y%2BRmA%3D%3D&amp;restype=3&amp;from=derive&amp;pi=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2260"/>
            <a:ext cx="3041463" cy="2143140"/>
          </a:xfrm>
          <a:prstGeom prst="rect">
            <a:avLst/>
          </a:prstGeom>
          <a:noFill/>
        </p:spPr>
      </p:pic>
      <p:pic>
        <p:nvPicPr>
          <p:cNvPr id="20482" name="Picture 2" descr="http://cdn12.sm-img5.com/?src=l4uLj8XQ0IiIiNGTlpGKh5abnNGckJLQio%2BTkJ6b0M3Pzsqgzs%2FQzsrOz83HzsjNy8nMyMzH0Y%2BRmA%3D%3D&amp;restype=3&amp;from=derive&amp;pi=&amp;v=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570822"/>
            <a:ext cx="2824091" cy="25083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3500"/>
            <a:ext cx="287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MVC</a:t>
            </a:r>
            <a:r>
              <a:rPr lang="zh-CN" altLang="en-US" dirty="0" smtClean="0">
                <a:hlinkClick r:id="rId2"/>
              </a:rPr>
              <a:t>模式的</a:t>
            </a:r>
            <a:r>
              <a:rPr lang="en-US" dirty="0" smtClean="0">
                <a:hlinkClick r:id="rId2"/>
              </a:rPr>
              <a:t>JavaScript Demo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999318"/>
            <a:ext cx="857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优点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便于测试。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是通过接口进行，在对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进行不依赖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环境的单元测试的时候。可以通过</a:t>
            </a:r>
            <a:r>
              <a:rPr lang="en-US" altLang="zh-CN" sz="1600" dirty="0" smtClean="0"/>
              <a:t>Mock</a:t>
            </a:r>
            <a:r>
              <a:rPr lang="zh-CN" altLang="en-US" sz="1600" dirty="0" smtClean="0"/>
              <a:t>一个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对象，这个对象只需要实现了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的接口即可。然后依赖注入到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中，单元测试的时候就可以完整的测试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业务逻辑的正确性。这里根据上面的例子给出了</a:t>
            </a:r>
            <a:r>
              <a:rPr lang="en-US" altLang="zh-CN" sz="1600" dirty="0" smtClean="0"/>
              <a:t>Presenter</a:t>
            </a:r>
            <a:r>
              <a:rPr lang="zh-CN" altLang="en-US" sz="1600" dirty="0" smtClean="0"/>
              <a:t>的</a:t>
            </a:r>
            <a:r>
              <a:rPr lang="zh-CN" altLang="en-US" sz="1600" dirty="0" smtClean="0">
                <a:hlinkClick r:id="rId3"/>
              </a:rPr>
              <a:t>单元测试样例</a:t>
            </a:r>
            <a:r>
              <a:rPr lang="zh-CN" altLang="en-US" sz="1600" dirty="0" smtClean="0"/>
              <a:t>。</a:t>
            </a:r>
          </a:p>
          <a:p>
            <a:r>
              <a:rPr lang="zh-CN" altLang="en-US" sz="1600" dirty="0" smtClean="0"/>
              <a:t>      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可以进行组件化。在</a:t>
            </a:r>
            <a:r>
              <a:rPr lang="en-US" altLang="zh-CN" sz="1600" dirty="0" smtClean="0"/>
              <a:t>MVP</a:t>
            </a:r>
            <a:r>
              <a:rPr lang="zh-CN" altLang="en-US" sz="1600" dirty="0" smtClean="0"/>
              <a:t>当中，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不依赖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。这样就可以让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从特定的业务场景中脱离出来，可以说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可以做到对业务逻辑完全无知。它只需要提供一系列接口提供给上层操作。这样就可以做到高度可复用的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组件。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142458"/>
            <a:ext cx="8715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  </a:t>
            </a:r>
            <a:r>
              <a:rPr lang="zh-CN" altLang="en-US" sz="1600" b="1" dirty="0" smtClean="0"/>
              <a:t>缺点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</a:t>
            </a:r>
            <a:r>
              <a:rPr lang="zh-CN" altLang="en-US" sz="1600" dirty="0" smtClean="0"/>
              <a:t> </a:t>
            </a:r>
            <a:r>
              <a:rPr lang="en-US" sz="1600" dirty="0" smtClean="0"/>
              <a:t> Presenter</a:t>
            </a:r>
            <a:r>
              <a:rPr lang="zh-CN" altLang="en-US" sz="1600" dirty="0" smtClean="0"/>
              <a:t>中除了业务逻辑以外，还有大量的</a:t>
            </a:r>
            <a:r>
              <a:rPr lang="en-US" sz="1600" dirty="0" smtClean="0"/>
              <a:t>View-&gt;</a:t>
            </a:r>
            <a:r>
              <a:rPr lang="en-US" sz="1600" dirty="0" err="1" smtClean="0"/>
              <a:t>Model，Model</a:t>
            </a:r>
            <a:r>
              <a:rPr lang="en-US" sz="1600" dirty="0" smtClean="0"/>
              <a:t>-&gt;View</a:t>
            </a:r>
            <a:r>
              <a:rPr lang="zh-CN" altLang="en-US" sz="1600" dirty="0" smtClean="0"/>
              <a:t>的手动同步逻辑，造成</a:t>
            </a:r>
            <a:r>
              <a:rPr lang="en-US" sz="1600" dirty="0" smtClean="0"/>
              <a:t>Presenter</a:t>
            </a:r>
            <a:r>
              <a:rPr lang="zh-CN" altLang="en-US" sz="1600" dirty="0" smtClean="0"/>
              <a:t>比较笨重，维护起来 比较困难。</a:t>
            </a:r>
          </a:p>
          <a:p>
            <a:r>
              <a:rPr lang="en-US" sz="1600" dirty="0" err="1" smtClean="0"/>
              <a:t>MVP（Supervising</a:t>
            </a:r>
            <a:r>
              <a:rPr lang="en-US" sz="1600" dirty="0" smtClean="0"/>
              <a:t> Controller）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1"/>
            <a:ext cx="8686800" cy="270451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mvvm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依赖关系图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92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调用关系图</a:t>
            </a:r>
            <a:endParaRPr lang="zh-CN" altLang="en-US" dirty="0"/>
          </a:p>
        </p:txBody>
      </p:sp>
      <p:pic>
        <p:nvPicPr>
          <p:cNvPr id="8" name="Picture 12" descr="http://cdn12.sm-img5.com/?src=l4uLj8XQ0IiIiNGTlpGKh5abnNGckJLQio%2BTkJ6b0M3Pzsqgzs%2FQzsrOz83HzsjNy8nMyMzOz9GPkZg%3D&amp;restype=3&amp;from=derive&amp;pi=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2260"/>
            <a:ext cx="3214710" cy="2357454"/>
          </a:xfrm>
          <a:prstGeom prst="rect">
            <a:avLst/>
          </a:prstGeom>
          <a:noFill/>
        </p:spPr>
      </p:pic>
      <p:pic>
        <p:nvPicPr>
          <p:cNvPr id="18434" name="Picture 2" descr="http://cdn12.sm-img5.com/?src=l4uLj8XQ0IiIiNGTlpGKh5abnNGckJLQio%2BTkJ6b0M3Pzsqgzs%2FQzsrOz83HzsjNy8nMyMzOztGPkZg%3D&amp;restype=3&amp;from=derive&amp;pi=&amp;v=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99384"/>
            <a:ext cx="2857520" cy="2586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3500"/>
            <a:ext cx="287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MVC</a:t>
            </a:r>
            <a:r>
              <a:rPr lang="zh-CN" altLang="en-US" dirty="0" smtClean="0">
                <a:hlinkClick r:id="rId2"/>
              </a:rPr>
              <a:t>模式的</a:t>
            </a:r>
            <a:r>
              <a:rPr lang="en-US" dirty="0" smtClean="0">
                <a:hlinkClick r:id="rId2"/>
              </a:rPr>
              <a:t>JavaScript Demo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999318"/>
            <a:ext cx="857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优点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提高可维护性。解决了</a:t>
            </a:r>
            <a:r>
              <a:rPr lang="en-US" altLang="zh-CN" sz="1600" dirty="0" smtClean="0"/>
              <a:t>MVP</a:t>
            </a:r>
            <a:r>
              <a:rPr lang="zh-CN" altLang="en-US" sz="1600" dirty="0" smtClean="0"/>
              <a:t>大量的手动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同步的问题，提供双向绑定机制。提高了代码的可维护性。</a:t>
            </a:r>
          </a:p>
          <a:p>
            <a:r>
              <a:rPr lang="zh-CN" altLang="en-US" sz="1600" dirty="0" smtClean="0"/>
              <a:t>      简化测试。因为同步逻辑是交由</a:t>
            </a:r>
            <a:r>
              <a:rPr lang="en-US" altLang="zh-CN" sz="1600" dirty="0" smtClean="0"/>
              <a:t>Binder</a:t>
            </a:r>
            <a:r>
              <a:rPr lang="zh-CN" altLang="en-US" sz="1600" dirty="0" smtClean="0"/>
              <a:t>做的，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跟着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同时变更，所以只需要保证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的正确性，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就正确。大大减少了对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同步更新的测试。</a:t>
            </a:r>
          </a:p>
          <a:p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499517"/>
            <a:ext cx="8715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    </a:t>
            </a:r>
            <a:r>
              <a:rPr lang="zh-CN" altLang="en-US" sz="1600" b="1" dirty="0" smtClean="0"/>
              <a:t>缺点</a:t>
            </a:r>
            <a:r>
              <a:rPr lang="zh-CN" altLang="en-US" sz="1600" dirty="0" smtClean="0"/>
              <a:t>：</a:t>
            </a:r>
          </a:p>
          <a:p>
            <a:r>
              <a:rPr lang="zh-CN" altLang="en-US" sz="1600" dirty="0" smtClean="0"/>
              <a:t>        过于简单的图形界面不适用，或说牛刀杀鸡。</a:t>
            </a:r>
          </a:p>
          <a:p>
            <a:r>
              <a:rPr lang="zh-CN" altLang="en-US" sz="1600" dirty="0" smtClean="0"/>
              <a:t>      对于大型的图形应用程序，视图状态较多，</a:t>
            </a:r>
            <a:r>
              <a:rPr lang="en-US" altLang="zh-CN" sz="1600" dirty="0" err="1" smtClean="0"/>
              <a:t>ViewModel</a:t>
            </a:r>
            <a:r>
              <a:rPr lang="zh-CN" altLang="en-US" sz="1600" dirty="0" smtClean="0"/>
              <a:t>的构建和维护的成本都会比较高。</a:t>
            </a:r>
          </a:p>
          <a:p>
            <a:r>
              <a:rPr lang="zh-CN" altLang="en-US" sz="1600" dirty="0" smtClean="0"/>
              <a:t>      数据绑定的声明是指令式地写在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的模版当中的，这些内容是没办法去打断点</a:t>
            </a:r>
            <a:r>
              <a:rPr lang="en-US" altLang="zh-CN" sz="1600" dirty="0" smtClean="0"/>
              <a:t>debug</a:t>
            </a:r>
            <a:r>
              <a:rPr lang="zh-CN" altLang="en-US" sz="1600" dirty="0" smtClean="0"/>
              <a:t>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30"/>
            <a:ext cx="9144000" cy="5711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124</Words>
  <Application>Microsoft Office PowerPoint</Application>
  <PresentationFormat>自定义</PresentationFormat>
  <Paragraphs>46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前端架构演进</vt:lpstr>
      <vt:lpstr>mvc</vt:lpstr>
      <vt:lpstr>幻灯片 4</vt:lpstr>
      <vt:lpstr>mvp</vt:lpstr>
      <vt:lpstr>幻灯片 6</vt:lpstr>
      <vt:lpstr>mvvm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149</cp:revision>
  <dcterms:created xsi:type="dcterms:W3CDTF">2015-09-24T06:03:26Z</dcterms:created>
  <dcterms:modified xsi:type="dcterms:W3CDTF">2017-05-19T02:41:38Z</dcterms:modified>
</cp:coreProperties>
</file>