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949B843-581D-42E5-B77B-F5C3B2C9DC5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cce8ntxP_XI&amp;list=PLtmWHNX-gukKocXQOkQjuVxglSDYWsSh9&amp;index=1" TargetMode="External"/><Relationship Id="rId2" Type="http://schemas.openxmlformats.org/officeDocument/2006/relationships/hyperlink" Target="https://github.com/jcatanza" TargetMode="External"/><Relationship Id="rId3" Type="http://schemas.openxmlformats.org/officeDocument/2006/relationships/hyperlink" Target="https://github.com/jcatanza/Fastai-A-Code-First-Introduction-To-Natural-Language-Processing-TWiML-Study-Group" TargetMode="External"/><Relationship Id="rId4" Type="http://schemas.openxmlformats.org/officeDocument/2006/relationships/hyperlink" Target="https://github.com/jcatanza/Fastai-A-Code-First-Introduction-To-Natural-Language-Processing-TWiML-Study-Group/blob/master/norvig-spell-check.ipynb" TargetMode="External"/><Relationship Id="rId5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uoa-eresearch.github.io/eresearch-cookbook/recipe/2014/11/20/conda/" TargetMode="External"/><Relationship Id="rId3" Type="http://schemas.openxmlformats.org/officeDocument/2006/relationships/hyperlink" Target="https://uoa-eresearch.github.io/eresearch-cookbook/recipe/2014/11/20/conda/" TargetMode="External"/><Relationship Id="rId4" Type="http://schemas.openxmlformats.org/officeDocument/2006/relationships/hyperlink" Target="https://github.com/fastai/course-nlp.git" TargetMode="External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fastai/course-nlp/blob/master/0-course-logistics.ipynb" TargetMode="External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 Code-First Introduction to NLP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A New TWiML x fast.ai Study Group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Based on the course 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created by Rachel Thomas, 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co-founder of fast.ai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Joseph Catanzarite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14 Dec 2019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  <a:hlinkClick r:id="rId1"/>
              </a:rPr>
              <a:t>First video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Course covers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Topic Modeling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Sentiment Classification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Language Modeling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Translation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Generally I rely on you to watch videos, then I pick some parts of the video to cover in depth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2"/>
              </a:rPr>
              <a:t>My github repo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3"/>
              </a:rPr>
              <a:t>NLP Study Group repo</a:t>
            </a:r>
            <a:r>
              <a:rPr b="0" lang="en-US" sz="2600" spc="-1" strike="noStrike">
                <a:latin typeface="Arial"/>
              </a:rPr>
              <a:t> contains original and annotated course notebooks and other course materials (such as this document!)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4"/>
              </a:rPr>
              <a:t>Peter Norvig spell-checker</a:t>
            </a:r>
            <a:r>
              <a:rPr b="0" lang="en-US" sz="2600" spc="-1" strike="noStrike">
                <a:latin typeface="Arial"/>
              </a:rPr>
              <a:t> notebook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Associated websites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Fastai webpage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Course webpage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Course videos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Course notebooks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My github repo for this course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Course Overview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Excited to be here, hope you are too!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How to make Learning Online work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Course prerequisites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Compute infrastructure, running course notebooks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“</a:t>
            </a:r>
            <a:r>
              <a:rPr b="0" lang="en-US" sz="2600" spc="-1" strike="noStrike">
                <a:latin typeface="Arial"/>
              </a:rPr>
              <a:t>Top-down approach” and how to make it work for you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Topics to be covered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Optional assignment: write a blog post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Learning Online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Make our meetup a classroom environment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Ask questions, offer comments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Often questions and comments help others learn! 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Please make sure you are muted! Unless you are </a:t>
            </a:r>
            <a:r>
              <a:rPr b="0" lang="en-US" sz="2280" spc="-1" strike="noStrike">
                <a:latin typeface="Arial"/>
              </a:rPr>
              <a:t>talking. 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Stream video, if you have the bandwidth, so we can see each other!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Take advantage of the fastai community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Post your questions and comments on the fastai Forum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If can usefully answer someone’s question, consider posting it!</a:t>
            </a:r>
            <a:endParaRPr b="0" lang="en-US" sz="22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Course Prerequisites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Familiarity with 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working with data in Python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machine learning concepts, such as training and test sets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Some experience with PyTorch and neural networks is helpful but not necessary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Set up your compute infrastructure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404360"/>
            <a:ext cx="924048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3000"/>
          </a:bodyPr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latin typeface="Arial"/>
              </a:rPr>
              <a:t>1. </a:t>
            </a:r>
            <a:r>
              <a:rPr b="1" lang="en-US" sz="1200" spc="-1" strike="noStrike">
                <a:latin typeface="Arial"/>
              </a:rPr>
              <a:t>Download the Anaconda Python 3.7 distribution 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Lucida Console"/>
              </a:rPr>
              <a:t>https://www.anaconda.com/distribution/#download-section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2. Install Anaconda by following the instructions at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Lucida Console"/>
              </a:rPr>
              <a:t>  </a:t>
            </a:r>
            <a:r>
              <a:rPr b="1" lang="en-US" sz="1200" spc="-1" strike="noStrike">
                <a:latin typeface="Lucida Console"/>
                <a:hlinkClick r:id="rId1"/>
              </a:rPr>
              <a:t>https://docs.anaconda.com/anaconda/install/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Lucida Sans Unicode"/>
              </a:rPr>
              <a:t>2. Open an anaconda shell terminal (choose the Anaconda Prompt from the Start Menu in Windows)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3. </a:t>
            </a:r>
            <a:r>
              <a:rPr b="1" lang="en-US" sz="1200" spc="-1" strike="noStrike">
                <a:latin typeface="Arial"/>
                <a:hlinkClick r:id="rId2"/>
              </a:rPr>
              <a:t>Create an environment</a:t>
            </a:r>
            <a:r>
              <a:rPr b="1" lang="en-US" sz="1200" spc="-1" strike="noStrike">
                <a:latin typeface="Arial"/>
              </a:rPr>
              <a:t> for fastai (See </a:t>
            </a:r>
            <a:r>
              <a:rPr b="1" lang="en-US" sz="1200" spc="-1" strike="noStrike">
                <a:latin typeface="Arial"/>
                <a:hlinkClick r:id="rId3"/>
              </a:rPr>
              <a:t>https://uoa-eresearch.github.io/eresearch-cookbook/recipe/2014/11/20/conda/</a:t>
            </a:r>
            <a:r>
              <a:rPr b="1" lang="en-US" sz="1200" spc="-1" strike="noStrike">
                <a:latin typeface="Arial"/>
              </a:rPr>
              <a:t>),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    </a:t>
            </a:r>
            <a:r>
              <a:rPr b="1" lang="en-US" sz="1200" spc="-1" strike="noStrike">
                <a:latin typeface="Arial"/>
              </a:rPr>
              <a:t>then activate that environment: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Lucida Console"/>
              </a:rPr>
              <a:t>        </a:t>
            </a:r>
            <a:r>
              <a:rPr b="1" lang="en-US" sz="1200" spc="-1" strike="noStrike">
                <a:latin typeface="Lucida Console"/>
              </a:rPr>
              <a:t>conda create --name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                 </a:t>
            </a:r>
            <a:r>
              <a:rPr b="1" lang="en-US" sz="1200" spc="-1" strike="noStrike">
                <a:latin typeface="Lucida Console"/>
              </a:rPr>
              <a:t>activate environment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4. Create a fastai directory and Install the fastai library: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                 </a:t>
            </a:r>
            <a:r>
              <a:rPr b="1" lang="en-US" sz="1200" spc="-1" strike="noStrike">
                <a:latin typeface="Lucida Console"/>
              </a:rPr>
              <a:t>mkdir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Lucida Console"/>
              </a:rPr>
              <a:t>        </a:t>
            </a:r>
            <a:r>
              <a:rPr b="1" lang="en-US" sz="1200" spc="-1" strike="noStrike">
                <a:latin typeface="Lucida Console"/>
              </a:rPr>
              <a:t>conda install -c pytorch -c fastai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5. Make a local copy of the fastai </a:t>
            </a:r>
            <a:r>
              <a:rPr b="1" lang="en-US" sz="1200" spc="-1" strike="noStrike">
                <a:latin typeface="Lucida Console"/>
              </a:rPr>
              <a:t>course-nlp</a:t>
            </a:r>
            <a:r>
              <a:rPr b="1" lang="en-US" sz="1200" spc="-1" strike="noStrike">
                <a:latin typeface="Arial"/>
              </a:rPr>
              <a:t> repository: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                 </a:t>
            </a:r>
            <a:r>
              <a:rPr b="1" lang="en-US" sz="1200" spc="-1" strike="noStrike">
                <a:latin typeface="Lucida Console"/>
              </a:rPr>
              <a:t>cd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Lucida Sans Unicode"/>
              </a:rPr>
              <a:t>               </a:t>
            </a:r>
            <a:r>
              <a:rPr b="1" lang="en-US" sz="1200" spc="-1" strike="noStrike">
                <a:latin typeface="Lucida Console"/>
              </a:rPr>
              <a:t>git clone </a:t>
            </a:r>
            <a:r>
              <a:rPr b="1" lang="en-US" sz="1200" spc="-1" strike="noStrike">
                <a:latin typeface="Lucida Console"/>
                <a:hlinkClick r:id="rId4"/>
              </a:rPr>
              <a:t>https://github.com/fastai/course-nlp.git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latin typeface="Lucida Sans Unicode"/>
              </a:rPr>
              <a:t>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latin typeface="Lucida Sans Unicode"/>
              </a:rPr>
              <a:t>               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Running a course notebook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r>
              <a:rPr b="1" lang="en-US" sz="2600" spc="-1" strike="noStrike">
                <a:latin typeface="Arial"/>
              </a:rPr>
              <a:t>1. Open an anaconda shell, with the Anaconda Prompt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2. Activate the fastai environment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Lucida Console"/>
              </a:rPr>
              <a:t>activate fastai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2. Go to your local copy of the course repository 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cd fastai/course-nlp/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3. Run the command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jupyter notebook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Arial"/>
              </a:rPr>
              <a:t>A new browser tab will open, with links to the course notebooks in the repository 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4. Clicking on a selected notebook link opens that notebook in a separate browser tab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5. We’ll cover the notebook </a:t>
            </a:r>
            <a:r>
              <a:rPr b="1" lang="en-US" sz="2600" spc="-1" strike="noStrike">
                <a:latin typeface="Lucida Console"/>
              </a:rPr>
              <a:t>2-svd-nmf-topic-modeling</a:t>
            </a:r>
            <a:r>
              <a:rPr b="1" lang="en-US" sz="2600" spc="-1" strike="noStrike">
                <a:latin typeface="Arial"/>
              </a:rPr>
              <a:t> next week. Click on it and verify that you can run the code blocks within it.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Top down approach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0" y="1368000"/>
            <a:ext cx="9261000" cy="39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Philosophy is to start “doing” as soon as possible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Potential problem: information overload!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Notebooks, videos, references, blogs, papers, code packages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Can be overwhelming!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Solution: keep to a straight path, limit your scope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Focus on the videos and the course notebooks, avoid distraction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Don’t feel you have to follow up all the peripheral information!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If you’re already familiar with much of the material, and you have time, then by all means do check out the suggested references.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Topics covered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Topic Modeling with NMF (non-negative matrix factorization)and SVD (Singular Value Decomposition)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Sentiment classification with Naive Bayes, Logistic regression, and ngrams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Regex and tokenization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Language modeling &amp; sentiment classification with deep learning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Recurrent Neural Networks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the Transformer architecture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Bias &amp; ethics in NLP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See </a:t>
            </a:r>
            <a:r>
              <a:rPr b="0" lang="en-US" sz="2600" spc="-1" strike="noStrike">
                <a:latin typeface="Arial"/>
                <a:hlinkClick r:id="rId1"/>
              </a:rPr>
              <a:t>notebook0</a:t>
            </a:r>
            <a:r>
              <a:rPr b="0" lang="en-US" sz="2600" spc="-1" strike="noStrike">
                <a:latin typeface="Arial"/>
              </a:rPr>
              <a:t>  for a complete list, and references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Optional assignment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Consider this quote, from Albert Einstein: “You don’t </a:t>
            </a:r>
            <a:r>
              <a:rPr b="1" lang="en-US" sz="2600" spc="-1" strike="noStrike">
                <a:latin typeface="Arial"/>
              </a:rPr>
              <a:t>really</a:t>
            </a:r>
            <a:r>
              <a:rPr b="0" lang="en-US" sz="2600" spc="-1" strike="noStrike">
                <a:latin typeface="Arial"/>
              </a:rPr>
              <a:t> understand anything unless you can explain it to your grandmother”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Write a blog post about something you’ve learned in the class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Post it to the Forum, on Medium, or another online venue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2019-12-11T19:02:25Z</dcterms:created>
  <dc:creator/>
  <dc:description/>
  <dc:language>en-US</dc:language>
  <cp:lastModifiedBy/>
  <dcterms:modified xsi:type="dcterms:W3CDTF">2019-12-14T17:14:25Z</dcterms:modified>
  <cp:revision>26</cp:revision>
  <dc:subject/>
  <dc:title>Bright Blue</dc:title>
</cp:coreProperties>
</file>